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5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413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83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74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9664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785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556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610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606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316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719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4233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4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738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5252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63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52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EA495-98C8-4DA1-8BE3-3774B50B2884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638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108-01</a:t>
            </a:r>
            <a:r>
              <a:rPr lang="zh-TW" altLang="en-US" dirty="0" smtClean="0"/>
              <a:t>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11</a:t>
            </a:r>
            <a:r>
              <a:rPr lang="zh-TW" altLang="en-US" dirty="0" smtClean="0"/>
              <a:t>月導師會報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總務處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8642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一、事務工作</a:t>
            </a:r>
            <a:endParaRPr lang="zh-TW" altLang="en-US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794354" y="1930400"/>
            <a:ext cx="10619021" cy="4594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中平樓結構補強驗收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消防設備更新工程招標結束，工程進行中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3.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監視器設備更新招標結束，工程進行中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4.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生科設備招標結束，設備購置中</a:t>
            </a:r>
            <a:endParaRPr lang="zh-TW" altLang="en-US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845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一、事務工作</a:t>
            </a:r>
            <a:endParaRPr lang="zh-TW" altLang="en-US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810979" y="1656080"/>
            <a:ext cx="10619021" cy="4594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碎石處理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en-US" altLang="zh-TW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緣石增高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en-US" altLang="zh-TW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3.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增製鐵網</a:t>
            </a:r>
            <a:endParaRPr lang="zh-TW" altLang="en-US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617" y="2193651"/>
            <a:ext cx="3492616" cy="261946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298" y="346349"/>
            <a:ext cx="3492616" cy="261946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298" y="4548389"/>
            <a:ext cx="3492616" cy="196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767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一、事務工作</a:t>
            </a:r>
            <a:endParaRPr lang="zh-TW" altLang="en-US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810979" y="1656080"/>
            <a:ext cx="10619021" cy="45944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zh-TW" sz="2800" dirty="0"/>
              <a:t>校園門禁時間調整</a:t>
            </a:r>
            <a:r>
              <a:rPr lang="zh-TW" altLang="zh-TW" sz="2800" dirty="0" smtClean="0"/>
              <a:t>：</a:t>
            </a:r>
            <a:endParaRPr lang="en-US" altLang="zh-TW" sz="2800" dirty="0" smtClean="0"/>
          </a:p>
          <a:p>
            <a:endParaRPr lang="zh-TW" altLang="zh-TW" sz="2800" dirty="0"/>
          </a:p>
          <a:p>
            <a:r>
              <a:rPr lang="zh-TW" altLang="zh-TW" sz="2800" dirty="0"/>
              <a:t>本校</a:t>
            </a:r>
            <a:r>
              <a:rPr lang="en-US" altLang="zh-TW" sz="2800" dirty="0"/>
              <a:t>6:00</a:t>
            </a:r>
            <a:r>
              <a:rPr lang="zh-TW" altLang="zh-TW" sz="2800" dirty="0"/>
              <a:t>開放社區民眾運動，但基於維護學生校園安全，早上校園人力不足</a:t>
            </a:r>
            <a:r>
              <a:rPr lang="zh-TW" altLang="zh-TW" sz="2800" dirty="0" smtClean="0"/>
              <a:t>，擔心</a:t>
            </a:r>
            <a:r>
              <a:rPr lang="zh-TW" altLang="zh-TW" sz="2800" dirty="0"/>
              <a:t>學生在校園內發生危險時無人力支援，故做以下調整</a:t>
            </a:r>
            <a:r>
              <a:rPr lang="zh-TW" altLang="zh-TW" sz="2800" dirty="0" smtClean="0"/>
              <a:t>。</a:t>
            </a:r>
            <a:r>
              <a:rPr lang="en-US" altLang="zh-TW" sz="2800" dirty="0"/>
              <a:t> </a:t>
            </a:r>
            <a:endParaRPr lang="zh-TW" altLang="zh-TW" sz="2800" dirty="0"/>
          </a:p>
          <a:p>
            <a:r>
              <a:rPr lang="en-US" altLang="zh-TW" sz="2800" dirty="0"/>
              <a:t>1.</a:t>
            </a:r>
            <a:r>
              <a:rPr lang="zh-TW" altLang="zh-TW" sz="2800" dirty="0"/>
              <a:t>於</a:t>
            </a:r>
            <a:r>
              <a:rPr lang="en-US" altLang="zh-TW" sz="2800" dirty="0"/>
              <a:t>6:30</a:t>
            </a:r>
            <a:r>
              <a:rPr lang="zh-TW" altLang="zh-TW" sz="2800" dirty="0"/>
              <a:t>後，才開啟校園各樓層鐵門。</a:t>
            </a:r>
          </a:p>
          <a:p>
            <a:r>
              <a:rPr lang="en-US" altLang="zh-TW" sz="2800" dirty="0"/>
              <a:t>2</a:t>
            </a:r>
            <a:r>
              <a:rPr lang="en-US" altLang="zh-TW" sz="2800" dirty="0" smtClean="0"/>
              <a:t>.</a:t>
            </a:r>
            <a:r>
              <a:rPr lang="zh-TW" altLang="en-US" sz="2800" dirty="0"/>
              <a:t>學生</a:t>
            </a:r>
            <a:r>
              <a:rPr lang="en-US" altLang="zh-TW" sz="2800" dirty="0"/>
              <a:t>6:30</a:t>
            </a:r>
            <a:r>
              <a:rPr lang="zh-TW" altLang="en-US" sz="2800" dirty="0" smtClean="0"/>
              <a:t>後，可</a:t>
            </a:r>
            <a:r>
              <a:rPr lang="zh-TW" altLang="en-US" sz="2800" dirty="0"/>
              <a:t>進入教室</a:t>
            </a:r>
            <a:r>
              <a:rPr lang="zh-TW" altLang="zh-TW" sz="2800" dirty="0" smtClean="0"/>
              <a:t>。</a:t>
            </a:r>
            <a:endParaRPr lang="zh-TW" altLang="zh-TW" sz="2800" dirty="0"/>
          </a:p>
          <a:p>
            <a:r>
              <a:rPr lang="en-US" altLang="zh-TW" sz="2800" dirty="0"/>
              <a:t>3.</a:t>
            </a:r>
            <a:r>
              <a:rPr lang="zh-TW" altLang="zh-TW" sz="2800" dirty="0"/>
              <a:t>若老師有早到需求，可乘坐電梯前往。</a:t>
            </a:r>
          </a:p>
        </p:txBody>
      </p:sp>
    </p:spTree>
    <p:extLst>
      <p:ext uri="{BB962C8B-B14F-4D97-AF65-F5344CB8AC3E}">
        <p14:creationId xmlns:p14="http://schemas.microsoft.com/office/powerpoint/2010/main" val="1322314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二、水電支出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974946"/>
              </p:ext>
            </p:extLst>
          </p:nvPr>
        </p:nvGraphicFramePr>
        <p:xfrm>
          <a:off x="761103" y="1612874"/>
          <a:ext cx="10292184" cy="237626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420333675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9655951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8479018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292874203"/>
                    </a:ext>
                  </a:extLst>
                </a:gridCol>
              </a:tblGrid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107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36360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22680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30120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42600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57720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42480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29640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44160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50520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38160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108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35400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23280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31080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36600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44040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51360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40560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30960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47160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48960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用電量</a:t>
                      </a:r>
                      <a:endParaRPr lang="en-US" altLang="zh-TW" sz="1600" u="none" strike="noStrike" dirty="0" smtClean="0"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變化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-960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+600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+960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-288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+1440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-6360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-1920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+1320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+3000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-1560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chemeClr val="bg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-3768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214840"/>
              </p:ext>
            </p:extLst>
          </p:nvPr>
        </p:nvGraphicFramePr>
        <p:xfrm>
          <a:off x="761089" y="4017868"/>
          <a:ext cx="10292198" cy="241575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3306888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35939252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16169177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823309044"/>
                    </a:ext>
                  </a:extLst>
                </a:gridCol>
              </a:tblGrid>
              <a:tr h="52662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107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962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830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702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739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919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707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658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741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1043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108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904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774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1059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753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841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827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597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924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685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每月</a:t>
                      </a:r>
                      <a:endParaRPr lang="en-US" altLang="zh-TW" sz="1600" u="none" strike="noStrike" dirty="0" smtClean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省水度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-42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+74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+72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+396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+14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+78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-92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-110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+304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rgbClr val="FF0000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+27</a:t>
                      </a:r>
                      <a:endParaRPr lang="zh-TW" altLang="en-US" sz="1400" dirty="0">
                        <a:solidFill>
                          <a:srgbClr val="FF0000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chemeClr val="bg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 dirty="0">
                        <a:solidFill>
                          <a:schemeClr val="bg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+721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45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三、未來展望</a:t>
            </a:r>
            <a:endParaRPr lang="zh-TW" altLang="en-US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484311" y="1853738"/>
            <a:ext cx="10018713" cy="347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校外教學招標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監視器工程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校園美化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殘障廁所計畫申請中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1508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9600" dirty="0" smtClean="0"/>
              <a:t>謝謝大家</a:t>
            </a:r>
            <a:endParaRPr lang="zh-TW" altLang="en-US" sz="9600" dirty="0"/>
          </a:p>
        </p:txBody>
      </p:sp>
    </p:spTree>
    <p:extLst>
      <p:ext uri="{BB962C8B-B14F-4D97-AF65-F5344CB8AC3E}">
        <p14:creationId xmlns:p14="http://schemas.microsoft.com/office/powerpoint/2010/main" val="661603422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178</TotalTime>
  <Words>271</Words>
  <Application>Microsoft Office PowerPoint</Application>
  <PresentationFormat>寬螢幕</PresentationFormat>
  <Paragraphs>135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文鼎粗圓</vt:lpstr>
      <vt:lpstr>微軟正黑體</vt:lpstr>
      <vt:lpstr>Arial</vt:lpstr>
      <vt:lpstr>Trebuchet MS</vt:lpstr>
      <vt:lpstr>Wingdings 3</vt:lpstr>
      <vt:lpstr>多面向</vt:lpstr>
      <vt:lpstr>108-01  11月導師會報</vt:lpstr>
      <vt:lpstr>一、事務工作</vt:lpstr>
      <vt:lpstr>一、事務工作</vt:lpstr>
      <vt:lpstr>一、事務工作</vt:lpstr>
      <vt:lpstr>二、水電支出</vt:lpstr>
      <vt:lpstr>三、未來展望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108-01  9月行政會報</dc:title>
  <dc:creator>user</dc:creator>
  <cp:lastModifiedBy>user</cp:lastModifiedBy>
  <cp:revision>14</cp:revision>
  <dcterms:created xsi:type="dcterms:W3CDTF">2019-08-30T08:23:12Z</dcterms:created>
  <dcterms:modified xsi:type="dcterms:W3CDTF">2019-10-31T06:12:11Z</dcterms:modified>
</cp:coreProperties>
</file>