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69" r:id="rId4"/>
    <p:sldId id="266" r:id="rId5"/>
    <p:sldId id="256" r:id="rId6"/>
    <p:sldId id="257" r:id="rId7"/>
    <p:sldId id="276" r:id="rId8"/>
    <p:sldId id="259" r:id="rId9"/>
    <p:sldId id="260" r:id="rId10"/>
    <p:sldId id="262" r:id="rId11"/>
    <p:sldId id="261" r:id="rId12"/>
    <p:sldId id="263" r:id="rId13"/>
    <p:sldId id="258" r:id="rId14"/>
    <p:sldId id="274" r:id="rId15"/>
    <p:sldId id="275" r:id="rId16"/>
    <p:sldId id="277" r:id="rId17"/>
    <p:sldId id="270" r:id="rId18"/>
    <p:sldId id="271" r:id="rId19"/>
    <p:sldId id="278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41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F537-C1BF-4907-BE98-C8A01DFAAE84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AC9E-363A-4988-B49A-B0002DF525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351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F537-C1BF-4907-BE98-C8A01DFAAE84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AC9E-363A-4988-B49A-B0002DF525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60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F537-C1BF-4907-BE98-C8A01DFAAE84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AC9E-363A-4988-B49A-B0002DF525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5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F537-C1BF-4907-BE98-C8A01DFAAE84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AC9E-363A-4988-B49A-B0002DF525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44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F537-C1BF-4907-BE98-C8A01DFAAE84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AC9E-363A-4988-B49A-B0002DF525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57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F537-C1BF-4907-BE98-C8A01DFAAE84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AC9E-363A-4988-B49A-B0002DF525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039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F537-C1BF-4907-BE98-C8A01DFAAE84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AC9E-363A-4988-B49A-B0002DF525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02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F537-C1BF-4907-BE98-C8A01DFAAE84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AC9E-363A-4988-B49A-B0002DF525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15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F537-C1BF-4907-BE98-C8A01DFAAE84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AC9E-363A-4988-B49A-B0002DF525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90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F537-C1BF-4907-BE98-C8A01DFAAE84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AC9E-363A-4988-B49A-B0002DF525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1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F537-C1BF-4907-BE98-C8A01DFAAE84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AC9E-363A-4988-B49A-B0002DF525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00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3F537-C1BF-4907-BE98-C8A01DFAAE84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3AC9E-363A-4988-B49A-B0002DF525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62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nLOM3X5Q7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kstep.com/archives/3175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文鼎超顏楷" panose="03000A09000000000000" pitchFamily="65" charset="-120"/>
                <a:ea typeface="文鼎超顏楷" panose="03000A09000000000000" pitchFamily="65" charset="-120"/>
              </a:rPr>
              <a:t>恭喜各位同學英文小書入選</a:t>
            </a:r>
            <a:r>
              <a:rPr lang="en-US" altLang="zh-TW" dirty="0" smtClean="0">
                <a:solidFill>
                  <a:srgbClr val="FF0000"/>
                </a:solidFill>
                <a:latin typeface="文鼎超顏楷" panose="03000A09000000000000" pitchFamily="65" charset="-120"/>
                <a:ea typeface="文鼎超顏楷" panose="03000A09000000000000" pitchFamily="65" charset="-120"/>
              </a:rPr>
              <a:t>!</a:t>
            </a:r>
            <a:endParaRPr lang="zh-TW" altLang="en-US" dirty="0">
              <a:solidFill>
                <a:srgbClr val="FF0000"/>
              </a:solidFill>
              <a:latin typeface="文鼎超顏楷" panose="03000A09000000000000" pitchFamily="65" charset="-120"/>
              <a:ea typeface="文鼎超顏楷" panose="03000A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 fontScale="92500"/>
          </a:bodyPr>
          <a:lstStyle/>
          <a:p>
            <a:r>
              <a:rPr lang="zh-TW" altLang="en-US" dirty="0"/>
              <a:t>打勾</a:t>
            </a:r>
            <a:r>
              <a:rPr lang="zh-TW" altLang="en-US" dirty="0">
                <a:sym typeface="Wingdings" panose="05000000000000000000" pitchFamily="2" charset="2"/>
              </a:rPr>
              <a:t></a:t>
            </a:r>
            <a:r>
              <a:rPr lang="zh-TW" altLang="en-US" dirty="0"/>
              <a:t>簽到</a:t>
            </a:r>
          </a:p>
          <a:p>
            <a:r>
              <a:rPr lang="zh-TW" altLang="en-US" dirty="0" smtClean="0"/>
              <a:t>找位置坐下來</a:t>
            </a:r>
            <a:endParaRPr lang="en-US" altLang="zh-TW" dirty="0" smtClean="0"/>
          </a:p>
          <a:p>
            <a:r>
              <a:rPr lang="zh-TW" altLang="en-US" dirty="0" smtClean="0"/>
              <a:t>電腦和手機均開機後就停止動作等講習開始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46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056" y="1052736"/>
            <a:ext cx="3191673" cy="567692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小影版面介紹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—</a:t>
            </a:r>
            <a:r>
              <a:rPr lang="zh-TW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運用剪刀刪去並留下你要的影片長度</a:t>
            </a:r>
            <a:endParaRPr lang="zh-TW" alt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 rot="10149254">
            <a:off x="5077580" y="5792491"/>
            <a:ext cx="2664296" cy="692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208" y="548680"/>
            <a:ext cx="3151984" cy="5606329"/>
          </a:xfrm>
          <a:prstGeom prst="rect">
            <a:avLst/>
          </a:prstGeom>
        </p:spPr>
      </p:pic>
      <p:sp>
        <p:nvSpPr>
          <p:cNvPr id="4" name="向右箭號 3"/>
          <p:cNvSpPr/>
          <p:nvPr/>
        </p:nvSpPr>
        <p:spPr>
          <a:xfrm rot="10149254">
            <a:off x="6197550" y="4105526"/>
            <a:ext cx="2664296" cy="692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43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23593"/>
            <a:ext cx="3223992" cy="5734407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187624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小影版面介紹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—</a:t>
            </a:r>
            <a:r>
              <a:rPr lang="zh-TW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配樂可加入內建的音樂</a:t>
            </a:r>
            <a:endParaRPr lang="zh-TW" alt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 rot="10149254">
            <a:off x="6541223" y="4033518"/>
            <a:ext cx="2664296" cy="692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rot="2083460">
            <a:off x="2263521" y="3644450"/>
            <a:ext cx="2664296" cy="692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4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1077"/>
            <a:ext cx="3191673" cy="567692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67804"/>
            <a:ext cx="3187503" cy="566950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小影版面介紹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—</a:t>
            </a:r>
            <a:r>
              <a:rPr lang="zh-TW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點擊字幕，打出中文和英文說明</a:t>
            </a:r>
            <a:endParaRPr lang="zh-TW" alt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7" name="向右箭號 6"/>
          <p:cNvSpPr/>
          <p:nvPr/>
        </p:nvSpPr>
        <p:spPr>
          <a:xfrm rot="5400000">
            <a:off x="1137925" y="4126771"/>
            <a:ext cx="2664296" cy="692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rot="5400000">
            <a:off x="3983253" y="3982755"/>
            <a:ext cx="2664296" cy="692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46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24128" y="1635221"/>
            <a:ext cx="3096344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「</a:t>
            </a:r>
            <a:r>
              <a:rPr lang="zh-TW" altLang="en-US" dirty="0"/>
              <a:t>保存草稿</a:t>
            </a:r>
            <a:r>
              <a:rPr lang="zh-TW" altLang="en-US" dirty="0" smtClean="0"/>
              <a:t>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b="1" dirty="0" smtClean="0">
                <a:solidFill>
                  <a:srgbClr val="FF0000"/>
                </a:solidFill>
              </a:rPr>
              <a:t>下次可以再編輯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/>
          <a:stretch/>
        </p:blipFill>
        <p:spPr>
          <a:xfrm>
            <a:off x="1835696" y="476672"/>
            <a:ext cx="3600400" cy="6167386"/>
          </a:xfrm>
        </p:spPr>
      </p:pic>
      <p:sp>
        <p:nvSpPr>
          <p:cNvPr id="5" name="橢圓 4"/>
          <p:cNvSpPr/>
          <p:nvPr/>
        </p:nvSpPr>
        <p:spPr>
          <a:xfrm>
            <a:off x="1835695" y="868353"/>
            <a:ext cx="3605006" cy="684758"/>
          </a:xfrm>
          <a:prstGeom prst="ellipse">
            <a:avLst/>
          </a:prstGeom>
          <a:noFill/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 rot="11629626">
            <a:off x="5452629" y="751846"/>
            <a:ext cx="12344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92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844" y="3537787"/>
            <a:ext cx="3297081" cy="129614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「匯出」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即成為一個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影片檔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之後存檔後可上傳到</a:t>
            </a:r>
            <a:r>
              <a:rPr lang="zh-TW" altLang="en-US" dirty="0" smtClean="0">
                <a:solidFill>
                  <a:srgbClr val="FF0000"/>
                </a:solidFill>
              </a:rPr>
              <a:t>電腦</a:t>
            </a:r>
            <a:r>
              <a:rPr lang="zh-TW" altLang="en-US" dirty="0" smtClean="0"/>
              <a:t>或其他社群軟體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6672"/>
            <a:ext cx="3435159" cy="6097408"/>
          </a:xfrm>
        </p:spPr>
      </p:pic>
      <p:sp>
        <p:nvSpPr>
          <p:cNvPr id="5" name="向右箭號 4"/>
          <p:cNvSpPr/>
          <p:nvPr/>
        </p:nvSpPr>
        <p:spPr>
          <a:xfrm rot="11629626">
            <a:off x="4948571" y="908046"/>
            <a:ext cx="12344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9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校網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56308"/>
            <a:ext cx="4176464" cy="4628245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2123728" y="1368681"/>
            <a:ext cx="3456384" cy="2268983"/>
          </a:xfrm>
          <a:prstGeom prst="ellipse">
            <a:avLst/>
          </a:prstGeom>
          <a:noFill/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14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校網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7638"/>
            <a:ext cx="8055674" cy="4744950"/>
          </a:xfrm>
        </p:spPr>
      </p:pic>
      <p:sp>
        <p:nvSpPr>
          <p:cNvPr id="3" name="橢圓 2"/>
          <p:cNvSpPr/>
          <p:nvPr/>
        </p:nvSpPr>
        <p:spPr>
          <a:xfrm>
            <a:off x="1979712" y="3501008"/>
            <a:ext cx="6212126" cy="3024336"/>
          </a:xfrm>
          <a:prstGeom prst="ellipse">
            <a:avLst/>
          </a:prstGeom>
          <a:noFill/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 rot="2857749">
            <a:off x="-160040" y="5065409"/>
            <a:ext cx="12344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911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小</a:t>
            </a:r>
            <a:r>
              <a:rPr lang="zh-TW" altLang="en-US" b="1" dirty="0" smtClean="0">
                <a:solidFill>
                  <a:srgbClr val="FF0000"/>
                </a:solidFill>
              </a:rPr>
              <a:t>書製作影片範例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err="1" smtClean="0">
                <a:hlinkClick r:id="rId2"/>
              </a:rPr>
              <a:t>www.youtube.com</a:t>
            </a:r>
            <a:r>
              <a:rPr lang="en-US" altLang="zh-TW" dirty="0" smtClean="0">
                <a:hlinkClick r:id="rId2"/>
              </a:rPr>
              <a:t>/</a:t>
            </a:r>
            <a:r>
              <a:rPr lang="en-US" altLang="zh-TW" dirty="0" err="1" smtClean="0">
                <a:hlinkClick r:id="rId2"/>
              </a:rPr>
              <a:t>watch?v</a:t>
            </a:r>
            <a:r>
              <a:rPr lang="en-US" altLang="zh-TW" dirty="0" smtClean="0">
                <a:hlinkClick r:id="rId2"/>
              </a:rPr>
              <a:t>=</a:t>
            </a:r>
            <a:r>
              <a:rPr lang="en-US" altLang="zh-TW" dirty="0" err="1" smtClean="0">
                <a:hlinkClick r:id="rId2"/>
              </a:rPr>
              <a:t>jnLOM3X5Q7s</a:t>
            </a:r>
            <a:r>
              <a:rPr lang="en-US" altLang="zh-TW" dirty="0" smtClean="0"/>
              <a:t> 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40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其他資源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Youtube</a:t>
            </a:r>
            <a:r>
              <a:rPr lang="zh-TW" altLang="en-US" dirty="0"/>
              <a:t> </a:t>
            </a:r>
            <a:r>
              <a:rPr lang="zh-TW" altLang="en-US" dirty="0" smtClean="0"/>
              <a:t>介紹小影的操作教學</a:t>
            </a:r>
            <a:endParaRPr lang="en-US" altLang="zh-TW" dirty="0" smtClean="0"/>
          </a:p>
          <a:p>
            <a:r>
              <a:rPr lang="zh-TW" altLang="en-US" dirty="0"/>
              <a:t>電腦編輯</a:t>
            </a:r>
            <a:r>
              <a:rPr lang="en-US" altLang="zh-TW" dirty="0"/>
              <a:t>—Windows Movie Maker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43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連接學校 </a:t>
            </a:r>
            <a:r>
              <a:rPr lang="en-US" altLang="zh-TW" dirty="0" err="1" smtClean="0"/>
              <a:t>wifi</a:t>
            </a:r>
            <a:r>
              <a:rPr lang="zh-TW" altLang="en-US" dirty="0" smtClean="0"/>
              <a:t> 下載</a:t>
            </a:r>
            <a:r>
              <a:rPr lang="zh-TW" altLang="en-US" dirty="0" smtClean="0">
                <a:solidFill>
                  <a:srgbClr val="FF0000"/>
                </a:solidFill>
              </a:rPr>
              <a:t>「小影」</a:t>
            </a:r>
            <a:r>
              <a:rPr lang="en-US" altLang="zh-TW" dirty="0" smtClean="0">
                <a:solidFill>
                  <a:srgbClr val="FF0000"/>
                </a:solidFill>
              </a:rPr>
              <a:t>app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搜尋訊號：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8044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下載可以透過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Android</a:t>
            </a:r>
            <a:r>
              <a:rPr lang="zh-TW" altLang="en-US" dirty="0"/>
              <a:t>系統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Play</a:t>
            </a:r>
            <a:r>
              <a:rPr lang="zh-TW" altLang="en-US" dirty="0" smtClean="0">
                <a:solidFill>
                  <a:srgbClr val="FF0000"/>
                </a:solidFill>
              </a:rPr>
              <a:t> 商店 </a:t>
            </a:r>
            <a:endParaRPr lang="en-US" altLang="zh-TW" dirty="0" smtClean="0"/>
          </a:p>
          <a:p>
            <a:r>
              <a:rPr lang="en-US" altLang="zh-TW" dirty="0" err="1"/>
              <a:t>i</a:t>
            </a:r>
            <a:r>
              <a:rPr lang="en-US" altLang="zh-TW" dirty="0" err="1" smtClean="0"/>
              <a:t>phone</a:t>
            </a:r>
            <a:r>
              <a:rPr lang="en-US" altLang="zh-TW" dirty="0" smtClean="0"/>
              <a:t>/ </a:t>
            </a:r>
            <a:r>
              <a:rPr lang="en-US" altLang="zh-TW" dirty="0" err="1" smtClean="0"/>
              <a:t>ipad</a:t>
            </a:r>
            <a:r>
              <a:rPr lang="en-US" altLang="zh-TW" dirty="0" smtClean="0"/>
              <a:t>: iOS</a:t>
            </a:r>
            <a:r>
              <a:rPr lang="en-US" altLang="zh-TW" dirty="0"/>
              <a:t> </a:t>
            </a:r>
            <a:r>
              <a:rPr lang="zh-TW" altLang="en-US" dirty="0" smtClean="0"/>
              <a:t>系統 </a:t>
            </a:r>
            <a:r>
              <a:rPr lang="en-US" altLang="zh-TW" dirty="0" smtClean="0">
                <a:solidFill>
                  <a:srgbClr val="FF0000"/>
                </a:solidFill>
              </a:rPr>
              <a:t>APP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Store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å°å½±å½±çåªè¼¯APPæå­¸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3"/>
          <a:stretch/>
        </p:blipFill>
        <p:spPr bwMode="auto">
          <a:xfrm>
            <a:off x="2339752" y="2996952"/>
            <a:ext cx="2195314" cy="34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å°å½±å½±çåªè¼¯APPæå­¸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" b="7943"/>
          <a:stretch/>
        </p:blipFill>
        <p:spPr bwMode="auto">
          <a:xfrm>
            <a:off x="4860032" y="3028884"/>
            <a:ext cx="2195314" cy="342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r="13324"/>
          <a:stretch/>
        </p:blipFill>
        <p:spPr>
          <a:xfrm>
            <a:off x="214299" y="1847746"/>
            <a:ext cx="3386809" cy="3105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3635896" y="2807350"/>
            <a:ext cx="59046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TW" altLang="en-US" sz="3000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簡易</a:t>
            </a:r>
            <a:r>
              <a:rPr lang="zh-TW" altLang="en-US" sz="3000" dirty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鏡頭語言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TW" altLang="en-US" sz="3000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手機剪輯介紹</a:t>
            </a:r>
            <a:r>
              <a:rPr lang="en-US" altLang="zh-TW" sz="3000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—</a:t>
            </a:r>
            <a:r>
              <a:rPr lang="zh-TW" altLang="en-US" sz="3000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小影</a:t>
            </a:r>
            <a:endParaRPr lang="en-US" altLang="zh-TW" sz="3000" dirty="0" smtClean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TW" altLang="en-US" sz="3000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電腦編輯</a:t>
            </a:r>
            <a:r>
              <a:rPr lang="en-US" altLang="zh-TW" sz="3000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—Windows </a:t>
            </a:r>
            <a:r>
              <a:rPr lang="en-US" altLang="zh-TW" sz="3000" dirty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Movie Maker</a:t>
            </a:r>
            <a:endParaRPr lang="zh-TW" altLang="en-US" sz="3000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TW" altLang="en-US" sz="3000" dirty="0" smtClean="0">
                <a:solidFill>
                  <a:schemeClr val="tx2">
                    <a:lumMod val="75000"/>
                  </a:schemeClr>
                </a:solidFill>
                <a:ea typeface="Adobe 繁黑體 Std B" pitchFamily="34" charset="-120"/>
              </a:rPr>
              <a:t>校網資訊</a:t>
            </a:r>
            <a:endParaRPr lang="en-US" altLang="zh-TW" sz="3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566320" y="1412776"/>
            <a:ext cx="511013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500" dirty="0" smtClean="0">
                <a:solidFill>
                  <a:srgbClr val="7030A0"/>
                </a:solidFill>
                <a:latin typeface="文鼎超顏楷" panose="03000A09000000000000" pitchFamily="65" charset="-120"/>
                <a:ea typeface="文鼎超顏楷" panose="03000A09000000000000" pitchFamily="65" charset="-120"/>
              </a:rPr>
              <a:t>陳映如 </a:t>
            </a:r>
            <a:endParaRPr lang="en-US" altLang="zh-TW" sz="5500" dirty="0" smtClean="0">
              <a:solidFill>
                <a:srgbClr val="7030A0"/>
              </a:solidFill>
              <a:latin typeface="文鼎超顏楷" panose="03000A09000000000000" pitchFamily="65" charset="-120"/>
              <a:ea typeface="文鼎超顏楷" panose="03000A09000000000000" pitchFamily="65" charset="-120"/>
            </a:endParaRPr>
          </a:p>
          <a:p>
            <a:r>
              <a:rPr lang="zh-TW" altLang="en-US" sz="2800" dirty="0" smtClean="0">
                <a:latin typeface="Adobe 繁黑體 Std B" pitchFamily="34" charset="-120"/>
                <a:ea typeface="Adobe 繁黑體 Std B" pitchFamily="34" charset="-120"/>
              </a:rPr>
              <a:t>     　　</a:t>
            </a:r>
            <a:r>
              <a:rPr lang="zh-TW" altLang="en-US" sz="2800" dirty="0" smtClean="0">
                <a:latin typeface="Adobe 繁黑體 Std B" pitchFamily="34" charset="-120"/>
                <a:ea typeface="Adobe 繁黑體 Std B" pitchFamily="34" charset="-120"/>
              </a:rPr>
              <a:t>    </a:t>
            </a:r>
            <a:r>
              <a:rPr lang="zh-TW" altLang="en-US" sz="2800" dirty="0" smtClean="0">
                <a:solidFill>
                  <a:srgbClr val="00B050"/>
                </a:solidFill>
                <a:latin typeface="Adobe 繁黑體 Std B" pitchFamily="34" charset="-120"/>
                <a:ea typeface="Adobe 繁黑體 Std B" pitchFamily="34" charset="-120"/>
              </a:rPr>
              <a:t>教務處英文教師</a:t>
            </a:r>
            <a:endParaRPr lang="en-US" altLang="zh-TW" sz="2800" dirty="0" smtClean="0">
              <a:solidFill>
                <a:srgbClr val="00B05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8906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1149"/>
            <a:ext cx="1993404" cy="149505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269900" y="664938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   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簡易手機剪輯教學</a:t>
            </a:r>
            <a:endParaRPr lang="zh-TW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95403" y="2088914"/>
            <a:ext cx="3348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簡易鏡頭語言</a:t>
            </a:r>
            <a:endParaRPr lang="zh-TW" alt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11560" y="3151893"/>
            <a:ext cx="30572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遠景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表現被攝人物全貌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或某一場景全貌。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259703" y="3151892"/>
            <a:ext cx="41344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2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. 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中景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表現人體膝蓋以上部分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或景物較大的局部畫面。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11560" y="4706420"/>
            <a:ext cx="3416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3</a:t>
            </a:r>
            <a:r>
              <a:rPr lang="en-US" altLang="zh-TW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. 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近景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表現人物胸部以上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或物體局部的畫面。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259703" y="4787829"/>
            <a:ext cx="48526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4. 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特寫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表現成年人肩部以上的頭像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或某些被攝對象細部的畫面。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191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259632" y="4144521"/>
            <a:ext cx="10054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遠景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中景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近景</a:t>
            </a:r>
            <a:endParaRPr lang="en-US" altLang="zh-TW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特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寫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22176"/>
            <a:ext cx="4680856" cy="6171016"/>
          </a:xfrm>
          <a:prstGeom prst="rect">
            <a:avLst/>
          </a:prstGeom>
        </p:spPr>
      </p:pic>
      <p:pic>
        <p:nvPicPr>
          <p:cNvPr id="1026" name="Picture 2" descr="https://attachment.outlook.live.net/owa/inru1111@hotmail.com/service.svc/s/GetAttachmentThumbnail?id=AQMkADAwATZiZmYAZC05YTI4LWQ2NDEtMDACLTAwCgBGAAADiQiwFmvAPUiIco8hyuHx6wcAEhstdr1gw0uQXf%2FSYElXzAAAAgEJAAAAn0YVKOjRWEurwOTWdHXMEgACfBojUAAAAAESABAAI%2FnlOo2%2BEUmZNejubt%2BYCg%3D%3D&amp;thumbnailType=2&amp;owa=outlook.live.com&amp;scriptVer=2019101401.14&amp;isc=1&amp;X-OWA-CANARY=7yC0Nwe89UKb-5xbiaAjplDe69dgWNcYsZzk_zc5TDqroOVfcUwThb_s0O_INgIFhyQx1xwjoZA.&amp;token=eyJhbGciOiJSUzI1NiIsImtpZCI6IjA2MDBGOUY2NzQ2MjA3MzdFNzM0MDRFMjg3QzQ1QTgxOENCN0NFQjgiLCJ4NXQiOiJCZ0Q1OW5SaUJ6Zm5OQVRpaDhSYWdZeTN6cmciLCJ0eXAiOiJKV1QifQ.eyJvcmlnaW4iOiJodHRwczovL3BzMnByMDFjYTAwNTIuYXBjcHJkMDEucHJvZC5leGNoYW5nZWxhYnMuY29tIiwidmVyIjoiRXhjaGFuZ2UuQ2FsbGJhY2suVjEiLCJhcHBjdHhzZW5kZXIiOiJPd2FEb3dubG9hZEA4NGRmOWU3Zi1lOWY2LTQwYWYtYjQzNS1hYWFhYWFhYWFhYWEiLCJpc3NyaW5nIjoiV1ciLCJhcHBjdHgiOiJ7XCJtc2V4Y2hwcm90XCI6XCJvd2FcIixcInByaW1hcnlzaWRcIjpcIlMtMS0yODI3LTQ0MjM2NS0yNTg2MzY3NTUzXCIsXCJwdWlkXCI6XCIxODk5OTQ1Nzk0MjYyNTkzXCIsXCJvaWRcIjpcIjAwMDZiZmZkLTlhMjgtZDY0MS0wMDAwLTAwMDAwMDAwMDAwMFwiLFwic2NvcGVcIjpcIk93YURvd25sb2FkXCJ9IiwibmJmIjoxNTcxOTA3NjgzLCJleHAiOjE1NzE5MDgyODMsImlzcyI6IjAwMDAwMDAyLTAwMDAtMGZmMS1jZTAwLTAwMDAwMDAwMDAwMEA4NGRmOWU3Zi1lOWY2LTQwYWYtYjQzNS1hYWFhYWFhYWFhYWEiLCJhdWQiOiIwMDAwMDAwMi0wMDAwLTBmZjEtY2UwMC0wMDAwMDAwMDAwMDAvYXR0YWNobWVudC5vdXRsb29rLmxpdmUubmV0QDg0ZGY5ZTdmLWU5ZjYtNDBhZi1iNDM1LWFhYWFhYWFhYWFhYSJ9.Sqfs2v62dNoMIQYvYEyUBoFxwbFa_LNWS92I09qQ-pTR3OuhRpvbCk05pwudQvopE5U0xkwBRskEbng9veMkgkdntSLv-O4sMF9jNgkUT5Vq6UojldfY_yFYJADaUWBtV-bS7gYxg4b229x64vOT4pJfVlgnfcFSuYcvL2c-bLe4qtUfmNwY_KljJ5XdpXuo2DMMJ8T7HKpt963FGsvuGhe81grNAmwgtl21XEn2ZFxtaPJmkvxjamVF211uXdd4BxI76HjNAyERbST8C-MYq7Nulj7iWQjCZJ3QIiuDypgQ0ImDFTvs9hCOHgMJ4X6C0zKldS6n3MGPUwDbwFwyWA&amp;animation=tru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t="7449" r="4103" b="7289"/>
          <a:stretch/>
        </p:blipFill>
        <p:spPr bwMode="auto">
          <a:xfrm>
            <a:off x="736637" y="692696"/>
            <a:ext cx="205139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01996" y="3387100"/>
            <a:ext cx="3348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簡易鏡頭語言</a:t>
            </a:r>
            <a:endParaRPr lang="zh-TW" alt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067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.outlook.live.net/owa/inru1111@hotmail.com/service.svc/s/GetAttachmentThumbnail?id=AQMkADAwATZiZmYAZC05YTI4LWQ2NDEtMDACLTAwCgBGAAADiQiwFmvAPUiIco8hyuHx6wcAEhstdr1gw0uQXf%2FSYElXzAAAAgEMAAAAn0YVKOjRWEurwOTWdHXMEgACfBng0gAAAAESABAAwjULO%2FjTf0OFx8ChFqcO%2Bw%3D%3D&amp;thumbnailType=2&amp;owa=outlook.live.com&amp;scriptVer=2019101401.14&amp;isc=1&amp;X-OWA-CANARY=FOoHAX4ga0CBg4ezFw_BEDDYRjxjWNcY-etTLMHUMcz4BtL0lmbC-OzJJArIZwg27SOQxlaFkj0.&amp;token=eyJhbGciOiJSUzI1NiIsImtpZCI6IjA2MDBGOUY2NzQ2MjA3MzdFNzM0MDRFMjg3QzQ1QTgxOENCN0NFQjgiLCJ4NXQiOiJCZ0Q1OW5SaUJ6Zm5OQVRpaDhSYWdZeTN6cmciLCJ0eXAiOiJKV1QifQ.eyJvcmlnaW4iOiJodHRwczovL291dGxvb2subGl2ZS5jb20iLCJ2ZXIiOiJFeGNoYW5nZS5DYWxsYmFjay5WMSIsImFwcGN0eHNlbmRlciI6Ik93YURvd25sb2FkQDg0ZGY5ZTdmLWU5ZjYtNDBhZi1iNDM1LWFhYWFhYWFhYWFhYSIsImlzc3JpbmciOiJXVyIsImFwcGN0eCI6IntcIm1zZXhjaHByb3RcIjpcIm93YVwiLFwicHJpbWFyeXNpZFwiOlwiUy0xLTI4MjctNDQyMzY1LTI1ODYzNjc1NTNcIixcInB1aWRcIjpcIjE4OTk5NDU3OTQyNjI1OTNcIixcIm9pZFwiOlwiMDAwNmJmZmQtOWEyOC1kNjQxLTAwMDAtMDAwMDAwMDAwMDAwXCIsXCJzY29wZVwiOlwiT3dhRG93bmxvYWRcIn0iLCJuYmYiOjE1NzE5MDg2NTEsImV4cCI6MTU3MTkwOTI1MSwiaXNzIjoiMDAwMDAwMDItMDAwMC0wZmYxLWNlMDAtMDAwMDAwMDAwMDAwQDg0ZGY5ZTdmLWU5ZjYtNDBhZi1iNDM1LWFhYWFhYWFhYWFhYSIsImF1ZCI6IjAwMDAwMDAyLTAwMDAtMGZmMS1jZTAwLTAwMDAwMDAwMDAwMC9hdHRhY2htZW50Lm91dGxvb2subGl2ZS5uZXRAODRkZjllN2YtZTlmNi00MGFmLWI0MzUtYWFhYWFhYWFhYWFhIn0.AXOukEy7I7HrykYGv1MrDwLZ927o1zXNSRFaw53WncZ15IluL0TkdkAdDQtfW6aPwTu_1uimuW7qIVmnqRFEMQIIiSENTbWnbCfjkaTNVi5jXWzzM5hw2qXXupy2hN_g0E34uPzKsLU1VC7kGJQcfxtqvora7_GtNB9lICdC1nj9Mgz1FMMeGKsgauLtI6Fss0SpB7mVBPDx8HV4Wnn58SKjM-NVnmj2804VJwP6e_CINYDexjyYUGvqrvnA4vOBblpdjiKOV22ueFOonF3FrbMu-k2eSM7_C7Ovb_XEOZrNLZ9pFgqDf7-iTx7oXhG4gLNpv0TqL7CINBq39bRS1w&amp;animation=tru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7" b="15677"/>
          <a:stretch/>
        </p:blipFill>
        <p:spPr bwMode="auto">
          <a:xfrm>
            <a:off x="3363531" y="1484784"/>
            <a:ext cx="2090192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ttachment.outlook.live.net/owa/inru1111@hotmail.com/service.svc/s/GetAttachmentThumbnail?id=AQMkADAwATZiZmYAZC05YTI4LWQ2NDEtMDACLTAwCgBGAAADiQiwFmvAPUiIco8hyuHx6wcAEhstdr1gw0uQXf%2FSYElXzAAAAgEMAAAAn0YVKOjRWEurwOTWdHXMEgACfBng0gAAAAESABAAe9G0CnQbdEGiBpORzljZ%2FA%3D%3D&amp;thumbnailType=2&amp;owa=outlook.live.com&amp;scriptVer=2019101401.14&amp;isc=1&amp;X-OWA-CANARY=FOoHAX4ga0CBg4ezFw_BEDDYRjxjWNcY-etTLMHUMcz4BtL0lmbC-OzJJArIZwg27SOQxlaFkj0.&amp;token=eyJhbGciOiJSUzI1NiIsImtpZCI6IjA2MDBGOUY2NzQ2MjA3MzdFNzM0MDRFMjg3QzQ1QTgxOENCN0NFQjgiLCJ4NXQiOiJCZ0Q1OW5SaUJ6Zm5OQVRpaDhSYWdZeTN6cmciLCJ0eXAiOiJKV1QifQ.eyJvcmlnaW4iOiJodHRwczovL291dGxvb2subGl2ZS5jb20iLCJ2ZXIiOiJFeGNoYW5nZS5DYWxsYmFjay5WMSIsImFwcGN0eHNlbmRlciI6Ik93YURvd25sb2FkQDg0ZGY5ZTdmLWU5ZjYtNDBhZi1iNDM1LWFhYWFhYWFhYWFhYSIsImlzc3JpbmciOiJXVyIsImFwcGN0eCI6IntcIm1zZXhjaHByb3RcIjpcIm93YVwiLFwicHJpbWFyeXNpZFwiOlwiUy0xLTI4MjctNDQyMzY1LTI1ODYzNjc1NTNcIixcInB1aWRcIjpcIjE4OTk5NDU3OTQyNjI1OTNcIixcIm9pZFwiOlwiMDAwNmJmZmQtOWEyOC1kNjQxLTAwMDAtMDAwMDAwMDAwMDAwXCIsXCJzY29wZVwiOlwiT3dhRG93bmxvYWRcIn0iLCJuYmYiOjE1NzE5MDg2NTEsImV4cCI6MTU3MTkwOTI1MSwiaXNzIjoiMDAwMDAwMDItMDAwMC0wZmYxLWNlMDAtMDAwMDAwMDAwMDAwQDg0ZGY5ZTdmLWU5ZjYtNDBhZi1iNDM1LWFhYWFhYWFhYWFhYSIsImF1ZCI6IjAwMDAwMDAyLTAwMDAtMGZmMS1jZTAwLTAwMDAwMDAwMDAwMC9hdHRhY2htZW50Lm91dGxvb2subGl2ZS5uZXRAODRkZjllN2YtZTlmNi00MGFmLWI0MzUtYWFhYWFhYWFhYWFhIn0.AXOukEy7I7HrykYGv1MrDwLZ927o1zXNSRFaw53WncZ15IluL0TkdkAdDQtfW6aPwTu_1uimuW7qIVmnqRFEMQIIiSENTbWnbCfjkaTNVi5jXWzzM5hw2qXXupy2hN_g0E34uPzKsLU1VC7kGJQcfxtqvora7_GtNB9lICdC1nj9Mgz1FMMeGKsgauLtI6Fss0SpB7mVBPDx8HV4Wnn58SKjM-NVnmj2804VJwP6e_CINYDexjyYUGvqrvnA4vOBblpdjiKOV22ueFOonF3FrbMu-k2eSM7_C7Ovb_XEOZrNLZ9pFgqDf7-iTx7oXhG4gLNpv0TqL7CINBq39bRS1w&amp;animation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1" b="8861"/>
          <a:stretch/>
        </p:blipFill>
        <p:spPr bwMode="auto">
          <a:xfrm>
            <a:off x="251520" y="836712"/>
            <a:ext cx="262654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ttachment.outlook.live.net/owa/inru1111@hotmail.com/service.svc/s/GetAttachmentThumbnail?id=AQMkADAwATZiZmYAZC05YTI4LWQ2NDEtMDACLTAwCgBGAAADiQiwFmvAPUiIco8hyuHx6wcAEhstdr1gw0uQXf%2FSYElXzAAAAgEMAAAAn0YVKOjRWEurwOTWdHXMEgACfBng0gAAAAESABAAmHedug1zMEqFNvl4RhFjFA%3D%3D&amp;thumbnailType=2&amp;owa=outlook.live.com&amp;scriptVer=2019101401.14&amp;isc=1&amp;X-OWA-CANARY=FOoHAX4ga0CBg4ezFw_BEDDYRjxjWNcY-etTLMHUMcz4BtL0lmbC-OzJJArIZwg27SOQxlaFkj0.&amp;token=eyJhbGciOiJSUzI1NiIsImtpZCI6IjA2MDBGOUY2NzQ2MjA3MzdFNzM0MDRFMjg3QzQ1QTgxOENCN0NFQjgiLCJ4NXQiOiJCZ0Q1OW5SaUJ6Zm5OQVRpaDhSYWdZeTN6cmciLCJ0eXAiOiJKV1QifQ.eyJvcmlnaW4iOiJodHRwczovL291dGxvb2subGl2ZS5jb20iLCJ2ZXIiOiJFeGNoYW5nZS5DYWxsYmFjay5WMSIsImFwcGN0eHNlbmRlciI6Ik93YURvd25sb2FkQDg0ZGY5ZTdmLWU5ZjYtNDBhZi1iNDM1LWFhYWFhYWFhYWFhYSIsImlzc3JpbmciOiJXVyIsImFwcGN0eCI6IntcIm1zZXhjaHByb3RcIjpcIm93YVwiLFwicHJpbWFyeXNpZFwiOlwiUy0xLTI4MjctNDQyMzY1LTI1ODYzNjc1NTNcIixcInB1aWRcIjpcIjE4OTk5NDU3OTQyNjI1OTNcIixcIm9pZFwiOlwiMDAwNmJmZmQtOWEyOC1kNjQxLTAwMDAtMDAwMDAwMDAwMDAwXCIsXCJzY29wZVwiOlwiT3dhRG93bmxvYWRcIn0iLCJuYmYiOjE1NzE5MDg2NTEsImV4cCI6MTU3MTkwOTI1MSwiaXNzIjoiMDAwMDAwMDItMDAwMC0wZmYxLWNlMDAtMDAwMDAwMDAwMDAwQDg0ZGY5ZTdmLWU5ZjYtNDBhZi1iNDM1LWFhYWFhYWFhYWFhYSIsImF1ZCI6IjAwMDAwMDAyLTAwMDAtMGZmMS1jZTAwLTAwMDAwMDAwMDAwMC9hdHRhY2htZW50Lm91dGxvb2subGl2ZS5uZXRAODRkZjllN2YtZTlmNi00MGFmLWI0MzUtYWFhYWFhYWFhYWFhIn0.AXOukEy7I7HrykYGv1MrDwLZ927o1zXNSRFaw53WncZ15IluL0TkdkAdDQtfW6aPwTu_1uimuW7qIVmnqRFEMQIIiSENTbWnbCfjkaTNVi5jXWzzM5hw2qXXupy2hN_g0E34uPzKsLU1VC7kGJQcfxtqvora7_GtNB9lICdC1nj9Mgz1FMMeGKsgauLtI6Fss0SpB7mVBPDx8HV4Wnn58SKjM-NVnmj2804VJwP6e_CINYDexjyYUGvqrvnA4vOBblpdjiKOV22ueFOonF3FrbMu-k2eSM7_C7Ovb_XEOZrNLZ9pFgqDf7-iTx7oXhG4gLNpv0TqL7CINBq39bRS1w&amp;animation=tru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2" b="15595"/>
          <a:stretch/>
        </p:blipFill>
        <p:spPr bwMode="auto">
          <a:xfrm>
            <a:off x="5939186" y="836712"/>
            <a:ext cx="290425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73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487017" y="519779"/>
            <a:ext cx="4660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簡易手機剪輯教學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—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小影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9"/>
          <a:stretch/>
        </p:blipFill>
        <p:spPr>
          <a:xfrm>
            <a:off x="683568" y="1469571"/>
            <a:ext cx="3007969" cy="508062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779912" y="3579424"/>
            <a:ext cx="51125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err="1" smtClean="0">
                <a:hlinkClick r:id="rId3"/>
              </a:rPr>
              <a:t>www.pkstep.com</a:t>
            </a:r>
            <a:r>
              <a:rPr lang="en-US" altLang="zh-TW" dirty="0" smtClean="0">
                <a:hlinkClick r:id="rId3"/>
              </a:rPr>
              <a:t>/archives/3175</a:t>
            </a:r>
            <a:endParaRPr lang="en-US" altLang="zh-TW" dirty="0" smtClean="0"/>
          </a:p>
          <a:p>
            <a:r>
              <a:rPr lang="zh-TW" altLang="en-US" sz="2800" dirty="0" smtClean="0">
                <a:sym typeface="Wingdings" panose="05000000000000000000" pitchFamily="2" charset="2"/>
              </a:rPr>
              <a:t></a:t>
            </a:r>
            <a:r>
              <a:rPr lang="zh-TW" altLang="en-US" sz="2800" dirty="0" smtClean="0"/>
              <a:t>添加</a:t>
            </a:r>
            <a:r>
              <a:rPr lang="zh-TW" altLang="en-US" sz="2800" dirty="0"/>
              <a:t>歌曲</a:t>
            </a:r>
            <a:r>
              <a:rPr lang="en-US" altLang="zh-TW" sz="2800" dirty="0"/>
              <a:t>(</a:t>
            </a:r>
            <a:r>
              <a:rPr lang="zh-TW" altLang="en-US" sz="2800" dirty="0"/>
              <a:t>背景音樂</a:t>
            </a:r>
            <a:r>
              <a:rPr lang="en-US" altLang="zh-TW" sz="2800" dirty="0"/>
              <a:t>)</a:t>
            </a:r>
          </a:p>
          <a:p>
            <a:r>
              <a:rPr lang="zh-TW" altLang="en-US" sz="2800" dirty="0">
                <a:sym typeface="Wingdings" panose="05000000000000000000" pitchFamily="2" charset="2"/>
              </a:rPr>
              <a:t></a:t>
            </a:r>
            <a:r>
              <a:rPr lang="zh-TW" altLang="en-US" sz="2800" dirty="0" smtClean="0"/>
              <a:t>加入</a:t>
            </a:r>
            <a:r>
              <a:rPr lang="zh-TW" altLang="en-US" sz="2800" dirty="0"/>
              <a:t>對話字幕</a:t>
            </a:r>
            <a:endParaRPr lang="en-US" altLang="zh-TW" sz="2800" dirty="0"/>
          </a:p>
          <a:p>
            <a:r>
              <a:rPr lang="zh-TW" altLang="en-US" sz="2800" dirty="0">
                <a:sym typeface="Wingdings" panose="05000000000000000000" pitchFamily="2" charset="2"/>
              </a:rPr>
              <a:t></a:t>
            </a:r>
            <a:r>
              <a:rPr lang="zh-TW" altLang="en-US" sz="2800" dirty="0" smtClean="0"/>
              <a:t>運用特效動畫、貼紙等等</a:t>
            </a:r>
            <a:endParaRPr lang="en-US" altLang="zh-TW" dirty="0" smtClean="0"/>
          </a:p>
        </p:txBody>
      </p:sp>
      <p:sp>
        <p:nvSpPr>
          <p:cNvPr id="6" name="向下箭號 5"/>
          <p:cNvSpPr/>
          <p:nvPr/>
        </p:nvSpPr>
        <p:spPr>
          <a:xfrm>
            <a:off x="1187624" y="1340768"/>
            <a:ext cx="435297" cy="1100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下箭號 6"/>
          <p:cNvSpPr/>
          <p:nvPr/>
        </p:nvSpPr>
        <p:spPr>
          <a:xfrm rot="5695073">
            <a:off x="3624996" y="2298950"/>
            <a:ext cx="435297" cy="1100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588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763688" y="299992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小影版面介紹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—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選擇你的影片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052736"/>
            <a:ext cx="3019324" cy="5370371"/>
          </a:xfrm>
          <a:prstGeom prst="rect">
            <a:avLst/>
          </a:prstGeom>
        </p:spPr>
      </p:pic>
      <p:sp>
        <p:nvSpPr>
          <p:cNvPr id="3" name="向右箭號 2"/>
          <p:cNvSpPr/>
          <p:nvPr/>
        </p:nvSpPr>
        <p:spPr>
          <a:xfrm rot="1015314">
            <a:off x="1590795" y="1313507"/>
            <a:ext cx="2664296" cy="692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3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250</Words>
  <Application>Microsoft Office PowerPoint</Application>
  <PresentationFormat>如螢幕大小 (4:3)</PresentationFormat>
  <Paragraphs>52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Adobe 繁黑體 Std B</vt:lpstr>
      <vt:lpstr>文鼎超顏楷</vt:lpstr>
      <vt:lpstr>新細明體</vt:lpstr>
      <vt:lpstr>Arial</vt:lpstr>
      <vt:lpstr>Calibri</vt:lpstr>
      <vt:lpstr>Wingdings</vt:lpstr>
      <vt:lpstr>Office 佈景主題</vt:lpstr>
      <vt:lpstr>恭喜各位同學英文小書入選!</vt:lpstr>
      <vt:lpstr>連接學校 wifi 下載「小影」app</vt:lpstr>
      <vt:lpstr>下載可以透過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「保存草稿」 下次可以再編輯</vt:lpstr>
      <vt:lpstr>「匯出」 即成為一個 影片檔 之後存檔後可上傳到電腦或其他社群軟體  </vt:lpstr>
      <vt:lpstr>校網</vt:lpstr>
      <vt:lpstr>校網</vt:lpstr>
      <vt:lpstr>小書製作影片範例</vt:lpstr>
      <vt:lpstr>其他資源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carol liu</dc:creator>
  <cp:lastModifiedBy>user</cp:lastModifiedBy>
  <cp:revision>22</cp:revision>
  <dcterms:created xsi:type="dcterms:W3CDTF">2017-11-01T02:59:09Z</dcterms:created>
  <dcterms:modified xsi:type="dcterms:W3CDTF">2019-10-24T10:27:08Z</dcterms:modified>
</cp:coreProperties>
</file>