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0EEAED-472A-42A0-97C1-6F87AA91100E}"/>
              </a:ext>
            </a:extLst>
          </p:cNvPr>
          <p:cNvSpPr txBox="1"/>
          <p:nvPr/>
        </p:nvSpPr>
        <p:spPr>
          <a:xfrm>
            <a:off x="2973788" y="1224501"/>
            <a:ext cx="560566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Theater						Beautiful </a:t>
            </a:r>
          </a:p>
          <a:p>
            <a:endParaRPr lang="en-US" dirty="0"/>
          </a:p>
          <a:p>
            <a:r>
              <a:rPr lang="en-US" dirty="0"/>
              <a:t>Restaurant 					Powerful</a:t>
            </a:r>
          </a:p>
          <a:p>
            <a:endParaRPr lang="en-US" dirty="0"/>
          </a:p>
          <a:p>
            <a:r>
              <a:rPr lang="en-US" dirty="0"/>
              <a:t>Waiter						Great</a:t>
            </a:r>
          </a:p>
          <a:p>
            <a:endParaRPr lang="en-US" dirty="0"/>
          </a:p>
          <a:p>
            <a:r>
              <a:rPr lang="en-US" dirty="0"/>
              <a:t>Actor						Computer</a:t>
            </a:r>
          </a:p>
          <a:p>
            <a:endParaRPr lang="en-US" dirty="0"/>
          </a:p>
          <a:p>
            <a:r>
              <a:rPr lang="en-US" dirty="0"/>
              <a:t>Cook 						Cell Phone</a:t>
            </a:r>
          </a:p>
          <a:p>
            <a:endParaRPr lang="en-US" dirty="0"/>
          </a:p>
          <a:p>
            <a:r>
              <a:rPr lang="en-US" dirty="0"/>
              <a:t>Kitchen						Favorite</a:t>
            </a:r>
          </a:p>
          <a:p>
            <a:endParaRPr lang="en-US" dirty="0"/>
          </a:p>
          <a:p>
            <a:r>
              <a:rPr lang="en-US" dirty="0"/>
              <a:t>Farmer 						Photo</a:t>
            </a:r>
          </a:p>
          <a:p>
            <a:endParaRPr lang="en-US" dirty="0"/>
          </a:p>
          <a:p>
            <a:r>
              <a:rPr lang="en-US" dirty="0"/>
              <a:t>Farm						Video</a:t>
            </a:r>
          </a:p>
        </p:txBody>
      </p:sp>
    </p:spTree>
    <p:extLst>
      <p:ext uri="{BB962C8B-B14F-4D97-AF65-F5344CB8AC3E}">
        <p14:creationId xmlns:p14="http://schemas.microsoft.com/office/powerpoint/2010/main" val="2521889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046387-3912-4D4D-BA8F-25BC08CED28E}"/>
              </a:ext>
            </a:extLst>
          </p:cNvPr>
          <p:cNvSpPr txBox="1"/>
          <p:nvPr/>
        </p:nvSpPr>
        <p:spPr>
          <a:xfrm>
            <a:off x="2679590" y="1622066"/>
            <a:ext cx="63610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are in a computer store shopping for new electronics. A friend calls you on your </a:t>
            </a:r>
            <a:r>
              <a:rPr lang="en-US" b="1" dirty="0">
                <a:solidFill>
                  <a:srgbClr val="FF0000"/>
                </a:solidFill>
              </a:rPr>
              <a:t>cell phone</a:t>
            </a:r>
            <a:r>
              <a:rPr lang="en-US" dirty="0"/>
              <a:t> and asks you to go to dinner together in one hour.</a:t>
            </a:r>
          </a:p>
          <a:p>
            <a:endParaRPr lang="en-US" dirty="0"/>
          </a:p>
          <a:p>
            <a:r>
              <a:rPr lang="en-US" dirty="0"/>
              <a:t>How do you respond?</a:t>
            </a:r>
          </a:p>
          <a:p>
            <a:endParaRPr lang="en-US" dirty="0"/>
          </a:p>
          <a:p>
            <a:pPr marL="342900" indent="-342900">
              <a:buAutoNum type="arabicParenR"/>
            </a:pPr>
            <a:r>
              <a:rPr lang="en-US" dirty="0"/>
              <a:t>I’m too busy. Maybe another night. (Go to slide 3)</a:t>
            </a:r>
          </a:p>
          <a:p>
            <a:pPr marL="342900" indent="-342900">
              <a:buAutoNum type="arabicParenR"/>
            </a:pPr>
            <a:r>
              <a:rPr lang="en-US" dirty="0"/>
              <a:t>Sure! I’m shopping in a store, but I’ll be done soon. (Go to slide 4)</a:t>
            </a:r>
          </a:p>
          <a:p>
            <a:pPr marL="342900" indent="-342900">
              <a:buAutoNum type="arabicParenR"/>
            </a:pPr>
            <a:r>
              <a:rPr lang="en-US" dirty="0"/>
              <a:t>Maybe. Which computer game should I buy? (Go to slide 5)</a:t>
            </a:r>
          </a:p>
        </p:txBody>
      </p:sp>
    </p:spTree>
    <p:extLst>
      <p:ext uri="{BB962C8B-B14F-4D97-AF65-F5344CB8AC3E}">
        <p14:creationId xmlns:p14="http://schemas.microsoft.com/office/powerpoint/2010/main" val="3230480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96D9CF-4E31-4404-87A7-72E9E833C214}"/>
              </a:ext>
            </a:extLst>
          </p:cNvPr>
          <p:cNvSpPr txBox="1"/>
          <p:nvPr/>
        </p:nvSpPr>
        <p:spPr>
          <a:xfrm>
            <a:off x="3029447" y="1725433"/>
            <a:ext cx="54068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have finished eating dinner in a </a:t>
            </a:r>
            <a:r>
              <a:rPr lang="en-US" b="1" dirty="0"/>
              <a:t>restaurant</a:t>
            </a:r>
            <a:r>
              <a:rPr lang="en-US" dirty="0"/>
              <a:t> with a friend. As you are leaving, the </a:t>
            </a:r>
            <a:r>
              <a:rPr lang="en-US" b="1" dirty="0"/>
              <a:t>waiter</a:t>
            </a:r>
            <a:r>
              <a:rPr lang="en-US" dirty="0"/>
              <a:t> finds you and says you forgot to pay your bill, but you remember paying the bill. How do you respond? </a:t>
            </a:r>
          </a:p>
          <a:p>
            <a:endParaRPr lang="en-US" dirty="0"/>
          </a:p>
          <a:p>
            <a:r>
              <a:rPr lang="en-US" dirty="0"/>
              <a:t>Write five lines of speech. Include yourself, the waiter, and your friend in the dialog. Use four vocabulary words. One line of dialog must be a question.</a:t>
            </a:r>
          </a:p>
        </p:txBody>
      </p:sp>
    </p:spTree>
    <p:extLst>
      <p:ext uri="{BB962C8B-B14F-4D97-AF65-F5344CB8AC3E}">
        <p14:creationId xmlns:p14="http://schemas.microsoft.com/office/powerpoint/2010/main" val="2095278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3A89F6-988A-4441-B22A-6A52352D8A2A}"/>
              </a:ext>
            </a:extLst>
          </p:cNvPr>
          <p:cNvSpPr txBox="1"/>
          <p:nvPr/>
        </p:nvSpPr>
        <p:spPr>
          <a:xfrm>
            <a:off x="2297927" y="1741336"/>
            <a:ext cx="76809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Your brother feels sick one night. You go to the </a:t>
            </a:r>
            <a:r>
              <a:rPr lang="en-US" b="1" dirty="0"/>
              <a:t>hospital</a:t>
            </a:r>
            <a:r>
              <a:rPr lang="en-US" dirty="0"/>
              <a:t> pharmacy to buy medicine for him. You arrive at the pharmacy at 9:10, but the doctor says that they closed at 9:00 and tells you to come back in the morning. How do you convince him to let you buy the medicine tonight, even though the pharmacy is closed? </a:t>
            </a:r>
          </a:p>
          <a:p>
            <a:endParaRPr lang="en-US" dirty="0"/>
          </a:p>
          <a:p>
            <a:r>
              <a:rPr lang="en-US" dirty="0"/>
              <a:t>Write five lines of speech using four vocabulary words. One of the lines must be a question. Tell us if the doctor lets you buy the medicine in </a:t>
            </a:r>
            <a:r>
              <a:rPr lang="en-US"/>
              <a:t>the end.</a:t>
            </a:r>
            <a:endParaRPr lang="en-US" dirty="0"/>
          </a:p>
          <a:p>
            <a:endParaRPr lang="en-US" dirty="0"/>
          </a:p>
          <a:p>
            <a:r>
              <a:rPr lang="en-US" dirty="0"/>
              <a:t>Hospital		Medicine</a:t>
            </a:r>
          </a:p>
          <a:p>
            <a:endParaRPr lang="en-US" dirty="0"/>
          </a:p>
          <a:p>
            <a:r>
              <a:rPr lang="en-US" dirty="0"/>
              <a:t>Doctor</a:t>
            </a:r>
          </a:p>
          <a:p>
            <a:endParaRPr lang="en-US" dirty="0"/>
          </a:p>
          <a:p>
            <a:r>
              <a:rPr lang="en-US" dirty="0"/>
              <a:t>Nurse</a:t>
            </a:r>
          </a:p>
          <a:p>
            <a:endParaRPr lang="en-US" dirty="0"/>
          </a:p>
          <a:p>
            <a:r>
              <a:rPr lang="en-US" dirty="0"/>
              <a:t>Sick</a:t>
            </a:r>
          </a:p>
        </p:txBody>
      </p:sp>
    </p:spTree>
    <p:extLst>
      <p:ext uri="{BB962C8B-B14F-4D97-AF65-F5344CB8AC3E}">
        <p14:creationId xmlns:p14="http://schemas.microsoft.com/office/powerpoint/2010/main" val="2772799102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10B6F4"/>
      </a:accent1>
      <a:accent2>
        <a:srgbClr val="3C78C3"/>
      </a:accent2>
      <a:accent3>
        <a:srgbClr val="9F52D0"/>
      </a:accent3>
      <a:accent4>
        <a:srgbClr val="D64198"/>
      </a:accent4>
      <a:accent5>
        <a:srgbClr val="DA2228"/>
      </a:accent5>
      <a:accent6>
        <a:srgbClr val="F18318"/>
      </a:accent6>
      <a:hlink>
        <a:srgbClr val="38DDEC"/>
      </a:hlink>
      <a:folHlink>
        <a:srgbClr val="A8DEE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CB9708-C445-4049-9D7F-4C8684E69AF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33</TotalTime>
  <Words>261</Words>
  <Application>Microsoft Office PowerPoint</Application>
  <PresentationFormat>Widescreen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 Light</vt:lpstr>
      <vt:lpstr>Rockwell</vt:lpstr>
      <vt:lpstr>Wingdings</vt:lpstr>
      <vt:lpstr>Atlas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Bonsall, Jonathan Mason</dc:creator>
  <cp:lastModifiedBy>Bonsall, Jonathan Mason</cp:lastModifiedBy>
  <cp:revision>4</cp:revision>
  <dcterms:created xsi:type="dcterms:W3CDTF">2018-09-13T12:33:48Z</dcterms:created>
  <dcterms:modified xsi:type="dcterms:W3CDTF">2018-09-13T13:06:48Z</dcterms:modified>
</cp:coreProperties>
</file>