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00" r:id="rId1"/>
  </p:sldMasterIdLst>
  <p:notesMasterIdLst>
    <p:notesMasterId r:id="rId18"/>
  </p:notesMasterIdLst>
  <p:handoutMasterIdLst>
    <p:handoutMasterId r:id="rId19"/>
  </p:handoutMasterIdLst>
  <p:sldIdLst>
    <p:sldId id="286" r:id="rId2"/>
    <p:sldId id="270" r:id="rId3"/>
    <p:sldId id="277" r:id="rId4"/>
    <p:sldId id="274" r:id="rId5"/>
    <p:sldId id="275" r:id="rId6"/>
    <p:sldId id="279" r:id="rId7"/>
    <p:sldId id="264" r:id="rId8"/>
    <p:sldId id="278" r:id="rId9"/>
    <p:sldId id="276" r:id="rId10"/>
    <p:sldId id="287" r:id="rId11"/>
    <p:sldId id="288" r:id="rId12"/>
    <p:sldId id="289" r:id="rId13"/>
    <p:sldId id="281" r:id="rId14"/>
    <p:sldId id="282" r:id="rId15"/>
    <p:sldId id="283" r:id="rId16"/>
    <p:sldId id="285" r:id="rId17"/>
  </p:sldIdLst>
  <p:sldSz cx="9144000" cy="6858000" type="screen4x3"/>
  <p:notesSz cx="6797675" cy="9926638"/>
  <p:defaultTextStyle>
    <a:defPPr>
      <a:defRPr lang="zh-TW"/>
    </a:defPPr>
    <a:lvl1pPr algn="l" rtl="0" fontAlgn="base">
      <a:spcBef>
        <a:spcPct val="0"/>
      </a:spcBef>
      <a:spcAft>
        <a:spcPct val="0"/>
      </a:spcAft>
      <a:defRPr kumimoji="1" kern="1200">
        <a:solidFill>
          <a:schemeClr val="tx1"/>
        </a:solidFill>
        <a:latin typeface="Calibri"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Calibri"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Calibri"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Calibri"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Calibri" pitchFamily="34" charset="0"/>
        <a:ea typeface="新細明體" pitchFamily="18" charset="-120"/>
        <a:cs typeface="+mn-cs"/>
      </a:defRPr>
    </a:lvl5pPr>
    <a:lvl6pPr marL="2286000" algn="l" defTabSz="914400" rtl="0" eaLnBrk="1" latinLnBrk="0" hangingPunct="1">
      <a:defRPr kumimoji="1" kern="1200">
        <a:solidFill>
          <a:schemeClr val="tx1"/>
        </a:solidFill>
        <a:latin typeface="Calibri" pitchFamily="34" charset="0"/>
        <a:ea typeface="新細明體" pitchFamily="18" charset="-120"/>
        <a:cs typeface="+mn-cs"/>
      </a:defRPr>
    </a:lvl6pPr>
    <a:lvl7pPr marL="2743200" algn="l" defTabSz="914400" rtl="0" eaLnBrk="1" latinLnBrk="0" hangingPunct="1">
      <a:defRPr kumimoji="1" kern="1200">
        <a:solidFill>
          <a:schemeClr val="tx1"/>
        </a:solidFill>
        <a:latin typeface="Calibri" pitchFamily="34" charset="0"/>
        <a:ea typeface="新細明體" pitchFamily="18" charset="-120"/>
        <a:cs typeface="+mn-cs"/>
      </a:defRPr>
    </a:lvl7pPr>
    <a:lvl8pPr marL="3200400" algn="l" defTabSz="914400" rtl="0" eaLnBrk="1" latinLnBrk="0" hangingPunct="1">
      <a:defRPr kumimoji="1" kern="1200">
        <a:solidFill>
          <a:schemeClr val="tx1"/>
        </a:solidFill>
        <a:latin typeface="Calibri" pitchFamily="34" charset="0"/>
        <a:ea typeface="新細明體" pitchFamily="18" charset="-120"/>
        <a:cs typeface="+mn-cs"/>
      </a:defRPr>
    </a:lvl8pPr>
    <a:lvl9pPr marL="3657600" algn="l" defTabSz="914400" rtl="0" eaLnBrk="1" latinLnBrk="0" hangingPunct="1">
      <a:defRPr kumimoji="1" kern="1200">
        <a:solidFill>
          <a:schemeClr val="tx1"/>
        </a:solidFill>
        <a:latin typeface="Calibri" pitchFamily="34"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76599"/>
    <a:srgbClr val="FF3300"/>
    <a:srgbClr val="FCCF9E"/>
    <a:srgbClr val="D2ECB6"/>
    <a:srgbClr val="FDDEBB"/>
    <a:srgbClr val="FECECE"/>
    <a:srgbClr val="FC976A"/>
    <a:srgbClr val="FFFFCC"/>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5659" cy="496332"/>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4" y="0"/>
            <a:ext cx="2945659" cy="496332"/>
          </a:xfrm>
          <a:prstGeom prst="rect">
            <a:avLst/>
          </a:prstGeom>
        </p:spPr>
        <p:txBody>
          <a:bodyPr vert="horz" lIns="91440" tIns="45720" rIns="91440" bIns="45720" rtlCol="0"/>
          <a:lstStyle>
            <a:lvl1pPr algn="r">
              <a:defRPr sz="1200"/>
            </a:lvl1pPr>
          </a:lstStyle>
          <a:p>
            <a:fld id="{21712059-9710-4E80-89FA-806F516E94CE}" type="datetimeFigureOut">
              <a:rPr lang="zh-TW" altLang="en-US" smtClean="0"/>
              <a:t>2019/12/12</a:t>
            </a:fld>
            <a:endParaRPr lang="zh-TW" altLang="en-US"/>
          </a:p>
        </p:txBody>
      </p:sp>
      <p:sp>
        <p:nvSpPr>
          <p:cNvPr id="4" name="頁尾版面配置區 3"/>
          <p:cNvSpPr>
            <a:spLocks noGrp="1"/>
          </p:cNvSpPr>
          <p:nvPr>
            <p:ph type="ftr" sz="quarter" idx="2"/>
          </p:nvPr>
        </p:nvSpPr>
        <p:spPr>
          <a:xfrm>
            <a:off x="1" y="9428584"/>
            <a:ext cx="2945659" cy="496332"/>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4" y="9428584"/>
            <a:ext cx="2945659" cy="496332"/>
          </a:xfrm>
          <a:prstGeom prst="rect">
            <a:avLst/>
          </a:prstGeom>
        </p:spPr>
        <p:txBody>
          <a:bodyPr vert="horz" lIns="91440" tIns="45720" rIns="91440" bIns="45720" rtlCol="0" anchor="b"/>
          <a:lstStyle>
            <a:lvl1pPr algn="r">
              <a:defRPr sz="1200"/>
            </a:lvl1pPr>
          </a:lstStyle>
          <a:p>
            <a:fld id="{24822408-1906-4813-915E-5310382C1BEA}" type="slidenum">
              <a:rPr lang="zh-TW" altLang="en-US" smtClean="0"/>
              <a:t>‹#›</a:t>
            </a:fld>
            <a:endParaRPr lang="zh-TW" altLang="en-US"/>
          </a:p>
        </p:txBody>
      </p:sp>
    </p:spTree>
    <p:extLst>
      <p:ext uri="{BB962C8B-B14F-4D97-AF65-F5344CB8AC3E}">
        <p14:creationId xmlns:p14="http://schemas.microsoft.com/office/powerpoint/2010/main" val="20143025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2946400" cy="49839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49688" y="1"/>
            <a:ext cx="2946400" cy="498395"/>
          </a:xfrm>
          <a:prstGeom prst="rect">
            <a:avLst/>
          </a:prstGeom>
        </p:spPr>
        <p:txBody>
          <a:bodyPr vert="horz" lIns="91440" tIns="45720" rIns="91440" bIns="45720" rtlCol="0"/>
          <a:lstStyle>
            <a:lvl1pPr algn="r">
              <a:defRPr sz="1200"/>
            </a:lvl1pPr>
          </a:lstStyle>
          <a:p>
            <a:fld id="{8C2C636F-8F37-44CC-ADA7-FE4AEAA66ECC}" type="datetimeFigureOut">
              <a:rPr lang="zh-TW" altLang="en-US" smtClean="0"/>
              <a:t>2019/12/12</a:t>
            </a:fld>
            <a:endParaRPr lang="zh-TW" altLang="en-US"/>
          </a:p>
        </p:txBody>
      </p:sp>
      <p:sp>
        <p:nvSpPr>
          <p:cNvPr id="4" name="投影片圖像版面配置區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450" y="4777612"/>
            <a:ext cx="5438775" cy="3907800"/>
          </a:xfrm>
          <a:prstGeom prst="rect">
            <a:avLst/>
          </a:prstGeom>
        </p:spPr>
        <p:txBody>
          <a:bodyPr vert="horz" lIns="91440" tIns="45720" rIns="91440" bIns="45720" rtlCol="0"/>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9428243"/>
            <a:ext cx="2946400" cy="498395"/>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49688" y="9428243"/>
            <a:ext cx="2946400" cy="498395"/>
          </a:xfrm>
          <a:prstGeom prst="rect">
            <a:avLst/>
          </a:prstGeom>
        </p:spPr>
        <p:txBody>
          <a:bodyPr vert="horz" lIns="91440" tIns="45720" rIns="91440" bIns="45720" rtlCol="0" anchor="b"/>
          <a:lstStyle>
            <a:lvl1pPr algn="r">
              <a:defRPr sz="1200"/>
            </a:lvl1pPr>
          </a:lstStyle>
          <a:p>
            <a:fld id="{4F731998-2C70-4D3F-BC1D-F3E864BE6C8C}" type="slidenum">
              <a:rPr lang="zh-TW" altLang="en-US" smtClean="0"/>
              <a:t>‹#›</a:t>
            </a:fld>
            <a:endParaRPr lang="zh-TW" altLang="en-US"/>
          </a:p>
        </p:txBody>
      </p:sp>
    </p:spTree>
    <p:extLst>
      <p:ext uri="{BB962C8B-B14F-4D97-AF65-F5344CB8AC3E}">
        <p14:creationId xmlns:p14="http://schemas.microsoft.com/office/powerpoint/2010/main" val="22184715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731998-2C70-4D3F-BC1D-F3E864BE6C8C}" type="slidenum">
              <a:rPr lang="zh-TW" altLang="en-US" smtClean="0"/>
              <a:t>6</a:t>
            </a:fld>
            <a:endParaRPr lang="zh-TW" altLang="en-US"/>
          </a:p>
        </p:txBody>
      </p:sp>
    </p:spTree>
    <p:extLst>
      <p:ext uri="{BB962C8B-B14F-4D97-AF65-F5344CB8AC3E}">
        <p14:creationId xmlns:p14="http://schemas.microsoft.com/office/powerpoint/2010/main" val="3639601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731998-2C70-4D3F-BC1D-F3E864BE6C8C}" type="slidenum">
              <a:rPr lang="zh-TW" altLang="en-US" smtClean="0"/>
              <a:t>7</a:t>
            </a:fld>
            <a:endParaRPr lang="zh-TW" altLang="en-US"/>
          </a:p>
        </p:txBody>
      </p:sp>
    </p:spTree>
    <p:extLst>
      <p:ext uri="{BB962C8B-B14F-4D97-AF65-F5344CB8AC3E}">
        <p14:creationId xmlns:p14="http://schemas.microsoft.com/office/powerpoint/2010/main" val="1350971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731998-2C70-4D3F-BC1D-F3E864BE6C8C}" type="slidenum">
              <a:rPr lang="zh-TW" altLang="en-US" smtClean="0"/>
              <a:t>8</a:t>
            </a:fld>
            <a:endParaRPr lang="zh-TW" altLang="en-US"/>
          </a:p>
        </p:txBody>
      </p:sp>
    </p:spTree>
    <p:extLst>
      <p:ext uri="{BB962C8B-B14F-4D97-AF65-F5344CB8AC3E}">
        <p14:creationId xmlns:p14="http://schemas.microsoft.com/office/powerpoint/2010/main" val="1504431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4F731998-2C70-4D3F-BC1D-F3E864BE6C8C}" type="slidenum">
              <a:rPr lang="zh-TW" altLang="en-US" smtClean="0"/>
              <a:t>9</a:t>
            </a:fld>
            <a:endParaRPr lang="zh-TW" altLang="en-US"/>
          </a:p>
        </p:txBody>
      </p:sp>
    </p:spTree>
    <p:extLst>
      <p:ext uri="{BB962C8B-B14F-4D97-AF65-F5344CB8AC3E}">
        <p14:creationId xmlns:p14="http://schemas.microsoft.com/office/powerpoint/2010/main" val="16867265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4" name="矩形 3"/>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5" name="矩形 4"/>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6" name="矩形 5"/>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8" name="標題 7"/>
          <p:cNvSpPr>
            <a:spLocks noGrp="1"/>
          </p:cNvSpPr>
          <p:nvPr>
            <p:ph type="ctrTitle"/>
          </p:nvPr>
        </p:nvSpPr>
        <p:spPr>
          <a:xfrm>
            <a:off x="2362200" y="4038600"/>
            <a:ext cx="6477000" cy="1828800"/>
          </a:xfrm>
        </p:spPr>
        <p:txBody>
          <a:bodyPr anchor="b"/>
          <a:lstStyle>
            <a:lvl1pPr>
              <a:defRPr cap="all" baseline="0"/>
            </a:lvl1pPr>
          </a:lstStyle>
          <a:p>
            <a:r>
              <a:rPr lang="zh-TW" altLang="en-US" smtClean="0"/>
              <a:t>按一下以編輯母片標題樣式</a:t>
            </a:r>
            <a:endParaRPr lang="en-US"/>
          </a:p>
        </p:txBody>
      </p:sp>
      <p:sp>
        <p:nvSpPr>
          <p:cNvPr id="9" name="副標題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7" name="日期版面配置區 27"/>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A09FF12C-FD89-458A-B5EB-6C409CBA1F79}" type="datetimeFigureOut">
              <a:rPr lang="zh-TW" altLang="en-US"/>
              <a:pPr>
                <a:defRPr/>
              </a:pPr>
              <a:t>2019/12/12</a:t>
            </a:fld>
            <a:endParaRPr lang="zh-TW" altLang="en-US"/>
          </a:p>
        </p:txBody>
      </p:sp>
      <p:sp>
        <p:nvSpPr>
          <p:cNvPr id="10" name="頁尾版面配置區 16"/>
          <p:cNvSpPr>
            <a:spLocks noGrp="1"/>
          </p:cNvSpPr>
          <p:nvPr>
            <p:ph type="ftr" sz="quarter" idx="11"/>
          </p:nvPr>
        </p:nvSpPr>
        <p:spPr>
          <a:xfrm>
            <a:off x="2085975" y="236538"/>
            <a:ext cx="5867400" cy="365125"/>
          </a:xfrm>
        </p:spPr>
        <p:txBody>
          <a:bodyPr/>
          <a:lstStyle>
            <a:lvl1pPr algn="r">
              <a:defRPr>
                <a:solidFill>
                  <a:srgbClr val="EBDDC3"/>
                </a:solidFill>
              </a:defRPr>
            </a:lvl1pPr>
          </a:lstStyle>
          <a:p>
            <a:pPr>
              <a:defRPr/>
            </a:pPr>
            <a:endParaRPr lang="zh-TW" altLang="en-US"/>
          </a:p>
        </p:txBody>
      </p:sp>
      <p:sp>
        <p:nvSpPr>
          <p:cNvPr id="11" name="投影片編號版面配置區 28"/>
          <p:cNvSpPr>
            <a:spLocks noGrp="1"/>
          </p:cNvSpPr>
          <p:nvPr>
            <p:ph type="sldNum" sz="quarter" idx="12"/>
          </p:nvPr>
        </p:nvSpPr>
        <p:spPr>
          <a:xfrm>
            <a:off x="8001000" y="228600"/>
            <a:ext cx="838200" cy="381000"/>
          </a:xfrm>
        </p:spPr>
        <p:txBody>
          <a:bodyPr/>
          <a:lstStyle>
            <a:lvl1pPr>
              <a:defRPr>
                <a:solidFill>
                  <a:srgbClr val="EBDDC3"/>
                </a:solidFill>
              </a:defRPr>
            </a:lvl1pPr>
          </a:lstStyle>
          <a:p>
            <a:pPr>
              <a:defRPr/>
            </a:pPr>
            <a:fld id="{AA68630F-540A-4D2D-802A-355205E82201}" type="slidenum">
              <a:rPr lang="zh-TW" altLang="en-US"/>
              <a:pPr>
                <a:defRPr/>
              </a:pPr>
              <a:t>‹#›</a:t>
            </a:fld>
            <a:endParaRPr lang="zh-TW" altLang="en-US"/>
          </a:p>
        </p:txBody>
      </p:sp>
    </p:spTree>
    <p:extLst>
      <p:ext uri="{BB962C8B-B14F-4D97-AF65-F5344CB8AC3E}">
        <p14:creationId xmlns:p14="http://schemas.microsoft.com/office/powerpoint/2010/main" val="654820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13"/>
          <p:cNvSpPr>
            <a:spLocks noGrp="1"/>
          </p:cNvSpPr>
          <p:nvPr>
            <p:ph type="dt" sz="half" idx="10"/>
          </p:nvPr>
        </p:nvSpPr>
        <p:spPr/>
        <p:txBody>
          <a:bodyPr/>
          <a:lstStyle>
            <a:lvl1pPr>
              <a:defRPr/>
            </a:lvl1pPr>
          </a:lstStyle>
          <a:p>
            <a:pPr>
              <a:defRPr/>
            </a:pPr>
            <a:fld id="{2C0E8B14-BF7A-46D6-A423-9AE23486D035}" type="datetimeFigureOut">
              <a:rPr lang="zh-TW" altLang="en-US"/>
              <a:pPr>
                <a:defRPr/>
              </a:pPr>
              <a:t>2019/12/12</a:t>
            </a:fld>
            <a:endParaRPr lang="zh-TW" altLang="en-US"/>
          </a:p>
        </p:txBody>
      </p:sp>
      <p:sp>
        <p:nvSpPr>
          <p:cNvPr id="5" name="頁尾版面配置區 2"/>
          <p:cNvSpPr>
            <a:spLocks noGrp="1"/>
          </p:cNvSpPr>
          <p:nvPr>
            <p:ph type="ftr" sz="quarter" idx="11"/>
          </p:nvPr>
        </p:nvSpPr>
        <p:spPr/>
        <p:txBody>
          <a:bodyPr/>
          <a:lstStyle>
            <a:lvl1pPr>
              <a:defRPr/>
            </a:lvl1pPr>
          </a:lstStyle>
          <a:p>
            <a:pPr>
              <a:defRPr/>
            </a:pPr>
            <a:endParaRPr lang="zh-TW" altLang="en-US"/>
          </a:p>
        </p:txBody>
      </p:sp>
      <p:sp>
        <p:nvSpPr>
          <p:cNvPr id="6" name="投影片編號版面配置區 22"/>
          <p:cNvSpPr>
            <a:spLocks noGrp="1"/>
          </p:cNvSpPr>
          <p:nvPr>
            <p:ph type="sldNum" sz="quarter" idx="12"/>
          </p:nvPr>
        </p:nvSpPr>
        <p:spPr/>
        <p:txBody>
          <a:bodyPr/>
          <a:lstStyle>
            <a:lvl1pPr>
              <a:defRPr/>
            </a:lvl1pPr>
          </a:lstStyle>
          <a:p>
            <a:pPr>
              <a:defRPr/>
            </a:pPr>
            <a:fld id="{105A855D-5562-4871-916A-9DE4D91627CB}" type="slidenum">
              <a:rPr lang="zh-TW" altLang="en-US"/>
              <a:pPr>
                <a:defRPr/>
              </a:pPr>
              <a:t>‹#›</a:t>
            </a:fld>
            <a:endParaRPr lang="zh-TW" altLang="en-US"/>
          </a:p>
        </p:txBody>
      </p:sp>
    </p:spTree>
    <p:extLst>
      <p:ext uri="{BB962C8B-B14F-4D97-AF65-F5344CB8AC3E}">
        <p14:creationId xmlns:p14="http://schemas.microsoft.com/office/powerpoint/2010/main" val="1144322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4" name="矩形 3"/>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en-US">
              <a:solidFill>
                <a:prstClr val="white"/>
              </a:solidFill>
            </a:endParaRPr>
          </a:p>
        </p:txBody>
      </p:sp>
      <p:sp>
        <p:nvSpPr>
          <p:cNvPr id="5" name="矩形 4"/>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en-US">
              <a:solidFill>
                <a:prstClr val="white"/>
              </a:solidFill>
            </a:endParaRPr>
          </a:p>
        </p:txBody>
      </p:sp>
      <p:sp>
        <p:nvSpPr>
          <p:cNvPr id="6" name="矩形 5"/>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a:defRPr/>
            </a:pPr>
            <a:endParaRPr kumimoji="0" lang="en-US">
              <a:solidFill>
                <a:prstClr val="white"/>
              </a:solidFill>
            </a:endParaRPr>
          </a:p>
        </p:txBody>
      </p:sp>
      <p:sp>
        <p:nvSpPr>
          <p:cNvPr id="2" name="直排標題 1"/>
          <p:cNvSpPr>
            <a:spLocks noGrp="1"/>
          </p:cNvSpPr>
          <p:nvPr>
            <p:ph type="title" orient="vert"/>
          </p:nvPr>
        </p:nvSpPr>
        <p:spPr>
          <a:xfrm>
            <a:off x="6553200" y="609600"/>
            <a:ext cx="2057400" cy="5516563"/>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609600"/>
            <a:ext cx="5562600" cy="5516564"/>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3"/>
          <p:cNvSpPr>
            <a:spLocks noGrp="1"/>
          </p:cNvSpPr>
          <p:nvPr>
            <p:ph type="dt" sz="half" idx="10"/>
          </p:nvPr>
        </p:nvSpPr>
        <p:spPr>
          <a:xfrm>
            <a:off x="6553200" y="6248400"/>
            <a:ext cx="2209800" cy="365125"/>
          </a:xfrm>
        </p:spPr>
        <p:txBody>
          <a:bodyPr/>
          <a:lstStyle>
            <a:lvl1pPr>
              <a:defRPr/>
            </a:lvl1pPr>
          </a:lstStyle>
          <a:p>
            <a:pPr>
              <a:defRPr/>
            </a:pPr>
            <a:fld id="{1187ECDD-01CC-4196-ACF6-854E23BFC8D9}" type="datetimeFigureOut">
              <a:rPr lang="zh-TW" altLang="en-US"/>
              <a:pPr>
                <a:defRPr/>
              </a:pPr>
              <a:t>2019/12/12</a:t>
            </a:fld>
            <a:endParaRPr lang="zh-TW" altLang="en-US"/>
          </a:p>
        </p:txBody>
      </p:sp>
      <p:sp>
        <p:nvSpPr>
          <p:cNvPr id="8" name="頁尾版面配置區 4"/>
          <p:cNvSpPr>
            <a:spLocks noGrp="1"/>
          </p:cNvSpPr>
          <p:nvPr>
            <p:ph type="ftr" sz="quarter" idx="11"/>
          </p:nvPr>
        </p:nvSpPr>
        <p:spPr>
          <a:xfrm>
            <a:off x="457200" y="6248400"/>
            <a:ext cx="5573713" cy="365125"/>
          </a:xfrm>
        </p:spPr>
        <p:txBody>
          <a:bodyPr/>
          <a:lstStyle>
            <a:lvl1pPr>
              <a:defRPr/>
            </a:lvl1pPr>
          </a:lstStyle>
          <a:p>
            <a:pPr>
              <a:defRPr/>
            </a:pPr>
            <a:endParaRPr lang="zh-TW" altLang="en-US"/>
          </a:p>
        </p:txBody>
      </p:sp>
      <p:sp>
        <p:nvSpPr>
          <p:cNvPr id="9" name="投影片編號版面配置區 5"/>
          <p:cNvSpPr>
            <a:spLocks noGrp="1"/>
          </p:cNvSpPr>
          <p:nvPr>
            <p:ph type="sldNum" sz="quarter" idx="12"/>
          </p:nvPr>
        </p:nvSpPr>
        <p:spPr>
          <a:xfrm rot="5400000">
            <a:off x="5989638" y="144462"/>
            <a:ext cx="533400" cy="244475"/>
          </a:xfrm>
        </p:spPr>
        <p:txBody>
          <a:bodyPr/>
          <a:lstStyle>
            <a:lvl1pPr>
              <a:defRPr/>
            </a:lvl1pPr>
          </a:lstStyle>
          <a:p>
            <a:pPr>
              <a:defRPr/>
            </a:pPr>
            <a:fld id="{87B739F4-5E19-4529-8874-F0C2C3AAC049}" type="slidenum">
              <a:rPr lang="zh-TW" altLang="en-US"/>
              <a:pPr>
                <a:defRPr/>
              </a:pPr>
              <a:t>‹#›</a:t>
            </a:fld>
            <a:endParaRPr lang="zh-TW" altLang="en-US"/>
          </a:p>
        </p:txBody>
      </p:sp>
    </p:spTree>
    <p:extLst>
      <p:ext uri="{BB962C8B-B14F-4D97-AF65-F5344CB8AC3E}">
        <p14:creationId xmlns:p14="http://schemas.microsoft.com/office/powerpoint/2010/main" val="15706766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只有標題">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4391707"/>
      </p:ext>
    </p:extLst>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612648" y="228600"/>
            <a:ext cx="8153400" cy="990600"/>
          </a:xfrm>
        </p:spPr>
        <p:txBody>
          <a:bodyPr/>
          <a:lstStyle/>
          <a:p>
            <a:r>
              <a:rPr lang="zh-TW" altLang="en-US" smtClean="0"/>
              <a:t>按一下以編輯母片標題樣式</a:t>
            </a:r>
            <a:endParaRPr lang="en-US"/>
          </a:p>
        </p:txBody>
      </p:sp>
      <p:sp>
        <p:nvSpPr>
          <p:cNvPr id="8" name="內容版面配置區 7"/>
          <p:cNvSpPr>
            <a:spLocks noGrp="1"/>
          </p:cNvSpPr>
          <p:nvPr>
            <p:ph sz="quarter" idx="1"/>
          </p:nvPr>
        </p:nvSpPr>
        <p:spPr>
          <a:xfrm>
            <a:off x="612648" y="1600200"/>
            <a:ext cx="8153400" cy="44958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13"/>
          <p:cNvSpPr>
            <a:spLocks noGrp="1"/>
          </p:cNvSpPr>
          <p:nvPr>
            <p:ph type="dt" sz="half" idx="10"/>
          </p:nvPr>
        </p:nvSpPr>
        <p:spPr/>
        <p:txBody>
          <a:bodyPr/>
          <a:lstStyle>
            <a:lvl1pPr>
              <a:defRPr/>
            </a:lvl1pPr>
          </a:lstStyle>
          <a:p>
            <a:pPr>
              <a:defRPr/>
            </a:pPr>
            <a:fld id="{1D503DEB-8F06-457A-9E20-C9B8D91C7B58}" type="datetimeFigureOut">
              <a:rPr lang="zh-TW" altLang="en-US"/>
              <a:pPr>
                <a:defRPr/>
              </a:pPr>
              <a:t>2019/12/12</a:t>
            </a:fld>
            <a:endParaRPr lang="zh-TW" altLang="en-US"/>
          </a:p>
        </p:txBody>
      </p:sp>
      <p:sp>
        <p:nvSpPr>
          <p:cNvPr id="5" name="頁尾版面配置區 2"/>
          <p:cNvSpPr>
            <a:spLocks noGrp="1"/>
          </p:cNvSpPr>
          <p:nvPr>
            <p:ph type="ftr" sz="quarter" idx="11"/>
          </p:nvPr>
        </p:nvSpPr>
        <p:spPr/>
        <p:txBody>
          <a:bodyPr/>
          <a:lstStyle>
            <a:lvl1pPr>
              <a:defRPr/>
            </a:lvl1pPr>
          </a:lstStyle>
          <a:p>
            <a:pPr>
              <a:defRPr/>
            </a:pPr>
            <a:endParaRPr lang="zh-TW" altLang="en-US"/>
          </a:p>
        </p:txBody>
      </p:sp>
      <p:sp>
        <p:nvSpPr>
          <p:cNvPr id="6" name="投影片編號版面配置區 22"/>
          <p:cNvSpPr>
            <a:spLocks noGrp="1"/>
          </p:cNvSpPr>
          <p:nvPr>
            <p:ph type="sldNum" sz="quarter" idx="12"/>
          </p:nvPr>
        </p:nvSpPr>
        <p:spPr/>
        <p:txBody>
          <a:bodyPr/>
          <a:lstStyle>
            <a:lvl1pPr>
              <a:defRPr/>
            </a:lvl1pPr>
          </a:lstStyle>
          <a:p>
            <a:pPr>
              <a:defRPr/>
            </a:pPr>
            <a:fld id="{588A7DAF-F0A2-4375-A6A0-C0242D302264}" type="slidenum">
              <a:rPr lang="zh-TW" altLang="en-US"/>
              <a:pPr>
                <a:defRPr/>
              </a:pPr>
              <a:t>‹#›</a:t>
            </a:fld>
            <a:endParaRPr lang="zh-TW" altLang="en-US"/>
          </a:p>
        </p:txBody>
      </p:sp>
    </p:spTree>
    <p:extLst>
      <p:ext uri="{BB962C8B-B14F-4D97-AF65-F5344CB8AC3E}">
        <p14:creationId xmlns:p14="http://schemas.microsoft.com/office/powerpoint/2010/main" val="1991946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區段標題">
    <p:spTree>
      <p:nvGrpSpPr>
        <p:cNvPr id="1" name=""/>
        <p:cNvGrpSpPr/>
        <p:nvPr/>
      </p:nvGrpSpPr>
      <p:grpSpPr>
        <a:xfrm>
          <a:off x="0" y="0"/>
          <a:ext cx="0" cy="0"/>
          <a:chOff x="0" y="0"/>
          <a:chExt cx="0" cy="0"/>
        </a:xfrm>
      </p:grpSpPr>
      <p:sp>
        <p:nvSpPr>
          <p:cNvPr id="4" name="矩形 3"/>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5" name="矩形 4"/>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6" name="矩形 5"/>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3" name="文字版面配置區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2" name="標題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zh-TW" altLang="en-US" smtClean="0"/>
              <a:t>按一下以編輯母片標題樣式</a:t>
            </a:r>
            <a:endParaRPr lang="en-US"/>
          </a:p>
        </p:txBody>
      </p:sp>
      <p:sp>
        <p:nvSpPr>
          <p:cNvPr id="7" name="日期版面配置區 11"/>
          <p:cNvSpPr>
            <a:spLocks noGrp="1"/>
          </p:cNvSpPr>
          <p:nvPr>
            <p:ph type="dt" sz="half" idx="10"/>
          </p:nvPr>
        </p:nvSpPr>
        <p:spPr/>
        <p:txBody>
          <a:bodyPr/>
          <a:lstStyle>
            <a:lvl1pPr>
              <a:defRPr/>
            </a:lvl1pPr>
          </a:lstStyle>
          <a:p>
            <a:pPr>
              <a:defRPr/>
            </a:pPr>
            <a:fld id="{C65BE2F2-64DB-4B27-8FF3-8D73C0C221CB}" type="datetimeFigureOut">
              <a:rPr lang="zh-TW" altLang="en-US"/>
              <a:pPr>
                <a:defRPr/>
              </a:pPr>
              <a:t>2019/12/12</a:t>
            </a:fld>
            <a:endParaRPr lang="zh-TW" altLang="en-US"/>
          </a:p>
        </p:txBody>
      </p:sp>
      <p:sp>
        <p:nvSpPr>
          <p:cNvPr id="8" name="投影片編號版面配置區 12"/>
          <p:cNvSpPr>
            <a:spLocks noGrp="1"/>
          </p:cNvSpPr>
          <p:nvPr>
            <p:ph type="sldNum" sz="quarter" idx="11"/>
          </p:nvPr>
        </p:nvSpPr>
        <p:spPr>
          <a:xfrm>
            <a:off x="0" y="1752600"/>
            <a:ext cx="1295400" cy="701675"/>
          </a:xfrm>
        </p:spPr>
        <p:txBody>
          <a:bodyPr>
            <a:noAutofit/>
          </a:bodyPr>
          <a:lstStyle>
            <a:lvl1pPr>
              <a:defRPr sz="2400">
                <a:solidFill>
                  <a:srgbClr val="FFFFFF"/>
                </a:solidFill>
              </a:defRPr>
            </a:lvl1pPr>
          </a:lstStyle>
          <a:p>
            <a:pPr>
              <a:defRPr/>
            </a:pPr>
            <a:fld id="{585268B7-FAD4-415B-8101-A5C3D09C30B6}" type="slidenum">
              <a:rPr lang="zh-TW" altLang="en-US"/>
              <a:pPr>
                <a:defRPr/>
              </a:pPr>
              <a:t>‹#›</a:t>
            </a:fld>
            <a:endParaRPr lang="zh-TW" altLang="en-US"/>
          </a:p>
        </p:txBody>
      </p:sp>
      <p:sp>
        <p:nvSpPr>
          <p:cNvPr id="9" name="頁尾版面配置區 13"/>
          <p:cNvSpPr>
            <a:spLocks noGrp="1"/>
          </p:cNvSpPr>
          <p:nvPr>
            <p:ph type="ftr" sz="quarter" idx="12"/>
          </p:nvPr>
        </p:nvSpPr>
        <p:spPr/>
        <p:txBody>
          <a:bodyPr/>
          <a:lstStyle>
            <a:lvl1pPr>
              <a:defRPr/>
            </a:lvl1pPr>
          </a:lstStyle>
          <a:p>
            <a:pPr>
              <a:defRPr/>
            </a:pPr>
            <a:endParaRPr lang="zh-TW" altLang="en-US"/>
          </a:p>
        </p:txBody>
      </p:sp>
    </p:spTree>
    <p:extLst>
      <p:ext uri="{BB962C8B-B14F-4D97-AF65-F5344CB8AC3E}">
        <p14:creationId xmlns:p14="http://schemas.microsoft.com/office/powerpoint/2010/main" val="3053206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9" name="內容版面配置區 8"/>
          <p:cNvSpPr>
            <a:spLocks noGrp="1"/>
          </p:cNvSpPr>
          <p:nvPr>
            <p:ph sz="quarter" idx="1"/>
          </p:nvPr>
        </p:nvSpPr>
        <p:spPr>
          <a:xfrm>
            <a:off x="609600" y="1589567"/>
            <a:ext cx="38862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1" name="內容版面配置區 10"/>
          <p:cNvSpPr>
            <a:spLocks noGrp="1"/>
          </p:cNvSpPr>
          <p:nvPr>
            <p:ph sz="quarter" idx="2"/>
          </p:nvPr>
        </p:nvSpPr>
        <p:spPr>
          <a:xfrm>
            <a:off x="4844901" y="1589567"/>
            <a:ext cx="3886200" cy="45720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7"/>
          <p:cNvSpPr>
            <a:spLocks noGrp="1"/>
          </p:cNvSpPr>
          <p:nvPr>
            <p:ph type="dt" sz="half" idx="10"/>
          </p:nvPr>
        </p:nvSpPr>
        <p:spPr/>
        <p:txBody>
          <a:bodyPr rtlCol="0"/>
          <a:lstStyle>
            <a:lvl1pPr>
              <a:defRPr/>
            </a:lvl1pPr>
          </a:lstStyle>
          <a:p>
            <a:pPr>
              <a:defRPr/>
            </a:pPr>
            <a:fld id="{897336A3-057E-4D22-8FED-B6506FC2F26B}" type="datetimeFigureOut">
              <a:rPr lang="zh-TW" altLang="en-US"/>
              <a:pPr>
                <a:defRPr/>
              </a:pPr>
              <a:t>2019/12/12</a:t>
            </a:fld>
            <a:endParaRPr lang="zh-TW" altLang="en-US"/>
          </a:p>
        </p:txBody>
      </p:sp>
      <p:sp>
        <p:nvSpPr>
          <p:cNvPr id="6" name="投影片編號版面配置區 9"/>
          <p:cNvSpPr>
            <a:spLocks noGrp="1"/>
          </p:cNvSpPr>
          <p:nvPr>
            <p:ph type="sldNum" sz="quarter" idx="11"/>
          </p:nvPr>
        </p:nvSpPr>
        <p:spPr/>
        <p:txBody>
          <a:bodyPr rtlCol="0"/>
          <a:lstStyle>
            <a:lvl1pPr>
              <a:defRPr/>
            </a:lvl1pPr>
          </a:lstStyle>
          <a:p>
            <a:pPr>
              <a:defRPr/>
            </a:pPr>
            <a:fld id="{10B9BD2B-331D-48E4-9863-85F60A4618C9}" type="slidenum">
              <a:rPr lang="zh-TW" altLang="en-US"/>
              <a:pPr>
                <a:defRPr/>
              </a:pPr>
              <a:t>‹#›</a:t>
            </a:fld>
            <a:endParaRPr lang="zh-TW" altLang="en-US"/>
          </a:p>
        </p:txBody>
      </p:sp>
      <p:sp>
        <p:nvSpPr>
          <p:cNvPr id="7" name="頁尾版面配置區 11"/>
          <p:cNvSpPr>
            <a:spLocks noGrp="1"/>
          </p:cNvSpPr>
          <p:nvPr>
            <p:ph type="ftr" sz="quarter" idx="12"/>
          </p:nvPr>
        </p:nvSpPr>
        <p:spPr/>
        <p:txBody>
          <a:bodyPr rtlCol="0"/>
          <a:lstStyle>
            <a:lvl1pPr>
              <a:defRPr/>
            </a:lvl1pPr>
          </a:lstStyle>
          <a:p>
            <a:pPr>
              <a:defRPr/>
            </a:pPr>
            <a:endParaRPr lang="zh-TW" altLang="en-US"/>
          </a:p>
        </p:txBody>
      </p:sp>
    </p:spTree>
    <p:extLst>
      <p:ext uri="{BB962C8B-B14F-4D97-AF65-F5344CB8AC3E}">
        <p14:creationId xmlns:p14="http://schemas.microsoft.com/office/powerpoint/2010/main" val="11590955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533400" y="273050"/>
            <a:ext cx="8153400" cy="869950"/>
          </a:xfrm>
        </p:spPr>
        <p:txBody>
          <a:bodyPr/>
          <a:lstStyle>
            <a:lvl1pPr>
              <a:defRPr/>
            </a:lvl1pPr>
          </a:lstStyle>
          <a:p>
            <a:r>
              <a:rPr lang="zh-TW" altLang="en-US" smtClean="0"/>
              <a:t>按一下以編輯母片標題樣式</a:t>
            </a:r>
            <a:endParaRPr lang="en-US"/>
          </a:p>
        </p:txBody>
      </p:sp>
      <p:sp>
        <p:nvSpPr>
          <p:cNvPr id="11" name="內容版面配置區 10"/>
          <p:cNvSpPr>
            <a:spLocks noGrp="1"/>
          </p:cNvSpPr>
          <p:nvPr>
            <p:ph sz="quarter" idx="2"/>
          </p:nvPr>
        </p:nvSpPr>
        <p:spPr>
          <a:xfrm>
            <a:off x="609600" y="2438400"/>
            <a:ext cx="3886200" cy="35814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3" name="內容版面配置區 12"/>
          <p:cNvSpPr>
            <a:spLocks noGrp="1"/>
          </p:cNvSpPr>
          <p:nvPr>
            <p:ph sz="quarter" idx="4"/>
          </p:nvPr>
        </p:nvSpPr>
        <p:spPr>
          <a:xfrm>
            <a:off x="4800600" y="2438400"/>
            <a:ext cx="3886200" cy="35814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16" name="文字版面配置區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zh-TW" altLang="en-US" smtClean="0"/>
              <a:t>按一下以編輯母片文字樣式</a:t>
            </a:r>
          </a:p>
        </p:txBody>
      </p:sp>
      <p:sp>
        <p:nvSpPr>
          <p:cNvPr id="15" name="文字版面配置區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zh-TW" altLang="en-US" smtClean="0"/>
              <a:t>按一下以編輯母片文字樣式</a:t>
            </a:r>
          </a:p>
        </p:txBody>
      </p:sp>
      <p:sp>
        <p:nvSpPr>
          <p:cNvPr id="7" name="日期版面配置區 9"/>
          <p:cNvSpPr>
            <a:spLocks noGrp="1"/>
          </p:cNvSpPr>
          <p:nvPr>
            <p:ph type="dt" sz="half" idx="10"/>
          </p:nvPr>
        </p:nvSpPr>
        <p:spPr/>
        <p:txBody>
          <a:bodyPr rtlCol="0"/>
          <a:lstStyle>
            <a:lvl1pPr>
              <a:defRPr/>
            </a:lvl1pPr>
          </a:lstStyle>
          <a:p>
            <a:pPr>
              <a:defRPr/>
            </a:pPr>
            <a:fld id="{12185440-6B93-4A87-82E0-B555FA7B9EE1}" type="datetimeFigureOut">
              <a:rPr lang="zh-TW" altLang="en-US"/>
              <a:pPr>
                <a:defRPr/>
              </a:pPr>
              <a:t>2019/12/12</a:t>
            </a:fld>
            <a:endParaRPr lang="zh-TW" altLang="en-US"/>
          </a:p>
        </p:txBody>
      </p:sp>
      <p:sp>
        <p:nvSpPr>
          <p:cNvPr id="8" name="投影片編號版面配置區 11"/>
          <p:cNvSpPr>
            <a:spLocks noGrp="1"/>
          </p:cNvSpPr>
          <p:nvPr>
            <p:ph type="sldNum" sz="quarter" idx="11"/>
          </p:nvPr>
        </p:nvSpPr>
        <p:spPr/>
        <p:txBody>
          <a:bodyPr rtlCol="0"/>
          <a:lstStyle>
            <a:lvl1pPr>
              <a:defRPr/>
            </a:lvl1pPr>
          </a:lstStyle>
          <a:p>
            <a:pPr>
              <a:defRPr/>
            </a:pPr>
            <a:fld id="{1E1EBD60-86A1-4E3A-88EF-00F76F49FD89}" type="slidenum">
              <a:rPr lang="zh-TW" altLang="en-US"/>
              <a:pPr>
                <a:defRPr/>
              </a:pPr>
              <a:t>‹#›</a:t>
            </a:fld>
            <a:endParaRPr lang="zh-TW" altLang="en-US"/>
          </a:p>
        </p:txBody>
      </p:sp>
      <p:sp>
        <p:nvSpPr>
          <p:cNvPr id="9" name="頁尾版面配置區 13"/>
          <p:cNvSpPr>
            <a:spLocks noGrp="1"/>
          </p:cNvSpPr>
          <p:nvPr>
            <p:ph type="ftr" sz="quarter" idx="12"/>
          </p:nvPr>
        </p:nvSpPr>
        <p:spPr/>
        <p:txBody>
          <a:bodyPr rtlCol="0"/>
          <a:lstStyle>
            <a:lvl1pPr>
              <a:defRPr/>
            </a:lvl1pPr>
          </a:lstStyle>
          <a:p>
            <a:pPr>
              <a:defRPr/>
            </a:pPr>
            <a:endParaRPr lang="zh-TW" altLang="en-US"/>
          </a:p>
        </p:txBody>
      </p:sp>
    </p:spTree>
    <p:extLst>
      <p:ext uri="{BB962C8B-B14F-4D97-AF65-F5344CB8AC3E}">
        <p14:creationId xmlns:p14="http://schemas.microsoft.com/office/powerpoint/2010/main" val="772132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日期版面配置區 13"/>
          <p:cNvSpPr>
            <a:spLocks noGrp="1"/>
          </p:cNvSpPr>
          <p:nvPr>
            <p:ph type="dt" sz="half" idx="10"/>
          </p:nvPr>
        </p:nvSpPr>
        <p:spPr/>
        <p:txBody>
          <a:bodyPr/>
          <a:lstStyle>
            <a:lvl1pPr>
              <a:defRPr/>
            </a:lvl1pPr>
          </a:lstStyle>
          <a:p>
            <a:pPr>
              <a:defRPr/>
            </a:pPr>
            <a:fld id="{23104DAF-41D9-4473-970A-B42809DB2A79}" type="datetimeFigureOut">
              <a:rPr lang="zh-TW" altLang="en-US"/>
              <a:pPr>
                <a:defRPr/>
              </a:pPr>
              <a:t>2019/12/12</a:t>
            </a:fld>
            <a:endParaRPr lang="zh-TW" altLang="en-US"/>
          </a:p>
        </p:txBody>
      </p:sp>
      <p:sp>
        <p:nvSpPr>
          <p:cNvPr id="4" name="頁尾版面配置區 2"/>
          <p:cNvSpPr>
            <a:spLocks noGrp="1"/>
          </p:cNvSpPr>
          <p:nvPr>
            <p:ph type="ftr" sz="quarter" idx="11"/>
          </p:nvPr>
        </p:nvSpPr>
        <p:spPr/>
        <p:txBody>
          <a:bodyPr/>
          <a:lstStyle>
            <a:lvl1pPr>
              <a:defRPr/>
            </a:lvl1pPr>
          </a:lstStyle>
          <a:p>
            <a:pPr>
              <a:defRPr/>
            </a:pPr>
            <a:endParaRPr lang="zh-TW" altLang="en-US"/>
          </a:p>
        </p:txBody>
      </p:sp>
      <p:sp>
        <p:nvSpPr>
          <p:cNvPr id="5" name="投影片編號版面配置區 22"/>
          <p:cNvSpPr>
            <a:spLocks noGrp="1"/>
          </p:cNvSpPr>
          <p:nvPr>
            <p:ph type="sldNum" sz="quarter" idx="12"/>
          </p:nvPr>
        </p:nvSpPr>
        <p:spPr/>
        <p:txBody>
          <a:bodyPr/>
          <a:lstStyle>
            <a:lvl1pPr>
              <a:defRPr/>
            </a:lvl1pPr>
          </a:lstStyle>
          <a:p>
            <a:pPr>
              <a:defRPr/>
            </a:pPr>
            <a:fld id="{813785CA-C535-4110-A193-EAC08F23662C}" type="slidenum">
              <a:rPr lang="zh-TW" altLang="en-US"/>
              <a:pPr>
                <a:defRPr/>
              </a:pPr>
              <a:t>‹#›</a:t>
            </a:fld>
            <a:endParaRPr lang="zh-TW" altLang="en-US"/>
          </a:p>
        </p:txBody>
      </p:sp>
    </p:spTree>
    <p:extLst>
      <p:ext uri="{BB962C8B-B14F-4D97-AF65-F5344CB8AC3E}">
        <p14:creationId xmlns:p14="http://schemas.microsoft.com/office/powerpoint/2010/main" val="503687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a:defRPr/>
            </a:pPr>
            <a:fld id="{28C1DA65-EAFF-44F4-8309-B199D24C3D53}" type="datetimeFigureOut">
              <a:rPr lang="zh-TW" altLang="en-US"/>
              <a:pPr>
                <a:defRPr/>
              </a:pPr>
              <a:t>2019/12/12</a:t>
            </a:fld>
            <a:endParaRPr lang="zh-TW" altLang="en-US"/>
          </a:p>
        </p:txBody>
      </p:sp>
      <p:sp>
        <p:nvSpPr>
          <p:cNvPr id="3" name="頁尾版面配置區 2"/>
          <p:cNvSpPr>
            <a:spLocks noGrp="1"/>
          </p:cNvSpPr>
          <p:nvPr>
            <p:ph type="ftr" sz="quarter" idx="11"/>
          </p:nvPr>
        </p:nvSpPr>
        <p:spPr/>
        <p:txBody>
          <a:bodyPr/>
          <a:lstStyle>
            <a:lvl1pPr>
              <a:defRPr/>
            </a:lvl1pPr>
          </a:lstStyle>
          <a:p>
            <a:pPr>
              <a:defRPr/>
            </a:pPr>
            <a:endParaRPr lang="zh-TW" altLang="en-US"/>
          </a:p>
        </p:txBody>
      </p:sp>
      <p:sp>
        <p:nvSpPr>
          <p:cNvPr id="4" name="投影片編號版面配置區 3"/>
          <p:cNvSpPr>
            <a:spLocks noGrp="1"/>
          </p:cNvSpPr>
          <p:nvPr>
            <p:ph type="sldNum" sz="quarter" idx="12"/>
          </p:nvPr>
        </p:nvSpPr>
        <p:spPr>
          <a:xfrm>
            <a:off x="0" y="6248400"/>
            <a:ext cx="533400" cy="381000"/>
          </a:xfrm>
        </p:spPr>
        <p:txBody>
          <a:bodyPr/>
          <a:lstStyle>
            <a:lvl1pPr>
              <a:defRPr>
                <a:solidFill>
                  <a:srgbClr val="775F55"/>
                </a:solidFill>
              </a:defRPr>
            </a:lvl1pPr>
          </a:lstStyle>
          <a:p>
            <a:pPr>
              <a:defRPr/>
            </a:pPr>
            <a:fld id="{F276CC9A-1FA3-4D5E-8B50-146E20C52E7E}" type="slidenum">
              <a:rPr lang="zh-TW" altLang="en-US"/>
              <a:pPr>
                <a:defRPr/>
              </a:pPr>
              <a:t>‹#›</a:t>
            </a:fld>
            <a:endParaRPr lang="zh-TW" altLang="en-US"/>
          </a:p>
        </p:txBody>
      </p:sp>
    </p:spTree>
    <p:extLst>
      <p:ext uri="{BB962C8B-B14F-4D97-AF65-F5344CB8AC3E}">
        <p14:creationId xmlns:p14="http://schemas.microsoft.com/office/powerpoint/2010/main" val="2929617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0" y="273050"/>
            <a:ext cx="8077200" cy="869950"/>
          </a:xfrm>
        </p:spPr>
        <p:txBody>
          <a:bodyPr/>
          <a:lstStyle>
            <a:lvl1pPr algn="l">
              <a:buNone/>
              <a:defRPr sz="4400" b="0"/>
            </a:lvl1pPr>
          </a:lstStyle>
          <a:p>
            <a:r>
              <a:rPr lang="zh-TW" altLang="en-US" smtClean="0"/>
              <a:t>按一下以編輯母片標題樣式</a:t>
            </a:r>
            <a:endParaRPr lang="en-US"/>
          </a:p>
        </p:txBody>
      </p:sp>
      <p:sp>
        <p:nvSpPr>
          <p:cNvPr id="3" name="文字版面配置區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zh-TW" altLang="en-US" smtClean="0"/>
              <a:t>按一下以編輯母片文字樣式</a:t>
            </a:r>
          </a:p>
        </p:txBody>
      </p:sp>
      <p:sp>
        <p:nvSpPr>
          <p:cNvPr id="9" name="內容版面配置區 8"/>
          <p:cNvSpPr>
            <a:spLocks noGrp="1"/>
          </p:cNvSpPr>
          <p:nvPr>
            <p:ph sz="quarter" idx="1"/>
          </p:nvPr>
        </p:nvSpPr>
        <p:spPr>
          <a:xfrm>
            <a:off x="2362200" y="1752600"/>
            <a:ext cx="6400800" cy="4419600"/>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13"/>
          <p:cNvSpPr>
            <a:spLocks noGrp="1"/>
          </p:cNvSpPr>
          <p:nvPr>
            <p:ph type="dt" sz="half" idx="10"/>
          </p:nvPr>
        </p:nvSpPr>
        <p:spPr/>
        <p:txBody>
          <a:bodyPr/>
          <a:lstStyle>
            <a:lvl1pPr>
              <a:defRPr/>
            </a:lvl1pPr>
          </a:lstStyle>
          <a:p>
            <a:pPr>
              <a:defRPr/>
            </a:pPr>
            <a:fld id="{3D48B803-A76C-4736-8400-9CF79578AD28}" type="datetimeFigureOut">
              <a:rPr lang="zh-TW" altLang="en-US"/>
              <a:pPr>
                <a:defRPr/>
              </a:pPr>
              <a:t>2019/12/12</a:t>
            </a:fld>
            <a:endParaRPr lang="zh-TW" altLang="en-US"/>
          </a:p>
        </p:txBody>
      </p:sp>
      <p:sp>
        <p:nvSpPr>
          <p:cNvPr id="6" name="頁尾版面配置區 2"/>
          <p:cNvSpPr>
            <a:spLocks noGrp="1"/>
          </p:cNvSpPr>
          <p:nvPr>
            <p:ph type="ftr" sz="quarter" idx="11"/>
          </p:nvPr>
        </p:nvSpPr>
        <p:spPr/>
        <p:txBody>
          <a:bodyPr/>
          <a:lstStyle>
            <a:lvl1pPr>
              <a:defRPr/>
            </a:lvl1pPr>
          </a:lstStyle>
          <a:p>
            <a:pPr>
              <a:defRPr/>
            </a:pPr>
            <a:endParaRPr lang="zh-TW" altLang="en-US"/>
          </a:p>
        </p:txBody>
      </p:sp>
      <p:sp>
        <p:nvSpPr>
          <p:cNvPr id="7" name="投影片編號版面配置區 22"/>
          <p:cNvSpPr>
            <a:spLocks noGrp="1"/>
          </p:cNvSpPr>
          <p:nvPr>
            <p:ph type="sldNum" sz="quarter" idx="12"/>
          </p:nvPr>
        </p:nvSpPr>
        <p:spPr/>
        <p:txBody>
          <a:bodyPr/>
          <a:lstStyle>
            <a:lvl1pPr>
              <a:defRPr/>
            </a:lvl1pPr>
          </a:lstStyle>
          <a:p>
            <a:pPr>
              <a:defRPr/>
            </a:pPr>
            <a:fld id="{580AE706-C16A-4BB3-A3C2-3718D109426A}" type="slidenum">
              <a:rPr lang="zh-TW" altLang="en-US"/>
              <a:pPr>
                <a:defRPr/>
              </a:pPr>
              <a:t>‹#›</a:t>
            </a:fld>
            <a:endParaRPr lang="zh-TW" altLang="en-US"/>
          </a:p>
        </p:txBody>
      </p:sp>
    </p:spTree>
    <p:extLst>
      <p:ext uri="{BB962C8B-B14F-4D97-AF65-F5344CB8AC3E}">
        <p14:creationId xmlns:p14="http://schemas.microsoft.com/office/powerpoint/2010/main" val="3551105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矩形 4"/>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6" name="矩形 5"/>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7" name="矩形 6"/>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8" name="矩形 7"/>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4" name="文字版面配置區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zh-TW" altLang="en-US" smtClean="0"/>
              <a:t>按一下以編輯母片文字樣式</a:t>
            </a:r>
          </a:p>
        </p:txBody>
      </p:sp>
      <p:sp>
        <p:nvSpPr>
          <p:cNvPr id="2" name="標題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zh-TW" altLang="en-US" smtClean="0"/>
              <a:t>按一下以編輯母片標題樣式</a:t>
            </a:r>
            <a:endParaRPr lang="en-US"/>
          </a:p>
        </p:txBody>
      </p:sp>
      <p:sp>
        <p:nvSpPr>
          <p:cNvPr id="3" name="圖片版面配置區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9" name="日期版面配置區 11"/>
          <p:cNvSpPr>
            <a:spLocks noGrp="1"/>
          </p:cNvSpPr>
          <p:nvPr>
            <p:ph type="dt" sz="half" idx="10"/>
          </p:nvPr>
        </p:nvSpPr>
        <p:spPr>
          <a:xfrm>
            <a:off x="6248400" y="6248400"/>
            <a:ext cx="2667000" cy="365125"/>
          </a:xfrm>
        </p:spPr>
        <p:txBody>
          <a:bodyPr rtlCol="0"/>
          <a:lstStyle>
            <a:lvl1pPr>
              <a:defRPr/>
            </a:lvl1pPr>
          </a:lstStyle>
          <a:p>
            <a:pPr>
              <a:defRPr/>
            </a:pPr>
            <a:fld id="{98B122BE-0F49-4F4D-B8E0-CC05E03C1FB6}" type="datetimeFigureOut">
              <a:rPr lang="zh-TW" altLang="en-US"/>
              <a:pPr>
                <a:defRPr/>
              </a:pPr>
              <a:t>2019/12/12</a:t>
            </a:fld>
            <a:endParaRPr lang="zh-TW" altLang="en-US"/>
          </a:p>
        </p:txBody>
      </p:sp>
      <p:sp>
        <p:nvSpPr>
          <p:cNvPr id="10" name="投影片編號版面配置區 12"/>
          <p:cNvSpPr>
            <a:spLocks noGrp="1"/>
          </p:cNvSpPr>
          <p:nvPr>
            <p:ph type="sldNum" sz="quarter" idx="11"/>
          </p:nvPr>
        </p:nvSpPr>
        <p:spPr>
          <a:xfrm>
            <a:off x="0" y="4667250"/>
            <a:ext cx="1447800" cy="663575"/>
          </a:xfrm>
        </p:spPr>
        <p:txBody>
          <a:bodyPr rtlCol="0"/>
          <a:lstStyle>
            <a:lvl1pPr>
              <a:defRPr sz="2800"/>
            </a:lvl1pPr>
          </a:lstStyle>
          <a:p>
            <a:pPr>
              <a:defRPr/>
            </a:pPr>
            <a:fld id="{9A3BAD74-3086-46D8-8642-3EF0F995D57B}" type="slidenum">
              <a:rPr lang="zh-TW" altLang="en-US"/>
              <a:pPr>
                <a:defRPr/>
              </a:pPr>
              <a:t>‹#›</a:t>
            </a:fld>
            <a:endParaRPr lang="zh-TW" altLang="en-US"/>
          </a:p>
        </p:txBody>
      </p:sp>
      <p:sp>
        <p:nvSpPr>
          <p:cNvPr id="11" name="頁尾版面配置區 13"/>
          <p:cNvSpPr>
            <a:spLocks noGrp="1"/>
          </p:cNvSpPr>
          <p:nvPr>
            <p:ph type="ftr" sz="quarter" idx="12"/>
          </p:nvPr>
        </p:nvSpPr>
        <p:spPr>
          <a:xfrm>
            <a:off x="1600200" y="6248400"/>
            <a:ext cx="4572000" cy="365125"/>
          </a:xfrm>
        </p:spPr>
        <p:txBody>
          <a:bodyPr rtlCol="0"/>
          <a:lstStyle>
            <a:lvl1pPr>
              <a:defRPr/>
            </a:lvl1pPr>
          </a:lstStyle>
          <a:p>
            <a:pPr>
              <a:defRPr/>
            </a:pPr>
            <a:endParaRPr lang="zh-TW" altLang="en-US"/>
          </a:p>
        </p:txBody>
      </p:sp>
    </p:spTree>
    <p:extLst>
      <p:ext uri="{BB962C8B-B14F-4D97-AF65-F5344CB8AC3E}">
        <p14:creationId xmlns:p14="http://schemas.microsoft.com/office/powerpoint/2010/main" val="2550844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標題版面配置區 21"/>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endParaRPr lang="en-US" smtClean="0"/>
          </a:p>
        </p:txBody>
      </p:sp>
      <p:sp>
        <p:nvSpPr>
          <p:cNvPr id="1027" name="文字版面配置區 12"/>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14" name="日期版面配置區 13"/>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rgbClr val="775F55"/>
                </a:solidFill>
                <a:ea typeface="新細明體" charset="-120"/>
              </a:defRPr>
            </a:lvl1pPr>
          </a:lstStyle>
          <a:p>
            <a:pPr>
              <a:defRPr/>
            </a:pPr>
            <a:fld id="{AC0D7621-102B-413D-8271-7A78725EC5C7}" type="datetimeFigureOut">
              <a:rPr lang="zh-TW" altLang="en-US"/>
              <a:pPr>
                <a:defRPr/>
              </a:pPr>
              <a:t>2019/12/12</a:t>
            </a:fld>
            <a:endParaRPr lang="zh-TW" altLang="en-US"/>
          </a:p>
        </p:txBody>
      </p:sp>
      <p:sp>
        <p:nvSpPr>
          <p:cNvPr id="3" name="頁尾版面配置區 2"/>
          <p:cNvSpPr>
            <a:spLocks noGrp="1"/>
          </p:cNvSpPr>
          <p:nvPr>
            <p:ph type="ftr" sz="quarter" idx="3"/>
          </p:nvPr>
        </p:nvSpPr>
        <p:spPr>
          <a:xfrm>
            <a:off x="609600" y="6248400"/>
            <a:ext cx="5421313" cy="365125"/>
          </a:xfrm>
          <a:prstGeom prst="rect">
            <a:avLst/>
          </a:prstGeom>
        </p:spPr>
        <p:txBody>
          <a:bodyPr vert="horz" anchor="ctr"/>
          <a:lstStyle>
            <a:lvl1pPr algn="r" eaLnBrk="1" latinLnBrk="0" hangingPunct="1">
              <a:defRPr kumimoji="0" sz="1400">
                <a:solidFill>
                  <a:srgbClr val="775F55"/>
                </a:solidFill>
                <a:ea typeface="新細明體" charset="-120"/>
              </a:defRPr>
            </a:lvl1pPr>
          </a:lstStyle>
          <a:p>
            <a:pPr>
              <a:defRPr/>
            </a:pPr>
            <a:endParaRPr lang="zh-TW" altLang="en-US"/>
          </a:p>
        </p:txBody>
      </p:sp>
      <p:sp>
        <p:nvSpPr>
          <p:cNvPr id="7" name="矩形 6"/>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8" name="矩形 7"/>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9" name="矩形 8"/>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defRPr/>
            </a:pPr>
            <a:endParaRPr kumimoji="0" lang="en-US">
              <a:solidFill>
                <a:prstClr val="white"/>
              </a:solidFill>
            </a:endParaRPr>
          </a:p>
        </p:txBody>
      </p:sp>
      <p:sp>
        <p:nvSpPr>
          <p:cNvPr id="23" name="投影片編號版面配置區 22"/>
          <p:cNvSpPr>
            <a:spLocks noGrp="1"/>
          </p:cNvSpPr>
          <p:nvPr>
            <p:ph type="sldNum" sz="quarter" idx="4"/>
          </p:nvPr>
        </p:nvSpPr>
        <p:spPr>
          <a:xfrm>
            <a:off x="0" y="1271588"/>
            <a:ext cx="533400" cy="244475"/>
          </a:xfrm>
          <a:prstGeom prst="rect">
            <a:avLst/>
          </a:prstGeom>
        </p:spPr>
        <p:txBody>
          <a:bodyPr vert="horz" anchor="ctr" anchorCtr="0">
            <a:normAutofit/>
          </a:bodyPr>
          <a:lstStyle>
            <a:lvl1pPr algn="ctr" eaLnBrk="1" latinLnBrk="0" hangingPunct="1">
              <a:defRPr kumimoji="0" sz="1400" b="1">
                <a:solidFill>
                  <a:srgbClr val="FFFFFF"/>
                </a:solidFill>
                <a:ea typeface="新細明體" charset="-120"/>
              </a:defRPr>
            </a:lvl1pPr>
          </a:lstStyle>
          <a:p>
            <a:pPr>
              <a:defRPr/>
            </a:pPr>
            <a:fld id="{A5F982C5-717A-4C42-9B18-4C0925D880C5}" type="slidenum">
              <a:rPr lang="zh-TW" altLang="en-US"/>
              <a:pPr>
                <a:defRPr/>
              </a:pPr>
              <a:t>‹#›</a:t>
            </a:fld>
            <a:endParaRPr lang="zh-TW" altLang="en-US"/>
          </a:p>
        </p:txBody>
      </p:sp>
    </p:spTree>
  </p:cSld>
  <p:clrMap bg1="lt1" tx1="dk1" bg2="lt2" tx2="dk2" accent1="accent1" accent2="accent2" accent3="accent3" accent4="accent4" accent5="accent5" accent6="accent6" hlink="hlink" folHlink="folHlink"/>
  <p:sldLayoutIdLst>
    <p:sldLayoutId id="2147484316" r:id="rId1"/>
    <p:sldLayoutId id="2147484303" r:id="rId2"/>
    <p:sldLayoutId id="2147484317" r:id="rId3"/>
    <p:sldLayoutId id="2147484318" r:id="rId4"/>
    <p:sldLayoutId id="2147484319" r:id="rId5"/>
    <p:sldLayoutId id="2147484304" r:id="rId6"/>
    <p:sldLayoutId id="2147484320" r:id="rId7"/>
    <p:sldLayoutId id="2147484305" r:id="rId8"/>
    <p:sldLayoutId id="2147484321" r:id="rId9"/>
    <p:sldLayoutId id="2147484306" r:id="rId10"/>
    <p:sldLayoutId id="2147484322" r:id="rId11"/>
    <p:sldLayoutId id="2147484329" r:id="rId12"/>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ea typeface="微軟正黑體" pitchFamily="34" charset="-120"/>
        </a:defRPr>
      </a:lvl2pPr>
      <a:lvl3pPr algn="l" rtl="0" eaLnBrk="0" fontAlgn="base" hangingPunct="0">
        <a:spcBef>
          <a:spcPct val="0"/>
        </a:spcBef>
        <a:spcAft>
          <a:spcPct val="0"/>
        </a:spcAft>
        <a:defRPr sz="4400">
          <a:solidFill>
            <a:schemeClr val="tx2"/>
          </a:solidFill>
          <a:latin typeface="Tw Cen MT" pitchFamily="34" charset="0"/>
          <a:ea typeface="微軟正黑體" pitchFamily="34" charset="-120"/>
        </a:defRPr>
      </a:lvl3pPr>
      <a:lvl4pPr algn="l" rtl="0" eaLnBrk="0" fontAlgn="base" hangingPunct="0">
        <a:spcBef>
          <a:spcPct val="0"/>
        </a:spcBef>
        <a:spcAft>
          <a:spcPct val="0"/>
        </a:spcAft>
        <a:defRPr sz="4400">
          <a:solidFill>
            <a:schemeClr val="tx2"/>
          </a:solidFill>
          <a:latin typeface="Tw Cen MT" pitchFamily="34" charset="0"/>
          <a:ea typeface="微軟正黑體" pitchFamily="34" charset="-120"/>
        </a:defRPr>
      </a:lvl4pPr>
      <a:lvl5pPr algn="l" rtl="0" eaLnBrk="0" fontAlgn="base" hangingPunct="0">
        <a:spcBef>
          <a:spcPct val="0"/>
        </a:spcBef>
        <a:spcAft>
          <a:spcPct val="0"/>
        </a:spcAft>
        <a:defRPr sz="4400">
          <a:solidFill>
            <a:schemeClr val="tx2"/>
          </a:solidFill>
          <a:latin typeface="Tw Cen MT" pitchFamily="34" charset="0"/>
          <a:ea typeface="微軟正黑體" pitchFamily="34" charset="-120"/>
        </a:defRPr>
      </a:lvl5pPr>
      <a:lvl6pPr marL="457200" algn="l" rtl="0" fontAlgn="base">
        <a:spcBef>
          <a:spcPct val="0"/>
        </a:spcBef>
        <a:spcAft>
          <a:spcPct val="0"/>
        </a:spcAft>
        <a:defRPr sz="4400">
          <a:solidFill>
            <a:schemeClr val="tx2"/>
          </a:solidFill>
          <a:latin typeface="Tw Cen MT" pitchFamily="34" charset="0"/>
          <a:ea typeface="微軟正黑體" pitchFamily="34" charset="-120"/>
        </a:defRPr>
      </a:lvl6pPr>
      <a:lvl7pPr marL="914400" algn="l" rtl="0" fontAlgn="base">
        <a:spcBef>
          <a:spcPct val="0"/>
        </a:spcBef>
        <a:spcAft>
          <a:spcPct val="0"/>
        </a:spcAft>
        <a:defRPr sz="4400">
          <a:solidFill>
            <a:schemeClr val="tx2"/>
          </a:solidFill>
          <a:latin typeface="Tw Cen MT" pitchFamily="34" charset="0"/>
          <a:ea typeface="微軟正黑體" pitchFamily="34" charset="-120"/>
        </a:defRPr>
      </a:lvl7pPr>
      <a:lvl8pPr marL="1371600" algn="l" rtl="0" fontAlgn="base">
        <a:spcBef>
          <a:spcPct val="0"/>
        </a:spcBef>
        <a:spcAft>
          <a:spcPct val="0"/>
        </a:spcAft>
        <a:defRPr sz="4400">
          <a:solidFill>
            <a:schemeClr val="tx2"/>
          </a:solidFill>
          <a:latin typeface="Tw Cen MT" pitchFamily="34" charset="0"/>
          <a:ea typeface="微軟正黑體" pitchFamily="34" charset="-120"/>
        </a:defRPr>
      </a:lvl8pPr>
      <a:lvl9pPr marL="1828800" algn="l" rtl="0" fontAlgn="base">
        <a:spcBef>
          <a:spcPct val="0"/>
        </a:spcBef>
        <a:spcAft>
          <a:spcPct val="0"/>
        </a:spcAft>
        <a:defRPr sz="4400">
          <a:solidFill>
            <a:schemeClr val="tx2"/>
          </a:solidFill>
          <a:latin typeface="Tw Cen MT" pitchFamily="34" charset="0"/>
          <a:ea typeface="微軟正黑體" pitchFamily="34" charset="-120"/>
        </a:defRPr>
      </a:lvl9pPr>
    </p:titleStyle>
    <p:body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標題 1"/>
          <p:cNvSpPr>
            <a:spLocks noGrp="1"/>
          </p:cNvSpPr>
          <p:nvPr>
            <p:ph type="ctrTitle"/>
          </p:nvPr>
        </p:nvSpPr>
        <p:spPr>
          <a:xfrm>
            <a:off x="5220072" y="4941168"/>
            <a:ext cx="3740696" cy="745033"/>
          </a:xfrm>
        </p:spPr>
        <p:txBody>
          <a:bodyPr>
            <a:normAutofit fontScale="90000"/>
          </a:bodyPr>
          <a:lstStyle/>
          <a:p>
            <a:pPr algn="ctr" eaLnBrk="1" fontAlgn="auto" hangingPunct="1">
              <a:lnSpc>
                <a:spcPct val="150000"/>
              </a:lnSpc>
              <a:spcAft>
                <a:spcPts val="0"/>
              </a:spcAft>
              <a:defRPr/>
            </a:pPr>
            <a:r>
              <a:rPr lang="zh-TW" altLang="en-US" sz="3200" b="1" dirty="0" smtClean="0">
                <a:solidFill>
                  <a:schemeClr val="tx1"/>
                </a:solidFill>
                <a:latin typeface="+mn-ea"/>
                <a:ea typeface="+mn-ea"/>
              </a:rPr>
              <a:t>學務處</a:t>
            </a:r>
            <a:r>
              <a:rPr lang="en-US" altLang="zh-TW" sz="3200" b="1" dirty="0" smtClean="0">
                <a:solidFill>
                  <a:schemeClr val="tx1"/>
                </a:solidFill>
                <a:latin typeface="+mn-ea"/>
                <a:ea typeface="+mn-ea"/>
              </a:rPr>
              <a:t>1081213</a:t>
            </a:r>
            <a:endParaRPr lang="zh-TW" altLang="en-US" sz="3200" b="1" dirty="0" smtClean="0">
              <a:solidFill>
                <a:schemeClr val="tx1"/>
              </a:solidFill>
              <a:latin typeface="+mn-ea"/>
              <a:ea typeface="+mn-ea"/>
            </a:endParaRPr>
          </a:p>
        </p:txBody>
      </p:sp>
      <p:sp>
        <p:nvSpPr>
          <p:cNvPr id="2" name="矩形 1"/>
          <p:cNvSpPr/>
          <p:nvPr/>
        </p:nvSpPr>
        <p:spPr>
          <a:xfrm>
            <a:off x="1112341" y="1988840"/>
            <a:ext cx="7848872" cy="1415772"/>
          </a:xfrm>
          <a:prstGeom prst="rect">
            <a:avLst/>
          </a:prstGeom>
        </p:spPr>
        <p:txBody>
          <a:bodyPr wrap="square">
            <a:spAutoFit/>
          </a:bodyPr>
          <a:lstStyle/>
          <a:p>
            <a:r>
              <a:rPr lang="en-US" altLang="zh-TW" sz="5400" b="1" dirty="0" smtClean="0">
                <a:latin typeface="+mn-ea"/>
                <a:ea typeface="+mn-ea"/>
                <a:cs typeface="Times New Roman" pitchFamily="18" charset="0"/>
              </a:rPr>
              <a:t>108-1</a:t>
            </a:r>
            <a:r>
              <a:rPr lang="zh-TW" altLang="en-US" sz="5400" b="1" dirty="0" smtClean="0">
                <a:latin typeface="+mn-ea"/>
                <a:ea typeface="+mn-ea"/>
                <a:cs typeface="Times New Roman" pitchFamily="18" charset="0"/>
              </a:rPr>
              <a:t>十二月導師會報</a:t>
            </a:r>
            <a:r>
              <a:rPr lang="en-US" altLang="zh-TW" sz="3200" b="1" dirty="0">
                <a:latin typeface="+mn-ea"/>
                <a:ea typeface="+mn-ea"/>
                <a:cs typeface="Times New Roman" pitchFamily="18" charset="0"/>
              </a:rPr>
              <a:t/>
            </a:r>
            <a:br>
              <a:rPr lang="en-US" altLang="zh-TW" sz="3200" b="1" dirty="0">
                <a:latin typeface="+mn-ea"/>
                <a:ea typeface="+mn-ea"/>
                <a:cs typeface="Times New Roman" pitchFamily="18" charset="0"/>
              </a:rPr>
            </a:br>
            <a:endParaRPr lang="zh-TW" altLang="en-US" sz="3200" dirty="0">
              <a:latin typeface="+mn-ea"/>
              <a:ea typeface="+mn-ea"/>
            </a:endParaRPr>
          </a:p>
        </p:txBody>
      </p:sp>
    </p:spTree>
    <p:extLst>
      <p:ext uri="{BB962C8B-B14F-4D97-AF65-F5344CB8AC3E}">
        <p14:creationId xmlns:p14="http://schemas.microsoft.com/office/powerpoint/2010/main" val="33677758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noGrp="1"/>
          </p:cNvSpPr>
          <p:nvPr>
            <p:ph type="title"/>
          </p:nvPr>
        </p:nvSpPr>
        <p:spPr>
          <a:xfrm>
            <a:off x="414338" y="115888"/>
            <a:ext cx="8229600" cy="2217737"/>
          </a:xfrm>
        </p:spPr>
        <p:txBody>
          <a:bodyPr/>
          <a:lstStyle/>
          <a:p>
            <a:r>
              <a:rPr lang="zh-TW" altLang="en-US" b="1" smtClean="0">
                <a:solidFill>
                  <a:srgbClr val="0070C0"/>
                </a:solidFill>
                <a:latin typeface="文鼎超顏楷" panose="03000A09000000000000" pitchFamily="65" charset="-120"/>
                <a:ea typeface="文鼎超顏楷" panose="03000A09000000000000" pitchFamily="65" charset="-120"/>
              </a:rPr>
              <a:t>生教組</a:t>
            </a:r>
            <a:r>
              <a:rPr lang="en-US" altLang="zh-TW" b="1" smtClean="0">
                <a:solidFill>
                  <a:srgbClr val="0070C0"/>
                </a:solidFill>
                <a:latin typeface="文鼎超顏楷" panose="03000A09000000000000" pitchFamily="65" charset="-120"/>
                <a:ea typeface="文鼎超顏楷" panose="03000A09000000000000" pitchFamily="65" charset="-120"/>
              </a:rPr>
              <a:t>---</a:t>
            </a:r>
            <a:r>
              <a:rPr lang="zh-TW" altLang="en-US" b="1" smtClean="0">
                <a:solidFill>
                  <a:srgbClr val="0070C0"/>
                </a:solidFill>
                <a:latin typeface="文鼎超顏楷" panose="03000A09000000000000" pitchFamily="65" charset="-120"/>
                <a:ea typeface="文鼎超顏楷" panose="03000A09000000000000" pitchFamily="65" charset="-120"/>
              </a:rPr>
              <a:t>正向管教問卷填答</a:t>
            </a:r>
            <a:r>
              <a:rPr lang="en-US" altLang="zh-TW" b="1" smtClean="0">
                <a:solidFill>
                  <a:srgbClr val="0070C0"/>
                </a:solidFill>
              </a:rPr>
              <a:t/>
            </a:r>
            <a:br>
              <a:rPr lang="en-US" altLang="zh-TW" b="1" smtClean="0">
                <a:solidFill>
                  <a:srgbClr val="0070C0"/>
                </a:solidFill>
              </a:rPr>
            </a:br>
            <a:r>
              <a:rPr lang="en-US" altLang="zh-TW" b="1" smtClean="0">
                <a:latin typeface="標楷體" panose="03000509000000000000" pitchFamily="65" charset="-120"/>
                <a:ea typeface="標楷體" panose="03000509000000000000" pitchFamily="65" charset="-120"/>
              </a:rPr>
              <a:t/>
            </a:r>
            <a:br>
              <a:rPr lang="en-US" altLang="zh-TW" b="1" smtClean="0">
                <a:latin typeface="標楷體" panose="03000509000000000000" pitchFamily="65" charset="-120"/>
                <a:ea typeface="標楷體" panose="03000509000000000000" pitchFamily="65" charset="-120"/>
              </a:rPr>
            </a:br>
            <a:endParaRPr lang="zh-TW" altLang="en-US" smtClean="0"/>
          </a:p>
        </p:txBody>
      </p:sp>
      <p:sp>
        <p:nvSpPr>
          <p:cNvPr id="4099" name="內容版面配置區 2"/>
          <p:cNvSpPr>
            <a:spLocks noGrp="1"/>
          </p:cNvSpPr>
          <p:nvPr>
            <p:ph idx="1"/>
          </p:nvPr>
        </p:nvSpPr>
        <p:spPr>
          <a:xfrm>
            <a:off x="275432" y="1700808"/>
            <a:ext cx="8507412" cy="4525962"/>
          </a:xfrm>
        </p:spPr>
        <p:txBody>
          <a:bodyPr/>
          <a:lstStyle/>
          <a:p>
            <a:pPr>
              <a:defRPr/>
            </a:pPr>
            <a:r>
              <a:rPr lang="zh-TW" altLang="en-US" b="1" dirty="0" smtClean="0">
                <a:latin typeface="文鼎超顏楷" panose="03000A09000000000000" pitchFamily="65" charset="-120"/>
                <a:ea typeface="文鼎超顏楷" panose="03000A09000000000000" pitchFamily="65" charset="-120"/>
              </a:rPr>
              <a:t>正向管教</a:t>
            </a:r>
            <a:r>
              <a:rPr lang="en-US" altLang="zh-TW" b="1" dirty="0" smtClean="0">
                <a:latin typeface="文鼎超顏楷" panose="03000A09000000000000" pitchFamily="65" charset="-120"/>
                <a:ea typeface="文鼎超顏楷" panose="03000A09000000000000" pitchFamily="65" charset="-120"/>
              </a:rPr>
              <a:t>:</a:t>
            </a:r>
            <a:r>
              <a:rPr lang="zh-TW" altLang="en-US" b="1" dirty="0" smtClean="0">
                <a:latin typeface="文鼎超顏楷" panose="03000A09000000000000" pitchFamily="65" charset="-120"/>
                <a:ea typeface="文鼎超顏楷" panose="03000A09000000000000" pitchFamily="65" charset="-120"/>
              </a:rPr>
              <a:t> 最差三題</a:t>
            </a:r>
            <a:endParaRPr lang="en-US" altLang="zh-TW" b="1" dirty="0" smtClean="0">
              <a:latin typeface="文鼎超顏楷" panose="03000A09000000000000" pitchFamily="65" charset="-120"/>
              <a:ea typeface="文鼎超顏楷" panose="03000A09000000000000" pitchFamily="65" charset="-120"/>
            </a:endParaRPr>
          </a:p>
          <a:p>
            <a:pPr>
              <a:defRPr/>
            </a:pPr>
            <a:endParaRPr lang="en-US" altLang="zh-TW" b="1" dirty="0" smtClean="0">
              <a:latin typeface="文鼎超顏楷" panose="03000A09000000000000" pitchFamily="65" charset="-120"/>
              <a:ea typeface="文鼎超顏楷" panose="03000A09000000000000" pitchFamily="65" charset="-120"/>
            </a:endParaRPr>
          </a:p>
          <a:p>
            <a:pPr marL="0" indent="0">
              <a:buFont typeface="Arial" panose="020B0604020202020204" pitchFamily="34" charset="0"/>
              <a:buNone/>
              <a:defRPr/>
            </a:pPr>
            <a:r>
              <a:rPr lang="en-US" altLang="zh-TW" dirty="0">
                <a:latin typeface="文鼎超顏楷" panose="03000A09000000000000" pitchFamily="65" charset="-120"/>
                <a:ea typeface="文鼎超顏楷" panose="03000A09000000000000" pitchFamily="65" charset="-120"/>
              </a:rPr>
              <a:t>11.</a:t>
            </a:r>
            <a:r>
              <a:rPr lang="zh-TW" altLang="zh-TW" dirty="0">
                <a:latin typeface="文鼎超顏楷" panose="03000A09000000000000" pitchFamily="65" charset="-120"/>
                <a:ea typeface="文鼎超顏楷" panose="03000A09000000000000" pitchFamily="65" charset="-120"/>
              </a:rPr>
              <a:t>我們老師的脾氣很好，不會發怒或失控，是我們學習的對象</a:t>
            </a:r>
            <a:r>
              <a:rPr lang="zh-TW" altLang="zh-TW" dirty="0" smtClean="0">
                <a:latin typeface="文鼎超顏楷" panose="03000A09000000000000" pitchFamily="65" charset="-120"/>
                <a:ea typeface="文鼎超顏楷" panose="03000A09000000000000" pitchFamily="65" charset="-120"/>
              </a:rPr>
              <a:t>。</a:t>
            </a:r>
            <a:endParaRPr lang="en-US" altLang="zh-TW" dirty="0" smtClean="0">
              <a:latin typeface="文鼎超顏楷" panose="03000A09000000000000" pitchFamily="65" charset="-120"/>
              <a:ea typeface="文鼎超顏楷" panose="03000A09000000000000" pitchFamily="65" charset="-120"/>
            </a:endParaRPr>
          </a:p>
          <a:p>
            <a:pPr marL="0" indent="0">
              <a:buFont typeface="Arial" panose="020B0604020202020204" pitchFamily="34" charset="0"/>
              <a:buNone/>
              <a:defRPr/>
            </a:pPr>
            <a:r>
              <a:rPr lang="en-US" altLang="zh-TW" dirty="0" smtClean="0">
                <a:latin typeface="文鼎超顏楷" panose="03000A09000000000000" pitchFamily="65" charset="-120"/>
                <a:ea typeface="文鼎超顏楷" panose="03000A09000000000000" pitchFamily="65" charset="-120"/>
              </a:rPr>
              <a:t> </a:t>
            </a:r>
          </a:p>
          <a:p>
            <a:pPr marL="0" indent="0">
              <a:buFont typeface="Arial" panose="020B0604020202020204" pitchFamily="34" charset="0"/>
              <a:buNone/>
              <a:defRPr/>
            </a:pPr>
            <a:r>
              <a:rPr lang="en-US" altLang="zh-TW" dirty="0" smtClean="0">
                <a:latin typeface="文鼎超顏楷" panose="03000A09000000000000" pitchFamily="65" charset="-120"/>
                <a:ea typeface="文鼎超顏楷" panose="03000A09000000000000" pitchFamily="65" charset="-120"/>
              </a:rPr>
              <a:t>18</a:t>
            </a:r>
            <a:r>
              <a:rPr lang="en-US" altLang="zh-TW" dirty="0">
                <a:latin typeface="文鼎超顏楷" panose="03000A09000000000000" pitchFamily="65" charset="-120"/>
                <a:ea typeface="文鼎超顏楷" panose="03000A09000000000000" pitchFamily="65" charset="-120"/>
              </a:rPr>
              <a:t>.</a:t>
            </a:r>
            <a:r>
              <a:rPr lang="zh-TW" altLang="zh-TW" dirty="0">
                <a:latin typeface="文鼎超顏楷" panose="03000A09000000000000" pitchFamily="65" charset="-120"/>
                <a:ea typeface="文鼎超顏楷" panose="03000A09000000000000" pitchFamily="65" charset="-120"/>
              </a:rPr>
              <a:t>我覺得老師能理解我們做錯事情的原因</a:t>
            </a:r>
            <a:r>
              <a:rPr lang="zh-TW" altLang="zh-TW" dirty="0" smtClean="0">
                <a:latin typeface="文鼎超顏楷" panose="03000A09000000000000" pitchFamily="65" charset="-120"/>
                <a:ea typeface="文鼎超顏楷" panose="03000A09000000000000" pitchFamily="65" charset="-120"/>
              </a:rPr>
              <a:t>。</a:t>
            </a:r>
            <a:endParaRPr lang="en-US" altLang="zh-TW" dirty="0" smtClean="0">
              <a:latin typeface="文鼎超顏楷" panose="03000A09000000000000" pitchFamily="65" charset="-120"/>
              <a:ea typeface="文鼎超顏楷" panose="03000A09000000000000" pitchFamily="65" charset="-120"/>
            </a:endParaRPr>
          </a:p>
          <a:p>
            <a:pPr marL="0" indent="0">
              <a:buFont typeface="Arial" panose="020B0604020202020204" pitchFamily="34" charset="0"/>
              <a:buNone/>
              <a:defRPr/>
            </a:pPr>
            <a:r>
              <a:rPr lang="en-US" altLang="zh-TW" dirty="0" smtClean="0">
                <a:latin typeface="文鼎超顏楷" panose="03000A09000000000000" pitchFamily="65" charset="-120"/>
                <a:ea typeface="文鼎超顏楷" panose="03000A09000000000000" pitchFamily="65" charset="-120"/>
              </a:rPr>
              <a:t> </a:t>
            </a:r>
          </a:p>
          <a:p>
            <a:pPr marL="0" indent="0">
              <a:buFont typeface="Arial" panose="020B0604020202020204" pitchFamily="34" charset="0"/>
              <a:buNone/>
              <a:defRPr/>
            </a:pPr>
            <a:r>
              <a:rPr lang="en-US" altLang="zh-TW" dirty="0" smtClean="0">
                <a:latin typeface="文鼎超顏楷" panose="03000A09000000000000" pitchFamily="65" charset="-120"/>
                <a:ea typeface="文鼎超顏楷" panose="03000A09000000000000" pitchFamily="65" charset="-120"/>
              </a:rPr>
              <a:t>20</a:t>
            </a:r>
            <a:r>
              <a:rPr lang="en-US" altLang="zh-TW" dirty="0">
                <a:latin typeface="文鼎超顏楷" panose="03000A09000000000000" pitchFamily="65" charset="-120"/>
                <a:ea typeface="文鼎超顏楷" panose="03000A09000000000000" pitchFamily="65" charset="-120"/>
              </a:rPr>
              <a:t>.</a:t>
            </a:r>
            <a:r>
              <a:rPr lang="zh-TW" altLang="zh-TW" dirty="0">
                <a:latin typeface="文鼎超顏楷" panose="03000A09000000000000" pitchFamily="65" charset="-120"/>
                <a:ea typeface="文鼎超顏楷" panose="03000A09000000000000" pitchFamily="65" charset="-120"/>
              </a:rPr>
              <a:t>老師會利用教室內的任何空間，展示班上同學的作品。</a:t>
            </a:r>
          </a:p>
          <a:p>
            <a:pPr marL="0" indent="0">
              <a:buFont typeface="Arial" panose="020B0604020202020204" pitchFamily="34" charset="0"/>
              <a:buNone/>
              <a:defRPr/>
            </a:pPr>
            <a:endParaRPr lang="zh-TW" altLang="zh-TW" dirty="0"/>
          </a:p>
          <a:p>
            <a:pPr>
              <a:defRPr/>
            </a:pPr>
            <a:endParaRPr lang="en-US" altLang="zh-TW" b="1" dirty="0" smtClean="0">
              <a:latin typeface="標楷體" panose="03000509000000000000" pitchFamily="65" charset="-120"/>
              <a:ea typeface="標楷體" panose="03000509000000000000" pitchFamily="65" charset="-120"/>
            </a:endParaRPr>
          </a:p>
          <a:p>
            <a:pPr>
              <a:defRPr/>
            </a:pPr>
            <a:endParaRPr lang="en-US" altLang="zh-TW" dirty="0" smtClean="0"/>
          </a:p>
          <a:p>
            <a:pPr>
              <a:defRPr/>
            </a:pPr>
            <a:endParaRPr lang="zh-TW" altLang="en-US" b="1" dirty="0" smtClean="0"/>
          </a:p>
        </p:txBody>
      </p:sp>
    </p:spTree>
    <p:extLst>
      <p:ext uri="{BB962C8B-B14F-4D97-AF65-F5344CB8AC3E}">
        <p14:creationId xmlns:p14="http://schemas.microsoft.com/office/powerpoint/2010/main" val="1857877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矩形 1"/>
          <p:cNvSpPr>
            <a:spLocks noChangeArrowheads="1"/>
          </p:cNvSpPr>
          <p:nvPr/>
        </p:nvSpPr>
        <p:spPr bwMode="auto">
          <a:xfrm>
            <a:off x="250825" y="404813"/>
            <a:ext cx="8424863" cy="723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pPr algn="ctr"/>
            <a:r>
              <a:rPr lang="zh-TW" altLang="en-US" sz="4400" b="1">
                <a:solidFill>
                  <a:srgbClr val="0070C0"/>
                </a:solidFill>
                <a:latin typeface="文鼎超顏楷" panose="03000A09000000000000" pitchFamily="65" charset="-120"/>
                <a:ea typeface="文鼎超顏楷" panose="03000A09000000000000" pitchFamily="65" charset="-120"/>
              </a:rPr>
              <a:t>生教組</a:t>
            </a:r>
            <a:r>
              <a:rPr lang="en-US" altLang="zh-TW" sz="4400" b="1">
                <a:solidFill>
                  <a:srgbClr val="0070C0"/>
                </a:solidFill>
                <a:latin typeface="文鼎超顏楷" panose="03000A09000000000000" pitchFamily="65" charset="-120"/>
                <a:ea typeface="文鼎超顏楷" panose="03000A09000000000000" pitchFamily="65" charset="-120"/>
              </a:rPr>
              <a:t>---</a:t>
            </a:r>
            <a:r>
              <a:rPr lang="zh-TW" altLang="en-US" sz="4400" b="1">
                <a:solidFill>
                  <a:srgbClr val="0070C0"/>
                </a:solidFill>
                <a:latin typeface="文鼎超顏楷" panose="03000A09000000000000" pitchFamily="65" charset="-120"/>
                <a:ea typeface="文鼎超顏楷" panose="03000A09000000000000" pitchFamily="65" charset="-120"/>
              </a:rPr>
              <a:t>正向管教問卷填答</a:t>
            </a:r>
            <a:r>
              <a:rPr lang="en-US" altLang="zh-TW" sz="4400" b="1">
                <a:solidFill>
                  <a:srgbClr val="0070C0"/>
                </a:solidFill>
                <a:latin typeface="文鼎超顏楷" panose="03000A09000000000000" pitchFamily="65" charset="-120"/>
                <a:ea typeface="文鼎超顏楷" panose="03000A09000000000000" pitchFamily="65" charset="-120"/>
              </a:rPr>
              <a:t/>
            </a:r>
            <a:br>
              <a:rPr lang="en-US" altLang="zh-TW" sz="4400" b="1">
                <a:solidFill>
                  <a:srgbClr val="0070C0"/>
                </a:solidFill>
                <a:latin typeface="文鼎超顏楷" panose="03000A09000000000000" pitchFamily="65" charset="-120"/>
                <a:ea typeface="文鼎超顏楷" panose="03000A09000000000000" pitchFamily="65" charset="-120"/>
              </a:rPr>
            </a:br>
            <a:r>
              <a:rPr lang="en-US" altLang="zh-TW" sz="4400" b="1">
                <a:latin typeface="文鼎超顏楷" panose="03000A09000000000000" pitchFamily="65" charset="-120"/>
                <a:ea typeface="文鼎超顏楷" panose="03000A09000000000000" pitchFamily="65" charset="-120"/>
              </a:rPr>
              <a:t/>
            </a:r>
            <a:br>
              <a:rPr lang="en-US" altLang="zh-TW" sz="4400" b="1">
                <a:latin typeface="文鼎超顏楷" panose="03000A09000000000000" pitchFamily="65" charset="-120"/>
                <a:ea typeface="文鼎超顏楷" panose="03000A09000000000000" pitchFamily="65" charset="-120"/>
              </a:rPr>
            </a:br>
            <a:endParaRPr lang="en-US" altLang="zh-TW" sz="4400" b="1">
              <a:latin typeface="文鼎超顏楷" panose="03000A09000000000000" pitchFamily="65" charset="-120"/>
              <a:ea typeface="文鼎超顏楷" panose="03000A09000000000000" pitchFamily="65" charset="-120"/>
            </a:endParaRPr>
          </a:p>
          <a:p>
            <a:r>
              <a:rPr lang="en-US" altLang="zh-TW" sz="3200">
                <a:latin typeface="文鼎超顏楷" panose="03000A09000000000000" pitchFamily="65" charset="-120"/>
                <a:ea typeface="文鼎超顏楷" panose="03000A09000000000000" pitchFamily="65" charset="-120"/>
              </a:rPr>
              <a:t>32.</a:t>
            </a:r>
            <a:r>
              <a:rPr lang="zh-TW" altLang="zh-TW" sz="3200">
                <a:latin typeface="文鼎超顏楷" panose="03000A09000000000000" pitchFamily="65" charset="-120"/>
                <a:ea typeface="文鼎超顏楷" panose="03000A09000000000000" pitchFamily="65" charset="-120"/>
              </a:rPr>
              <a:t>我們對老師的教學或評量方式感覺不公平或不適當時，能有表 達意見的機會。</a:t>
            </a:r>
            <a:endParaRPr lang="en-US" altLang="zh-TW" sz="3200">
              <a:latin typeface="文鼎超顏楷" panose="03000A09000000000000" pitchFamily="65" charset="-120"/>
              <a:ea typeface="文鼎超顏楷" panose="03000A09000000000000" pitchFamily="65" charset="-120"/>
            </a:endParaRPr>
          </a:p>
          <a:p>
            <a:endParaRPr lang="en-US" altLang="zh-TW" sz="3200">
              <a:latin typeface="文鼎超顏楷" panose="03000A09000000000000" pitchFamily="65" charset="-120"/>
              <a:ea typeface="文鼎超顏楷" panose="03000A09000000000000" pitchFamily="65" charset="-120"/>
            </a:endParaRPr>
          </a:p>
          <a:p>
            <a:r>
              <a:rPr lang="en-US" altLang="zh-TW" sz="3200">
                <a:latin typeface="文鼎超顏楷" panose="03000A09000000000000" pitchFamily="65" charset="-120"/>
                <a:ea typeface="文鼎超顏楷" panose="03000A09000000000000" pitchFamily="65" charset="-120"/>
              </a:rPr>
              <a:t>37.</a:t>
            </a:r>
            <a:r>
              <a:rPr lang="zh-TW" altLang="zh-TW" sz="3200">
                <a:latin typeface="文鼎超顏楷" panose="03000A09000000000000" pitchFamily="65" charset="-120"/>
                <a:ea typeface="文鼎超顏楷" panose="03000A09000000000000" pitchFamily="65" charset="-120"/>
              </a:rPr>
              <a:t>學校或本班老師不會任意公布我們考試成績及排名。</a:t>
            </a:r>
            <a:endParaRPr lang="en-US" altLang="zh-TW" sz="3200">
              <a:latin typeface="文鼎超顏楷" panose="03000A09000000000000" pitchFamily="65" charset="-120"/>
              <a:ea typeface="文鼎超顏楷" panose="03000A09000000000000" pitchFamily="65" charset="-120"/>
            </a:endParaRPr>
          </a:p>
          <a:p>
            <a:endParaRPr lang="en-US" altLang="zh-TW" sz="3200">
              <a:latin typeface="文鼎超顏楷" panose="03000A09000000000000" pitchFamily="65" charset="-120"/>
              <a:ea typeface="文鼎超顏楷" panose="03000A09000000000000" pitchFamily="65" charset="-120"/>
            </a:endParaRPr>
          </a:p>
          <a:p>
            <a:r>
              <a:rPr lang="en-US" altLang="zh-TW" sz="3200">
                <a:latin typeface="文鼎超顏楷" panose="03000A09000000000000" pitchFamily="65" charset="-120"/>
                <a:ea typeface="文鼎超顏楷" panose="03000A09000000000000" pitchFamily="65" charset="-120"/>
              </a:rPr>
              <a:t>54.</a:t>
            </a:r>
            <a:r>
              <a:rPr lang="zh-TW" altLang="zh-TW" sz="3200">
                <a:latin typeface="文鼎超顏楷" panose="03000A09000000000000" pitchFamily="65" charset="-120"/>
                <a:ea typeface="文鼎超顏楷" panose="03000A09000000000000" pitchFamily="65" charset="-120"/>
              </a:rPr>
              <a:t>校園內所有的大人不會因為某位同學或少數同學的不好的行 為，就處罰全班或大多數學生</a:t>
            </a:r>
            <a:r>
              <a:rPr lang="zh-TW" altLang="zh-TW"/>
              <a:t>。</a:t>
            </a:r>
            <a:endParaRPr lang="zh-TW" altLang="zh-TW" sz="3200"/>
          </a:p>
          <a:p>
            <a:pPr algn="ctr"/>
            <a:endParaRPr lang="zh-TW" altLang="en-US" sz="4400"/>
          </a:p>
        </p:txBody>
      </p:sp>
      <p:sp>
        <p:nvSpPr>
          <p:cNvPr id="4099" name="矩形 2"/>
          <p:cNvSpPr>
            <a:spLocks noChangeArrowheads="1"/>
          </p:cNvSpPr>
          <p:nvPr/>
        </p:nvSpPr>
        <p:spPr bwMode="auto">
          <a:xfrm>
            <a:off x="179388" y="1484313"/>
            <a:ext cx="8208962"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a:solidFill>
                  <a:schemeClr val="tx1"/>
                </a:solidFill>
                <a:latin typeface="Calibri" panose="020F0502020204030204" pitchFamily="34" charset="0"/>
                <a:ea typeface="新細明體" panose="02020500000000000000" pitchFamily="18" charset="-120"/>
              </a:defRPr>
            </a:lvl1pPr>
            <a:lvl2pPr marL="742950" indent="-285750">
              <a:defRPr kumimoji="1">
                <a:solidFill>
                  <a:schemeClr val="tx1"/>
                </a:solidFill>
                <a:latin typeface="Calibri" panose="020F0502020204030204" pitchFamily="34" charset="0"/>
                <a:ea typeface="新細明體" panose="02020500000000000000" pitchFamily="18" charset="-120"/>
              </a:defRPr>
            </a:lvl2pPr>
            <a:lvl3pPr marL="1143000" indent="-228600">
              <a:defRPr kumimoji="1">
                <a:solidFill>
                  <a:schemeClr val="tx1"/>
                </a:solidFill>
                <a:latin typeface="Calibri" panose="020F0502020204030204" pitchFamily="34" charset="0"/>
                <a:ea typeface="新細明體" panose="02020500000000000000" pitchFamily="18" charset="-120"/>
              </a:defRPr>
            </a:lvl3pPr>
            <a:lvl4pPr marL="1600200" indent="-228600">
              <a:defRPr kumimoji="1">
                <a:solidFill>
                  <a:schemeClr val="tx1"/>
                </a:solidFill>
                <a:latin typeface="Calibri" panose="020F0502020204030204" pitchFamily="34" charset="0"/>
                <a:ea typeface="新細明體" panose="02020500000000000000" pitchFamily="18" charset="-120"/>
              </a:defRPr>
            </a:lvl4pPr>
            <a:lvl5pPr marL="2057400" indent="-228600">
              <a:defRPr kumimoji="1">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Calibri" panose="020F0502020204030204" pitchFamily="34" charset="0"/>
                <a:ea typeface="新細明體" panose="02020500000000000000" pitchFamily="18" charset="-120"/>
              </a:defRPr>
            </a:lvl9pPr>
          </a:lstStyle>
          <a:p>
            <a:r>
              <a:rPr lang="zh-TW" altLang="en-US" sz="3200" b="1" dirty="0">
                <a:latin typeface="文鼎超顏楷" panose="03000A09000000000000" pitchFamily="65" charset="-120"/>
                <a:ea typeface="文鼎超顏楷" panose="03000A09000000000000" pitchFamily="65" charset="-120"/>
              </a:rPr>
              <a:t>校園人權</a:t>
            </a:r>
            <a:r>
              <a:rPr lang="en-US" altLang="zh-TW" sz="3200" b="1" dirty="0">
                <a:latin typeface="文鼎超顏楷" panose="03000A09000000000000" pitchFamily="65" charset="-120"/>
                <a:ea typeface="文鼎超顏楷" panose="03000A09000000000000" pitchFamily="65" charset="-120"/>
              </a:rPr>
              <a:t>:</a:t>
            </a:r>
            <a:r>
              <a:rPr lang="zh-TW" altLang="en-US" sz="3200" b="1" dirty="0">
                <a:latin typeface="文鼎超顏楷" panose="03000A09000000000000" pitchFamily="65" charset="-120"/>
                <a:ea typeface="文鼎超顏楷" panose="03000A09000000000000" pitchFamily="65" charset="-120"/>
              </a:rPr>
              <a:t> 最差三題</a:t>
            </a:r>
            <a:endParaRPr lang="en-US" altLang="zh-TW" sz="3200" b="1" dirty="0">
              <a:latin typeface="文鼎超顏楷" panose="03000A09000000000000" pitchFamily="65" charset="-120"/>
              <a:ea typeface="文鼎超顏楷" panose="03000A09000000000000" pitchFamily="65" charset="-120"/>
            </a:endParaRPr>
          </a:p>
          <a:p>
            <a:endParaRPr lang="en-US" altLang="zh-TW" sz="3200" b="1" dirty="0">
              <a:latin typeface="標楷體" panose="03000509000000000000" pitchFamily="65" charset="-120"/>
              <a:ea typeface="標楷體" panose="03000509000000000000" pitchFamily="65" charset="-120"/>
            </a:endParaRPr>
          </a:p>
          <a:p>
            <a:endParaRPr lang="en-US" altLang="zh-TW" sz="3200" b="1" dirty="0">
              <a:latin typeface="標楷體" panose="03000509000000000000" pitchFamily="65" charset="-120"/>
              <a:ea typeface="標楷體" panose="03000509000000000000" pitchFamily="65" charset="-120"/>
            </a:endParaRPr>
          </a:p>
          <a:p>
            <a:endParaRPr lang="en-US" altLang="zh-TW" sz="3200" b="1"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212378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p:cNvSpPr txBox="1">
            <a:spLocks/>
          </p:cNvSpPr>
          <p:nvPr/>
        </p:nvSpPr>
        <p:spPr bwMode="auto">
          <a:xfrm>
            <a:off x="468313" y="-1714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pPr algn="ctr">
              <a:spcBef>
                <a:spcPct val="0"/>
              </a:spcBef>
              <a:buFontTx/>
              <a:buNone/>
            </a:pPr>
            <a:r>
              <a:rPr kumimoji="0" lang="zh-TW" altLang="en-US" sz="4400" b="1">
                <a:solidFill>
                  <a:srgbClr val="0070C0"/>
                </a:solidFill>
              </a:rPr>
              <a:t>生教組</a:t>
            </a:r>
            <a:r>
              <a:rPr kumimoji="0" lang="en-US" altLang="zh-TW" sz="4400" b="1">
                <a:solidFill>
                  <a:srgbClr val="0070C0"/>
                </a:solidFill>
              </a:rPr>
              <a:t>---</a:t>
            </a:r>
            <a:r>
              <a:rPr kumimoji="0" lang="zh-TW" altLang="en-US" sz="4400" b="1">
                <a:solidFill>
                  <a:srgbClr val="0070C0"/>
                </a:solidFill>
              </a:rPr>
              <a:t> 宣達事項</a:t>
            </a:r>
          </a:p>
        </p:txBody>
      </p:sp>
      <p:sp>
        <p:nvSpPr>
          <p:cNvPr id="5123" name="矩形 5"/>
          <p:cNvSpPr>
            <a:spLocks noChangeArrowheads="1"/>
          </p:cNvSpPr>
          <p:nvPr/>
        </p:nvSpPr>
        <p:spPr bwMode="auto">
          <a:xfrm>
            <a:off x="0" y="1556792"/>
            <a:ext cx="9144000" cy="664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ea typeface="新細明體" panose="02020500000000000000" pitchFamily="18" charset="-12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新細明體" panose="02020500000000000000" pitchFamily="18" charset="-12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新細明體" panose="02020500000000000000" pitchFamily="18" charset="-12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新細明體" panose="02020500000000000000" pitchFamily="18" charset="-120"/>
              </a:defRPr>
            </a:lvl9pPr>
          </a:lstStyle>
          <a:p>
            <a:r>
              <a:rPr kumimoji="0" lang="zh-TW" altLang="en-US" b="1" dirty="0">
                <a:solidFill>
                  <a:srgbClr val="000000"/>
                </a:solidFill>
                <a:latin typeface="標楷體" panose="03000509000000000000" pitchFamily="65" charset="-120"/>
                <a:ea typeface="標楷體" panose="03000509000000000000" pitchFamily="65" charset="-120"/>
              </a:rPr>
              <a:t>煩請導師於</a:t>
            </a:r>
            <a:r>
              <a:rPr kumimoji="0" lang="en-US" altLang="zh-TW" b="1" dirty="0">
                <a:solidFill>
                  <a:srgbClr val="000000"/>
                </a:solidFill>
                <a:latin typeface="標楷體" panose="03000509000000000000" pitchFamily="65" charset="-120"/>
                <a:ea typeface="標楷體" panose="03000509000000000000" pitchFamily="65" charset="-120"/>
              </a:rPr>
              <a:t>109</a:t>
            </a:r>
            <a:r>
              <a:rPr kumimoji="0" lang="zh-TW" altLang="en-US" b="1" dirty="0">
                <a:solidFill>
                  <a:srgbClr val="000000"/>
                </a:solidFill>
                <a:latin typeface="標楷體" panose="03000509000000000000" pitchFamily="65" charset="-120"/>
                <a:ea typeface="標楷體" panose="03000509000000000000" pitchFamily="65" charset="-120"/>
              </a:rPr>
              <a:t>年</a:t>
            </a:r>
            <a:r>
              <a:rPr kumimoji="0" lang="en-US" altLang="zh-TW" b="1" dirty="0">
                <a:solidFill>
                  <a:srgbClr val="000000"/>
                </a:solidFill>
                <a:latin typeface="標楷體" panose="03000509000000000000" pitchFamily="65" charset="-120"/>
                <a:ea typeface="標楷體" panose="03000509000000000000" pitchFamily="65" charset="-120"/>
              </a:rPr>
              <a:t>1</a:t>
            </a:r>
            <a:r>
              <a:rPr kumimoji="0" lang="zh-TW" altLang="en-US" b="1" dirty="0">
                <a:solidFill>
                  <a:srgbClr val="000000"/>
                </a:solidFill>
                <a:latin typeface="標楷體" panose="03000509000000000000" pitchFamily="65" charset="-120"/>
                <a:ea typeface="標楷體" panose="03000509000000000000" pitchFamily="65" charset="-120"/>
              </a:rPr>
              <a:t>月</a:t>
            </a:r>
            <a:r>
              <a:rPr kumimoji="0" lang="en-US" altLang="zh-TW" b="1" dirty="0">
                <a:solidFill>
                  <a:srgbClr val="000000"/>
                </a:solidFill>
                <a:latin typeface="標楷體" panose="03000509000000000000" pitchFamily="65" charset="-120"/>
                <a:ea typeface="標楷體" panose="03000509000000000000" pitchFamily="65" charset="-120"/>
              </a:rPr>
              <a:t>10</a:t>
            </a:r>
            <a:r>
              <a:rPr kumimoji="0" lang="zh-TW" altLang="en-US" b="1" dirty="0">
                <a:solidFill>
                  <a:srgbClr val="000000"/>
                </a:solidFill>
                <a:latin typeface="標楷體" panose="03000509000000000000" pitchFamily="65" charset="-120"/>
                <a:ea typeface="標楷體" panose="03000509000000000000" pitchFamily="65" charset="-120"/>
              </a:rPr>
              <a:t>日</a:t>
            </a:r>
            <a:r>
              <a:rPr kumimoji="0" lang="en-US" altLang="zh-TW" b="1" dirty="0">
                <a:solidFill>
                  <a:srgbClr val="000000"/>
                </a:solidFill>
                <a:latin typeface="標楷體" panose="03000509000000000000" pitchFamily="65" charset="-120"/>
                <a:ea typeface="標楷體" panose="03000509000000000000" pitchFamily="65" charset="-120"/>
              </a:rPr>
              <a:t>(</a:t>
            </a:r>
            <a:r>
              <a:rPr kumimoji="0" lang="zh-TW" altLang="en-US" b="1" dirty="0">
                <a:solidFill>
                  <a:srgbClr val="000000"/>
                </a:solidFill>
                <a:latin typeface="標楷體" panose="03000509000000000000" pitchFamily="65" charset="-120"/>
                <a:ea typeface="標楷體" panose="03000509000000000000" pitchFamily="65" charset="-120"/>
              </a:rPr>
              <a:t>五</a:t>
            </a:r>
            <a:r>
              <a:rPr kumimoji="0" lang="en-US" altLang="zh-TW" b="1" dirty="0">
                <a:solidFill>
                  <a:srgbClr val="000000"/>
                </a:solidFill>
                <a:latin typeface="標楷體" panose="03000509000000000000" pitchFamily="65" charset="-120"/>
                <a:ea typeface="標楷體" panose="03000509000000000000" pitchFamily="65" charset="-120"/>
              </a:rPr>
              <a:t>)</a:t>
            </a:r>
            <a:r>
              <a:rPr kumimoji="0" lang="zh-TW" altLang="en-US" b="1" dirty="0">
                <a:solidFill>
                  <a:srgbClr val="000000"/>
                </a:solidFill>
                <a:latin typeface="標楷體" panose="03000509000000000000" pitchFamily="65" charset="-120"/>
                <a:ea typeface="標楷體" panose="03000509000000000000" pitchFamily="65" charset="-120"/>
              </a:rPr>
              <a:t>下午</a:t>
            </a:r>
            <a:r>
              <a:rPr kumimoji="0" lang="en-US" altLang="zh-TW" b="1" dirty="0">
                <a:solidFill>
                  <a:srgbClr val="000000"/>
                </a:solidFill>
                <a:latin typeface="標楷體" panose="03000509000000000000" pitchFamily="65" charset="-120"/>
                <a:ea typeface="標楷體" panose="03000509000000000000" pitchFamily="65" charset="-120"/>
              </a:rPr>
              <a:t>16:30</a:t>
            </a:r>
            <a:r>
              <a:rPr kumimoji="0" lang="zh-TW" altLang="en-US" b="1" dirty="0">
                <a:solidFill>
                  <a:srgbClr val="000000"/>
                </a:solidFill>
                <a:latin typeface="標楷體" panose="03000509000000000000" pitchFamily="65" charset="-120"/>
                <a:ea typeface="標楷體" panose="03000509000000000000" pitchFamily="65" charset="-120"/>
              </a:rPr>
              <a:t>前繳交各班班級幹部獎勵表至生教組。</a:t>
            </a:r>
            <a:endParaRPr kumimoji="0" lang="en-US" altLang="zh-TW" b="1" dirty="0">
              <a:solidFill>
                <a:srgbClr val="000000"/>
              </a:solidFill>
              <a:latin typeface="標楷體" panose="03000509000000000000" pitchFamily="65" charset="-120"/>
              <a:ea typeface="標楷體" panose="03000509000000000000" pitchFamily="65" charset="-120"/>
            </a:endParaRPr>
          </a:p>
          <a:p>
            <a:endParaRPr kumimoji="0" lang="en-US" altLang="zh-TW" b="1" dirty="0">
              <a:solidFill>
                <a:srgbClr val="000000"/>
              </a:solidFill>
              <a:latin typeface="標楷體" panose="03000509000000000000" pitchFamily="65" charset="-120"/>
              <a:ea typeface="標楷體" panose="03000509000000000000" pitchFamily="65" charset="-120"/>
            </a:endParaRPr>
          </a:p>
          <a:p>
            <a:r>
              <a:rPr kumimoji="0" lang="zh-TW" altLang="en-US" b="1" dirty="0">
                <a:solidFill>
                  <a:srgbClr val="000000"/>
                </a:solidFill>
                <a:latin typeface="標楷體" panose="03000509000000000000" pitchFamily="65" charset="-120"/>
                <a:ea typeface="標楷體" panose="03000509000000000000" pitchFamily="65" charset="-120"/>
              </a:rPr>
              <a:t>煩請導師在校務行政內學生生活評量中的生活評語務必填寫，請最遲</a:t>
            </a:r>
            <a:r>
              <a:rPr kumimoji="0" lang="en-US" altLang="zh-TW" b="1" dirty="0">
                <a:solidFill>
                  <a:srgbClr val="000000"/>
                </a:solidFill>
                <a:latin typeface="標楷體" panose="03000509000000000000" pitchFamily="65" charset="-120"/>
                <a:ea typeface="標楷體" panose="03000509000000000000" pitchFamily="65" charset="-120"/>
              </a:rPr>
              <a:t>109</a:t>
            </a:r>
            <a:r>
              <a:rPr kumimoji="0" lang="zh-TW" altLang="en-US" b="1" dirty="0">
                <a:solidFill>
                  <a:srgbClr val="000000"/>
                </a:solidFill>
                <a:latin typeface="標楷體" panose="03000509000000000000" pitchFamily="65" charset="-120"/>
                <a:ea typeface="標楷體" panose="03000509000000000000" pitchFamily="65" charset="-120"/>
              </a:rPr>
              <a:t>年</a:t>
            </a:r>
            <a:r>
              <a:rPr kumimoji="0" lang="en-US" altLang="zh-TW" b="1" dirty="0">
                <a:solidFill>
                  <a:srgbClr val="000000"/>
                </a:solidFill>
                <a:latin typeface="標楷體" panose="03000509000000000000" pitchFamily="65" charset="-120"/>
                <a:ea typeface="標楷體" panose="03000509000000000000" pitchFamily="65" charset="-120"/>
              </a:rPr>
              <a:t>1</a:t>
            </a:r>
            <a:r>
              <a:rPr kumimoji="0" lang="zh-TW" altLang="en-US" b="1" dirty="0">
                <a:solidFill>
                  <a:srgbClr val="000000"/>
                </a:solidFill>
                <a:latin typeface="標楷體" panose="03000509000000000000" pitchFamily="65" charset="-120"/>
                <a:ea typeface="標楷體" panose="03000509000000000000" pitchFamily="65" charset="-120"/>
              </a:rPr>
              <a:t>月</a:t>
            </a:r>
            <a:r>
              <a:rPr kumimoji="0" lang="en-US" altLang="zh-TW" b="1" dirty="0">
                <a:solidFill>
                  <a:srgbClr val="000000"/>
                </a:solidFill>
                <a:latin typeface="標楷體" panose="03000509000000000000" pitchFamily="65" charset="-120"/>
                <a:ea typeface="標楷體" panose="03000509000000000000" pitchFamily="65" charset="-120"/>
              </a:rPr>
              <a:t>21</a:t>
            </a:r>
            <a:r>
              <a:rPr kumimoji="0" lang="zh-TW" altLang="en-US" b="1" dirty="0">
                <a:solidFill>
                  <a:srgbClr val="000000"/>
                </a:solidFill>
                <a:latin typeface="標楷體" panose="03000509000000000000" pitchFamily="65" charset="-120"/>
                <a:ea typeface="標楷體" panose="03000509000000000000" pitchFamily="65" charset="-120"/>
              </a:rPr>
              <a:t>日</a:t>
            </a:r>
            <a:r>
              <a:rPr kumimoji="0" lang="en-US" altLang="zh-TW" b="1" dirty="0">
                <a:solidFill>
                  <a:srgbClr val="000000"/>
                </a:solidFill>
                <a:latin typeface="標楷體" panose="03000509000000000000" pitchFamily="65" charset="-120"/>
                <a:ea typeface="標楷體" panose="03000509000000000000" pitchFamily="65" charset="-120"/>
              </a:rPr>
              <a:t>(</a:t>
            </a:r>
            <a:r>
              <a:rPr kumimoji="0" lang="zh-TW" altLang="en-US" b="1" dirty="0">
                <a:solidFill>
                  <a:srgbClr val="000000"/>
                </a:solidFill>
                <a:latin typeface="標楷體" panose="03000509000000000000" pitchFamily="65" charset="-120"/>
                <a:ea typeface="標楷體" panose="03000509000000000000" pitchFamily="65" charset="-120"/>
              </a:rPr>
              <a:t>二</a:t>
            </a:r>
            <a:r>
              <a:rPr kumimoji="0" lang="en-US" altLang="zh-TW" b="1" dirty="0">
                <a:solidFill>
                  <a:srgbClr val="000000"/>
                </a:solidFill>
                <a:latin typeface="標楷體" panose="03000509000000000000" pitchFamily="65" charset="-120"/>
                <a:ea typeface="標楷體" panose="03000509000000000000" pitchFamily="65" charset="-120"/>
              </a:rPr>
              <a:t>)</a:t>
            </a:r>
            <a:r>
              <a:rPr kumimoji="0" lang="zh-TW" altLang="en-US" b="1" dirty="0">
                <a:solidFill>
                  <a:srgbClr val="000000"/>
                </a:solidFill>
                <a:latin typeface="標楷體" panose="03000509000000000000" pitchFamily="65" charset="-120"/>
                <a:ea typeface="標楷體" panose="03000509000000000000" pitchFamily="65" charset="-120"/>
              </a:rPr>
              <a:t>下午</a:t>
            </a:r>
            <a:r>
              <a:rPr kumimoji="0" lang="en-US" altLang="zh-TW" b="1" dirty="0">
                <a:solidFill>
                  <a:srgbClr val="000000"/>
                </a:solidFill>
                <a:latin typeface="標楷體" panose="03000509000000000000" pitchFamily="65" charset="-120"/>
                <a:ea typeface="標楷體" panose="03000509000000000000" pitchFamily="65" charset="-120"/>
              </a:rPr>
              <a:t>16:30</a:t>
            </a:r>
            <a:r>
              <a:rPr kumimoji="0" lang="zh-TW" altLang="en-US" b="1" dirty="0">
                <a:solidFill>
                  <a:srgbClr val="000000"/>
                </a:solidFill>
                <a:latin typeface="標楷體" panose="03000509000000000000" pitchFamily="65" charset="-120"/>
                <a:ea typeface="標楷體" panose="03000509000000000000" pitchFamily="65" charset="-120"/>
              </a:rPr>
              <a:t>前在校務行政系統填妥。</a:t>
            </a:r>
            <a:endParaRPr kumimoji="0" lang="en-US" altLang="zh-TW" b="1" dirty="0">
              <a:solidFill>
                <a:srgbClr val="000000"/>
              </a:solidFill>
              <a:latin typeface="標楷體" panose="03000509000000000000" pitchFamily="65" charset="-120"/>
              <a:ea typeface="標楷體" panose="03000509000000000000" pitchFamily="65" charset="-120"/>
            </a:endParaRPr>
          </a:p>
          <a:p>
            <a:endParaRPr kumimoji="0" lang="zh-TW" altLang="en-US" b="1" dirty="0">
              <a:solidFill>
                <a:srgbClr val="000000"/>
              </a:solidFill>
              <a:latin typeface="標楷體" panose="03000509000000000000" pitchFamily="65" charset="-120"/>
              <a:ea typeface="標楷體" panose="03000509000000000000" pitchFamily="65" charset="-120"/>
            </a:endParaRPr>
          </a:p>
          <a:p>
            <a:endParaRPr kumimoji="0" lang="zh-TW" altLang="en-US" b="1" dirty="0">
              <a:solidFill>
                <a:srgbClr val="000000"/>
              </a:solidFill>
              <a:latin typeface="標楷體" panose="03000509000000000000" pitchFamily="65" charset="-120"/>
              <a:ea typeface="標楷體" panose="03000509000000000000" pitchFamily="65" charset="-120"/>
            </a:endParaRPr>
          </a:p>
          <a:p>
            <a:endParaRPr kumimoji="0" lang="en-US" altLang="zh-TW" sz="2800" b="1" dirty="0">
              <a:solidFill>
                <a:srgbClr val="000000"/>
              </a:solidFill>
              <a:latin typeface="標楷體" panose="03000509000000000000" pitchFamily="65" charset="-120"/>
              <a:ea typeface="標楷體" panose="03000509000000000000" pitchFamily="65" charset="-120"/>
            </a:endParaRPr>
          </a:p>
          <a:p>
            <a:endParaRPr kumimoji="0" lang="en-US" altLang="zh-TW" sz="2800" b="1" dirty="0">
              <a:solidFill>
                <a:srgbClr val="000000"/>
              </a:solidFill>
              <a:latin typeface="新細明體" panose="02020500000000000000" pitchFamily="18" charset="-120"/>
            </a:endParaRPr>
          </a:p>
          <a:p>
            <a:endParaRPr kumimoji="0" lang="en-US" altLang="zh-TW" b="1" dirty="0">
              <a:solidFill>
                <a:srgbClr val="000000"/>
              </a:solidFill>
              <a:latin typeface="新細明體" panose="02020500000000000000" pitchFamily="18" charset="-120"/>
            </a:endParaRPr>
          </a:p>
          <a:p>
            <a:endParaRPr kumimoji="0" lang="en-US" altLang="zh-TW" b="1" dirty="0">
              <a:solidFill>
                <a:srgbClr val="000000"/>
              </a:solidFill>
              <a:latin typeface="新細明體" panose="02020500000000000000" pitchFamily="18" charset="-120"/>
            </a:endParaRPr>
          </a:p>
        </p:txBody>
      </p:sp>
    </p:spTree>
    <p:extLst>
      <p:ext uri="{BB962C8B-B14F-4D97-AF65-F5344CB8AC3E}">
        <p14:creationId xmlns:p14="http://schemas.microsoft.com/office/powerpoint/2010/main" val="17737813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467544" y="1700808"/>
            <a:ext cx="6402726" cy="4872297"/>
          </a:xfrm>
        </p:spPr>
        <p:txBody>
          <a:bodyPr>
            <a:normAutofit/>
          </a:bodyPr>
          <a:lstStyle/>
          <a:p>
            <a:r>
              <a:rPr lang="en-US" altLang="zh-TW" sz="2400" dirty="0" smtClean="0"/>
              <a:t>12/21</a:t>
            </a:r>
            <a:r>
              <a:rPr lang="zh-TW" altLang="en-US" sz="2400" dirty="0" smtClean="0"/>
              <a:t> </a:t>
            </a:r>
            <a:r>
              <a:rPr lang="en-US" altLang="zh-TW" sz="2400" dirty="0" smtClean="0"/>
              <a:t>(</a:t>
            </a:r>
            <a:r>
              <a:rPr lang="zh-TW" altLang="en-US" sz="2400" dirty="0" smtClean="0"/>
              <a:t>六</a:t>
            </a:r>
            <a:r>
              <a:rPr lang="en-US" altLang="zh-TW" sz="2400" dirty="0" smtClean="0"/>
              <a:t>)</a:t>
            </a:r>
            <a:r>
              <a:rPr lang="zh-TW" altLang="en-US" sz="2400" dirty="0" smtClean="0"/>
              <a:t>全</a:t>
            </a:r>
            <a:r>
              <a:rPr lang="zh-TW" altLang="en-US" sz="2400" dirty="0"/>
              <a:t>中運舉重</a:t>
            </a:r>
            <a:r>
              <a:rPr lang="zh-TW" altLang="en-US" sz="2400" dirty="0" smtClean="0"/>
              <a:t>選拔賽</a:t>
            </a:r>
            <a:endParaRPr lang="en-US" altLang="zh-TW" sz="2400" dirty="0"/>
          </a:p>
          <a:p>
            <a:r>
              <a:rPr lang="zh-TW" altLang="en-US" sz="2400" dirty="0" smtClean="0"/>
              <a:t>歡迎觀賞</a:t>
            </a:r>
            <a:r>
              <a:rPr lang="en-US" altLang="zh-TW" sz="2400" dirty="0" smtClean="0"/>
              <a:t>!</a:t>
            </a:r>
          </a:p>
          <a:p>
            <a:endParaRPr lang="en-US" altLang="zh-TW" sz="2400" dirty="0"/>
          </a:p>
          <a:p>
            <a:endParaRPr lang="en-US" altLang="zh-TW" sz="2400" dirty="0" smtClean="0"/>
          </a:p>
          <a:p>
            <a:r>
              <a:rPr lang="zh-TW" altLang="en-US" sz="2400" dirty="0" smtClean="0"/>
              <a:t>有關大隊接力比賽</a:t>
            </a:r>
            <a:r>
              <a:rPr lang="en-US" altLang="zh-TW" sz="2400" dirty="0" smtClean="0"/>
              <a:t>…..</a:t>
            </a:r>
          </a:p>
          <a:p>
            <a:r>
              <a:rPr lang="zh-TW" altLang="en-US" sz="2400" dirty="0" smtClean="0"/>
              <a:t>考量學期末各年段活動過多</a:t>
            </a:r>
            <a:endParaRPr lang="en-US" altLang="zh-TW" sz="2400" dirty="0" smtClean="0"/>
          </a:p>
          <a:p>
            <a:r>
              <a:rPr lang="zh-TW" altLang="en-US" sz="2400" dirty="0" smtClean="0"/>
              <a:t>時間選擇</a:t>
            </a:r>
            <a:r>
              <a:rPr lang="en-US" altLang="zh-TW" sz="2400" dirty="0" smtClean="0"/>
              <a:t>:</a:t>
            </a:r>
          </a:p>
          <a:p>
            <a:r>
              <a:rPr lang="zh-TW" altLang="en-US" sz="2400" dirty="0" smtClean="0"/>
              <a:t>一、</a:t>
            </a:r>
            <a:r>
              <a:rPr lang="en-US" altLang="zh-TW" sz="2400" dirty="0" smtClean="0"/>
              <a:t>1/17(</a:t>
            </a:r>
            <a:r>
              <a:rPr lang="zh-TW" altLang="en-US" sz="2400" dirty="0" smtClean="0"/>
              <a:t>段考第二天下午</a:t>
            </a:r>
            <a:r>
              <a:rPr lang="en-US" altLang="zh-TW" sz="2400" dirty="0" smtClean="0"/>
              <a:t>)</a:t>
            </a:r>
          </a:p>
          <a:p>
            <a:r>
              <a:rPr lang="zh-TW" altLang="en-US" sz="2400" dirty="0" smtClean="0"/>
              <a:t>二、</a:t>
            </a:r>
            <a:r>
              <a:rPr lang="en-US" altLang="zh-TW" sz="2400" dirty="0" smtClean="0"/>
              <a:t>108-2</a:t>
            </a:r>
            <a:r>
              <a:rPr lang="zh-TW" altLang="en-US" sz="2400" dirty="0" smtClean="0"/>
              <a:t>第一次段考下午</a:t>
            </a:r>
            <a:endParaRPr lang="en-US" altLang="zh-TW" sz="2400" dirty="0" smtClean="0"/>
          </a:p>
          <a:p>
            <a:endParaRPr lang="zh-TW" altLang="en-US" sz="2400" dirty="0"/>
          </a:p>
        </p:txBody>
      </p:sp>
      <p:sp>
        <p:nvSpPr>
          <p:cNvPr id="2" name="文字方塊 1"/>
          <p:cNvSpPr txBox="1"/>
          <p:nvPr/>
        </p:nvSpPr>
        <p:spPr>
          <a:xfrm>
            <a:off x="179512" y="188640"/>
            <a:ext cx="4032448" cy="707886"/>
          </a:xfrm>
          <a:prstGeom prst="rect">
            <a:avLst/>
          </a:prstGeom>
          <a:noFill/>
        </p:spPr>
        <p:txBody>
          <a:bodyPr wrap="square" rtlCol="0">
            <a:spAutoFit/>
          </a:bodyPr>
          <a:lstStyle/>
          <a:p>
            <a:r>
              <a:rPr lang="zh-TW" altLang="en-US" sz="4000" b="1" dirty="0" smtClean="0">
                <a:latin typeface="文鼎粗圓" panose="020F0809000000000000" pitchFamily="49" charset="-120"/>
                <a:ea typeface="文鼎粗圓" panose="020F0809000000000000" pitchFamily="49" charset="-120"/>
              </a:rPr>
              <a:t>體育組</a:t>
            </a:r>
            <a:endParaRPr lang="zh-TW" altLang="en-US" sz="4000" b="1" dirty="0">
              <a:latin typeface="文鼎粗圓" panose="020F0809000000000000" pitchFamily="49" charset="-120"/>
              <a:ea typeface="文鼎粗圓" panose="020F0809000000000000" pitchFamily="49" charset="-120"/>
            </a:endParaRPr>
          </a:p>
        </p:txBody>
      </p:sp>
    </p:spTree>
    <p:extLst>
      <p:ext uri="{BB962C8B-B14F-4D97-AF65-F5344CB8AC3E}">
        <p14:creationId xmlns:p14="http://schemas.microsoft.com/office/powerpoint/2010/main" val="40790661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標題 1"/>
          <p:cNvSpPr>
            <a:spLocks noGrp="1"/>
          </p:cNvSpPr>
          <p:nvPr>
            <p:ph type="title"/>
          </p:nvPr>
        </p:nvSpPr>
        <p:spPr>
          <a:xfrm>
            <a:off x="400050" y="-171450"/>
            <a:ext cx="8229600" cy="1143000"/>
          </a:xfrm>
        </p:spPr>
        <p:txBody>
          <a:bodyPr/>
          <a:lstStyle/>
          <a:p>
            <a:r>
              <a:rPr lang="zh-TW" altLang="en-US" b="1" smtClean="0"/>
              <a:t>衛生組</a:t>
            </a:r>
            <a:r>
              <a:rPr lang="en-US" altLang="zh-TW" b="1" smtClean="0"/>
              <a:t>-</a:t>
            </a:r>
            <a:r>
              <a:rPr lang="zh-TW" altLang="en-US" b="1" smtClean="0"/>
              <a:t>校園整潔</a:t>
            </a:r>
            <a:r>
              <a:rPr lang="zh-TW" altLang="en-US" b="1" smtClean="0">
                <a:latin typeface="新細明體" panose="02020500000000000000" pitchFamily="18" charset="-120"/>
              </a:rPr>
              <a:t>、</a:t>
            </a:r>
            <a:r>
              <a:rPr lang="zh-TW" altLang="en-US" b="1" smtClean="0"/>
              <a:t>環境教育</a:t>
            </a:r>
          </a:p>
        </p:txBody>
      </p:sp>
      <p:sp>
        <p:nvSpPr>
          <p:cNvPr id="2" name="內容版面配置區 1"/>
          <p:cNvSpPr>
            <a:spLocks noGrp="1"/>
          </p:cNvSpPr>
          <p:nvPr>
            <p:ph idx="1"/>
          </p:nvPr>
        </p:nvSpPr>
        <p:spPr>
          <a:xfrm>
            <a:off x="400050" y="1628800"/>
            <a:ext cx="8229600" cy="4525963"/>
          </a:xfrm>
        </p:spPr>
        <p:txBody>
          <a:bodyPr/>
          <a:lstStyle/>
          <a:p>
            <a:pPr>
              <a:defRPr/>
            </a:pPr>
            <a:r>
              <a:rPr lang="zh-TW" altLang="zh-TW" b="1" dirty="0">
                <a:latin typeface="標楷體" panose="03000509000000000000" pitchFamily="65" charset="-120"/>
                <a:ea typeface="標楷體" panose="03000509000000000000" pitchFamily="65" charset="-120"/>
              </a:rPr>
              <a:t>若老師期末有參考書或課本需要回收，</a:t>
            </a:r>
            <a:r>
              <a:rPr lang="zh-TW" altLang="zh-TW" b="1" dirty="0" smtClean="0">
                <a:latin typeface="標楷體" panose="03000509000000000000" pitchFamily="65" charset="-120"/>
                <a:ea typeface="標楷體" panose="03000509000000000000" pitchFamily="65" charset="-120"/>
              </a:rPr>
              <a:t>可拿至資源回收</a:t>
            </a:r>
            <a:r>
              <a:rPr lang="zh-TW" altLang="zh-TW" b="1" dirty="0">
                <a:latin typeface="標楷體" panose="03000509000000000000" pitchFamily="65" charset="-120"/>
                <a:ea typeface="標楷體" panose="03000509000000000000" pitchFamily="65" charset="-120"/>
              </a:rPr>
              <a:t>室回收，以免大量集中在辦公室的資源回收箱</a:t>
            </a:r>
            <a:r>
              <a:rPr lang="zh-TW" altLang="zh-TW" b="1" dirty="0" smtClean="0">
                <a:latin typeface="標楷體" panose="03000509000000000000" pitchFamily="65" charset="-120"/>
                <a:ea typeface="標楷體" panose="03000509000000000000" pitchFamily="65" charset="-120"/>
              </a:rPr>
              <a:t>，使</a:t>
            </a:r>
            <a:r>
              <a:rPr lang="zh-TW" altLang="zh-TW" b="1" dirty="0">
                <a:latin typeface="標楷體" panose="03000509000000000000" pitchFamily="65" charset="-120"/>
                <a:ea typeface="標楷體" panose="03000509000000000000" pitchFamily="65" charset="-120"/>
              </a:rPr>
              <a:t>箱子撐破，而打掃班級同學也需辛苦搬運</a:t>
            </a:r>
            <a:r>
              <a:rPr lang="en-US" altLang="zh-TW" b="1" dirty="0" smtClean="0">
                <a:latin typeface="標楷體" panose="03000509000000000000" pitchFamily="65" charset="-120"/>
                <a:ea typeface="標楷體" panose="03000509000000000000" pitchFamily="65" charset="-120"/>
              </a:rPr>
              <a:t>!(</a:t>
            </a:r>
            <a:r>
              <a:rPr lang="zh-TW" altLang="en-US" b="1" dirty="0" smtClean="0">
                <a:solidFill>
                  <a:srgbClr val="FF0000"/>
                </a:solidFill>
                <a:latin typeface="標楷體" panose="03000509000000000000" pitchFamily="65" charset="-120"/>
                <a:ea typeface="標楷體" panose="03000509000000000000" pitchFamily="65" charset="-120"/>
              </a:rPr>
              <a:t>各導辦請注意</a:t>
            </a:r>
            <a:r>
              <a:rPr lang="en-US" altLang="zh-TW" b="1" dirty="0" smtClean="0">
                <a:solidFill>
                  <a:srgbClr val="FF0000"/>
                </a:solidFill>
                <a:latin typeface="標楷體" panose="03000509000000000000" pitchFamily="65" charset="-120"/>
                <a:ea typeface="標楷體" panose="03000509000000000000" pitchFamily="65" charset="-120"/>
              </a:rPr>
              <a:t>!)</a:t>
            </a:r>
            <a:endParaRPr lang="zh-TW" altLang="zh-TW" b="1" dirty="0">
              <a:solidFill>
                <a:srgbClr val="FF0000"/>
              </a:solidFill>
              <a:latin typeface="標楷體" panose="03000509000000000000" pitchFamily="65" charset="-120"/>
              <a:ea typeface="標楷體" panose="03000509000000000000" pitchFamily="65" charset="-120"/>
            </a:endParaRPr>
          </a:p>
          <a:p>
            <a:pPr>
              <a:defRPr/>
            </a:pPr>
            <a:r>
              <a:rPr lang="zh-TW" altLang="zh-TW" b="1" dirty="0" smtClean="0">
                <a:latin typeface="標楷體" panose="03000509000000000000" pitchFamily="65" charset="-120"/>
                <a:ea typeface="標楷體" panose="03000509000000000000" pitchFamily="65" charset="-120"/>
              </a:rPr>
              <a:t>盡量</a:t>
            </a:r>
            <a:r>
              <a:rPr lang="zh-TW" altLang="zh-TW" b="1" dirty="0">
                <a:latin typeface="標楷體" panose="03000509000000000000" pitchFamily="65" charset="-120"/>
                <a:ea typeface="標楷體" panose="03000509000000000000" pitchFamily="65" charset="-120"/>
              </a:rPr>
              <a:t>不將食物殘渣</a:t>
            </a:r>
            <a:r>
              <a:rPr lang="en-US" altLang="zh-TW" b="1" dirty="0">
                <a:latin typeface="標楷體" panose="03000509000000000000" pitchFamily="65" charset="-120"/>
                <a:ea typeface="標楷體" panose="03000509000000000000" pitchFamily="65" charset="-120"/>
              </a:rPr>
              <a:t>(</a:t>
            </a:r>
            <a:r>
              <a:rPr lang="zh-TW" altLang="zh-TW" b="1" dirty="0">
                <a:solidFill>
                  <a:srgbClr val="0070C0"/>
                </a:solidFill>
                <a:latin typeface="標楷體" panose="03000509000000000000" pitchFamily="65" charset="-120"/>
                <a:ea typeface="標楷體" panose="03000509000000000000" pitchFamily="65" charset="-120"/>
              </a:rPr>
              <a:t>如下列</a:t>
            </a:r>
            <a:r>
              <a:rPr lang="en-US" altLang="zh-TW" b="1" dirty="0">
                <a:latin typeface="標楷體" panose="03000509000000000000" pitchFamily="65" charset="-120"/>
                <a:ea typeface="標楷體" panose="03000509000000000000" pitchFamily="65" charset="-120"/>
              </a:rPr>
              <a:t>)</a:t>
            </a:r>
            <a:r>
              <a:rPr lang="zh-TW" altLang="zh-TW" b="1" dirty="0">
                <a:latin typeface="標楷體" panose="03000509000000000000" pitchFamily="65" charset="-120"/>
                <a:ea typeface="標楷體" panose="03000509000000000000" pitchFamily="65" charset="-120"/>
              </a:rPr>
              <a:t>留置辦公室</a:t>
            </a:r>
            <a:r>
              <a:rPr lang="zh-TW" altLang="zh-TW" b="1" dirty="0" smtClean="0">
                <a:latin typeface="標楷體" panose="03000509000000000000" pitchFamily="65" charset="-120"/>
                <a:ea typeface="標楷體" panose="03000509000000000000" pitchFamily="65" charset="-120"/>
              </a:rPr>
              <a:t>垃圾桶，</a:t>
            </a:r>
            <a:r>
              <a:rPr lang="zh-TW" altLang="zh-TW" b="1" dirty="0">
                <a:latin typeface="標楷體" panose="03000509000000000000" pitchFamily="65" charset="-120"/>
                <a:ea typeface="標楷體" panose="03000509000000000000" pitchFamily="65" charset="-120"/>
              </a:rPr>
              <a:t>以免散發異味，招來老鼠</a:t>
            </a:r>
            <a:r>
              <a:rPr lang="zh-TW" altLang="zh-TW" b="1" dirty="0" smtClean="0">
                <a:latin typeface="標楷體" panose="03000509000000000000" pitchFamily="65" charset="-120"/>
                <a:ea typeface="標楷體" panose="03000509000000000000" pitchFamily="65" charset="-120"/>
              </a:rPr>
              <a:t>。若需要丟的話請於中午時間拿至中央川堂廠商回收區或當天自行帶回處理</a:t>
            </a:r>
            <a:r>
              <a:rPr lang="en-US" altLang="zh-TW" b="1" dirty="0" smtClean="0">
                <a:latin typeface="標楷體" panose="03000509000000000000" pitchFamily="65" charset="-120"/>
                <a:ea typeface="標楷體" panose="03000509000000000000" pitchFamily="65" charset="-120"/>
              </a:rPr>
              <a:t>!(</a:t>
            </a:r>
            <a:r>
              <a:rPr lang="zh-TW" altLang="en-US" b="1" dirty="0" smtClean="0">
                <a:solidFill>
                  <a:srgbClr val="FF0000"/>
                </a:solidFill>
                <a:latin typeface="標楷體" panose="03000509000000000000" pitchFamily="65" charset="-120"/>
                <a:ea typeface="標楷體" panose="03000509000000000000" pitchFamily="65" charset="-120"/>
              </a:rPr>
              <a:t>請體恤打掃辦公室的同學及維護教師自身形象</a:t>
            </a:r>
            <a:r>
              <a:rPr lang="en-US" altLang="zh-TW" sz="2000" b="1" dirty="0" smtClean="0">
                <a:latin typeface="標楷體" panose="03000509000000000000" pitchFamily="65" charset="-120"/>
                <a:ea typeface="標楷體" panose="03000509000000000000" pitchFamily="65" charset="-120"/>
              </a:rPr>
              <a:t>)(</a:t>
            </a:r>
            <a:r>
              <a:rPr lang="zh-TW" altLang="zh-TW" sz="2000" b="1" dirty="0">
                <a:solidFill>
                  <a:srgbClr val="0070C0"/>
                </a:solidFill>
                <a:latin typeface="標楷體" panose="03000509000000000000" pitchFamily="65" charset="-120"/>
                <a:ea typeface="標楷體" panose="03000509000000000000" pitchFamily="65" charset="-120"/>
              </a:rPr>
              <a:t>堆肥廚餘</a:t>
            </a:r>
            <a:r>
              <a:rPr lang="en-US" altLang="zh-TW" sz="2000" b="1" dirty="0">
                <a:solidFill>
                  <a:srgbClr val="0070C0"/>
                </a:solidFill>
                <a:latin typeface="標楷體" panose="03000509000000000000" pitchFamily="65" charset="-120"/>
                <a:ea typeface="標楷體" panose="03000509000000000000" pitchFamily="65" charset="-120"/>
              </a:rPr>
              <a:t>-</a:t>
            </a:r>
            <a:r>
              <a:rPr lang="zh-TW" altLang="zh-TW" sz="2000" b="1" dirty="0">
                <a:solidFill>
                  <a:srgbClr val="0070C0"/>
                </a:solidFill>
                <a:latin typeface="標楷體" panose="03000509000000000000" pitchFamily="65" charset="-120"/>
                <a:ea typeface="標楷體" panose="03000509000000000000" pitchFamily="65" charset="-120"/>
              </a:rPr>
              <a:t>生菜葉、果皮、茶葉渣、貝蝦殼、果核、</a:t>
            </a:r>
            <a:r>
              <a:rPr lang="zh-TW" altLang="zh-TW" sz="2000" b="1" dirty="0" smtClean="0">
                <a:solidFill>
                  <a:srgbClr val="0070C0"/>
                </a:solidFill>
                <a:latin typeface="標楷體" panose="03000509000000000000" pitchFamily="65" charset="-120"/>
                <a:ea typeface="標楷體" panose="03000509000000000000" pitchFamily="65" charset="-120"/>
              </a:rPr>
              <a:t>骨頭熟食</a:t>
            </a:r>
            <a:r>
              <a:rPr lang="zh-TW" altLang="zh-TW" sz="2000" b="1" dirty="0">
                <a:solidFill>
                  <a:srgbClr val="0070C0"/>
                </a:solidFill>
                <a:latin typeface="標楷體" panose="03000509000000000000" pitchFamily="65" charset="-120"/>
                <a:ea typeface="標楷體" panose="03000509000000000000" pitchFamily="65" charset="-120"/>
              </a:rPr>
              <a:t>廚餘</a:t>
            </a:r>
            <a:r>
              <a:rPr lang="en-US" altLang="zh-TW" sz="2000" b="1" dirty="0">
                <a:solidFill>
                  <a:srgbClr val="0070C0"/>
                </a:solidFill>
                <a:latin typeface="標楷體" panose="03000509000000000000" pitchFamily="65" charset="-120"/>
                <a:ea typeface="標楷體" panose="03000509000000000000" pitchFamily="65" charset="-120"/>
              </a:rPr>
              <a:t>-</a:t>
            </a:r>
            <a:r>
              <a:rPr lang="zh-TW" altLang="zh-TW" sz="2000" b="1" dirty="0">
                <a:solidFill>
                  <a:srgbClr val="0070C0"/>
                </a:solidFill>
                <a:latin typeface="標楷體" panose="03000509000000000000" pitchFamily="65" charset="-120"/>
                <a:ea typeface="標楷體" panose="03000509000000000000" pitchFamily="65" charset="-120"/>
              </a:rPr>
              <a:t>剩菜剩飯、麵包麵條、魚、蝦、肉類、內臟</a:t>
            </a:r>
            <a:r>
              <a:rPr lang="en-US" altLang="zh-TW" sz="2000" b="1" dirty="0">
                <a:solidFill>
                  <a:srgbClr val="0070C0"/>
                </a:solidFill>
                <a:latin typeface="標楷體" panose="03000509000000000000" pitchFamily="65" charset="-120"/>
                <a:ea typeface="標楷體" panose="03000509000000000000" pitchFamily="65" charset="-120"/>
              </a:rPr>
              <a:t>)</a:t>
            </a:r>
            <a:endParaRPr lang="zh-TW" altLang="zh-TW" sz="2000" b="1" dirty="0">
              <a:solidFill>
                <a:srgbClr val="0070C0"/>
              </a:solidFill>
              <a:latin typeface="標楷體" panose="03000509000000000000" pitchFamily="65" charset="-120"/>
              <a:ea typeface="標楷體" panose="03000509000000000000" pitchFamily="65" charset="-120"/>
            </a:endParaRPr>
          </a:p>
          <a:p>
            <a:pPr>
              <a:defRPr/>
            </a:pPr>
            <a:endParaRPr lang="zh-TW" altLang="en-US" b="1" dirty="0">
              <a:latin typeface="+mn-ea"/>
            </a:endParaRPr>
          </a:p>
        </p:txBody>
      </p:sp>
    </p:spTree>
    <p:extLst>
      <p:ext uri="{BB962C8B-B14F-4D97-AF65-F5344CB8AC3E}">
        <p14:creationId xmlns:p14="http://schemas.microsoft.com/office/powerpoint/2010/main" val="23935681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title"/>
          </p:nvPr>
        </p:nvSpPr>
        <p:spPr>
          <a:xfrm>
            <a:off x="457200" y="274638"/>
            <a:ext cx="8229600" cy="2217737"/>
          </a:xfrm>
        </p:spPr>
        <p:txBody>
          <a:bodyPr/>
          <a:lstStyle/>
          <a:p>
            <a:r>
              <a:rPr lang="zh-TW" altLang="en-US" smtClean="0"/>
              <a:t>衛生組</a:t>
            </a:r>
            <a:r>
              <a:rPr lang="en-US" altLang="zh-TW" smtClean="0"/>
              <a:t>-</a:t>
            </a:r>
            <a:r>
              <a:rPr lang="zh-TW" altLang="en-US" b="1" smtClean="0"/>
              <a:t>健康促進</a:t>
            </a:r>
            <a:r>
              <a:rPr lang="en-US" altLang="zh-TW" b="1" smtClean="0"/>
              <a:t/>
            </a:r>
            <a:br>
              <a:rPr lang="en-US" altLang="zh-TW" b="1" smtClean="0"/>
            </a:br>
            <a:r>
              <a:rPr lang="en-US" altLang="zh-TW" b="1" smtClean="0">
                <a:latin typeface="標楷體" panose="03000509000000000000" pitchFamily="65" charset="-120"/>
                <a:ea typeface="標楷體" panose="03000509000000000000" pitchFamily="65" charset="-120"/>
              </a:rPr>
              <a:t/>
            </a:r>
            <a:br>
              <a:rPr lang="en-US" altLang="zh-TW" b="1" smtClean="0">
                <a:latin typeface="標楷體" panose="03000509000000000000" pitchFamily="65" charset="-120"/>
                <a:ea typeface="標楷體" panose="03000509000000000000" pitchFamily="65" charset="-120"/>
              </a:rPr>
            </a:br>
            <a:endParaRPr lang="zh-TW" altLang="en-US" smtClean="0"/>
          </a:p>
        </p:txBody>
      </p:sp>
      <p:sp>
        <p:nvSpPr>
          <p:cNvPr id="4099" name="內容版面配置區 2"/>
          <p:cNvSpPr>
            <a:spLocks noGrp="1"/>
          </p:cNvSpPr>
          <p:nvPr>
            <p:ph idx="1"/>
          </p:nvPr>
        </p:nvSpPr>
        <p:spPr>
          <a:xfrm>
            <a:off x="318294" y="1628800"/>
            <a:ext cx="8507412" cy="4525962"/>
          </a:xfrm>
        </p:spPr>
        <p:txBody>
          <a:bodyPr/>
          <a:lstStyle/>
          <a:p>
            <a:r>
              <a:rPr lang="en-US" altLang="zh-TW" b="1" dirty="0" smtClean="0">
                <a:latin typeface="標楷體" panose="03000509000000000000" pitchFamily="65" charset="-120"/>
                <a:ea typeface="標楷體" panose="03000509000000000000" pitchFamily="65" charset="-120"/>
              </a:rPr>
              <a:t>12/11(</a:t>
            </a:r>
            <a:r>
              <a:rPr lang="zh-TW" altLang="en-US" b="1" dirty="0" smtClean="0">
                <a:latin typeface="標楷體" panose="03000509000000000000" pitchFamily="65" charset="-120"/>
                <a:ea typeface="標楷體" panose="03000509000000000000" pitchFamily="65" charset="-120"/>
              </a:rPr>
              <a:t>三</a:t>
            </a:r>
            <a:r>
              <a:rPr lang="en-US" altLang="zh-TW" b="1" dirty="0" smtClean="0">
                <a:latin typeface="標楷體" panose="03000509000000000000" pitchFamily="65" charset="-120"/>
                <a:ea typeface="標楷體" panose="03000509000000000000" pitchFamily="65" charset="-120"/>
              </a:rPr>
              <a:t>)</a:t>
            </a:r>
            <a:r>
              <a:rPr lang="zh-TW" altLang="en-US" b="1" dirty="0" smtClean="0">
                <a:latin typeface="標楷體" panose="03000509000000000000" pitchFamily="65" charset="-120"/>
                <a:ea typeface="標楷體" panose="03000509000000000000" pitchFamily="65" charset="-120"/>
              </a:rPr>
              <a:t>學生公費流感疫苗施打完成，感謝各班配合。</a:t>
            </a:r>
            <a:endParaRPr lang="en-US" altLang="zh-TW" b="1" dirty="0" smtClean="0">
              <a:latin typeface="標楷體" panose="03000509000000000000" pitchFamily="65" charset="-120"/>
              <a:ea typeface="標楷體" panose="03000509000000000000" pitchFamily="65" charset="-120"/>
            </a:endParaRPr>
          </a:p>
          <a:p>
            <a:r>
              <a:rPr lang="zh-TW" altLang="en-US" b="1" dirty="0" smtClean="0">
                <a:latin typeface="標楷體" panose="03000509000000000000" pitchFamily="65" charset="-120"/>
                <a:ea typeface="標楷體" panose="03000509000000000000" pitchFamily="65" charset="-120"/>
              </a:rPr>
              <a:t>教職員流感施打於</a:t>
            </a:r>
            <a:r>
              <a:rPr lang="en-US" altLang="zh-TW" b="1" dirty="0" smtClean="0">
                <a:latin typeface="標楷體" panose="03000509000000000000" pitchFamily="65" charset="-120"/>
                <a:ea typeface="標楷體" panose="03000509000000000000" pitchFamily="65" charset="-120"/>
              </a:rPr>
              <a:t>109</a:t>
            </a:r>
            <a:r>
              <a:rPr lang="zh-TW" altLang="en-US" b="1" dirty="0" smtClean="0">
                <a:latin typeface="標楷體" panose="03000509000000000000" pitchFamily="65" charset="-120"/>
                <a:ea typeface="標楷體" panose="03000509000000000000" pitchFamily="65" charset="-120"/>
              </a:rPr>
              <a:t>年</a:t>
            </a:r>
            <a:r>
              <a:rPr lang="en-US" altLang="zh-TW" b="1" dirty="0" smtClean="0">
                <a:latin typeface="標楷體" panose="03000509000000000000" pitchFamily="65" charset="-120"/>
                <a:ea typeface="標楷體" panose="03000509000000000000" pitchFamily="65" charset="-120"/>
              </a:rPr>
              <a:t>1</a:t>
            </a:r>
            <a:r>
              <a:rPr lang="zh-TW" altLang="en-US" b="1" dirty="0" smtClean="0">
                <a:latin typeface="標楷體" panose="03000509000000000000" pitchFamily="65" charset="-120"/>
                <a:ea typeface="標楷體" panose="03000509000000000000" pitchFamily="65" charset="-120"/>
              </a:rPr>
              <a:t>月</a:t>
            </a:r>
            <a:r>
              <a:rPr lang="en-US" altLang="zh-TW" b="1" dirty="0" smtClean="0">
                <a:latin typeface="標楷體" panose="03000509000000000000" pitchFamily="65" charset="-120"/>
                <a:ea typeface="標楷體" panose="03000509000000000000" pitchFamily="65" charset="-120"/>
              </a:rPr>
              <a:t>1</a:t>
            </a:r>
            <a:r>
              <a:rPr lang="zh-TW" altLang="en-US" b="1" dirty="0" smtClean="0">
                <a:latin typeface="標楷體" panose="03000509000000000000" pitchFamily="65" charset="-120"/>
                <a:ea typeface="標楷體" panose="03000509000000000000" pitchFamily="65" charset="-120"/>
              </a:rPr>
              <a:t>日開始，請自行至醫療院所施打，依據新北教體衛字第</a:t>
            </a:r>
            <a:r>
              <a:rPr lang="en-US" altLang="zh-TW" b="1" dirty="0" smtClean="0">
                <a:latin typeface="標楷體" panose="03000509000000000000" pitchFamily="65" charset="-120"/>
                <a:ea typeface="標楷體" panose="03000509000000000000" pitchFamily="65" charset="-120"/>
              </a:rPr>
              <a:t>1081969248</a:t>
            </a:r>
            <a:r>
              <a:rPr lang="zh-TW" altLang="en-US" b="1" dirty="0" smtClean="0">
                <a:latin typeface="標楷體" panose="03000509000000000000" pitchFamily="65" charset="-120"/>
                <a:ea typeface="標楷體" panose="03000509000000000000" pitchFamily="65" charset="-120"/>
              </a:rPr>
              <a:t>號函，</a:t>
            </a:r>
            <a:r>
              <a:rPr lang="en-US" altLang="zh-TW" b="1" dirty="0" smtClean="0">
                <a:latin typeface="標楷體" panose="03000509000000000000" pitchFamily="65" charset="-120"/>
                <a:ea typeface="標楷體" panose="03000509000000000000" pitchFamily="65" charset="-120"/>
              </a:rPr>
              <a:t>109</a:t>
            </a:r>
            <a:r>
              <a:rPr lang="zh-TW" altLang="en-US" b="1" dirty="0" smtClean="0">
                <a:latin typeface="標楷體" panose="03000509000000000000" pitchFamily="65" charset="-120"/>
                <a:ea typeface="標楷體" panose="03000509000000000000" pitchFamily="65" charset="-120"/>
              </a:rPr>
              <a:t>年</a:t>
            </a:r>
            <a:r>
              <a:rPr lang="en-US" altLang="zh-TW" b="1" dirty="0" smtClean="0">
                <a:latin typeface="標楷體" panose="03000509000000000000" pitchFamily="65" charset="-120"/>
                <a:ea typeface="標楷體" panose="03000509000000000000" pitchFamily="65" charset="-120"/>
              </a:rPr>
              <a:t>1</a:t>
            </a:r>
            <a:r>
              <a:rPr lang="zh-TW" altLang="en-US" b="1" dirty="0" smtClean="0">
                <a:latin typeface="標楷體" panose="03000509000000000000" pitchFamily="65" charset="-120"/>
                <a:ea typeface="標楷體" panose="03000509000000000000" pitchFamily="65" charset="-120"/>
              </a:rPr>
              <a:t>月接種期開始，核予欲前往</a:t>
            </a:r>
            <a:r>
              <a:rPr lang="zh-TW" altLang="en-US" b="1" dirty="0" smtClean="0">
                <a:solidFill>
                  <a:srgbClr val="FF0000"/>
                </a:solidFill>
                <a:latin typeface="標楷體" panose="03000509000000000000" pitchFamily="65" charset="-120"/>
                <a:ea typeface="標楷體" panose="03000509000000000000" pitchFamily="65" charset="-120"/>
              </a:rPr>
              <a:t>施打流感疫苗之教職員擇無課務時段公假</a:t>
            </a:r>
            <a:r>
              <a:rPr lang="zh-TW" altLang="en-US" b="1" dirty="0" smtClean="0">
                <a:latin typeface="標楷體" panose="03000509000000000000" pitchFamily="65" charset="-120"/>
                <a:ea typeface="標楷體" panose="03000509000000000000" pitchFamily="65" charset="-120"/>
              </a:rPr>
              <a:t>前往。</a:t>
            </a:r>
            <a:endParaRPr lang="en-US" altLang="zh-TW" b="1" dirty="0" smtClean="0">
              <a:latin typeface="標楷體" panose="03000509000000000000" pitchFamily="65" charset="-120"/>
              <a:ea typeface="標楷體" panose="03000509000000000000" pitchFamily="65" charset="-120"/>
            </a:endParaRPr>
          </a:p>
          <a:p>
            <a:endParaRPr lang="zh-TW" altLang="en-US" b="1" dirty="0" smtClean="0"/>
          </a:p>
        </p:txBody>
      </p:sp>
    </p:spTree>
    <p:extLst>
      <p:ext uri="{BB962C8B-B14F-4D97-AF65-F5344CB8AC3E}">
        <p14:creationId xmlns:p14="http://schemas.microsoft.com/office/powerpoint/2010/main" val="1370906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標題 1"/>
          <p:cNvSpPr>
            <a:spLocks noGrp="1"/>
          </p:cNvSpPr>
          <p:nvPr>
            <p:ph type="title"/>
          </p:nvPr>
        </p:nvSpPr>
        <p:spPr>
          <a:xfrm>
            <a:off x="457200" y="274638"/>
            <a:ext cx="8229600" cy="777875"/>
          </a:xfrm>
        </p:spPr>
        <p:txBody>
          <a:bodyPr/>
          <a:lstStyle/>
          <a:p>
            <a:r>
              <a:rPr lang="zh-TW" altLang="en-US" b="1" smtClean="0"/>
              <a:t>衛生組</a:t>
            </a:r>
            <a:r>
              <a:rPr lang="en-US" altLang="zh-TW" b="1" smtClean="0"/>
              <a:t>-</a:t>
            </a:r>
            <a:r>
              <a:rPr lang="zh-TW" altLang="en-US" b="1" smtClean="0"/>
              <a:t>午餐補助申請事項</a:t>
            </a:r>
            <a:endParaRPr lang="zh-TW" altLang="en-US" smtClean="0"/>
          </a:p>
        </p:txBody>
      </p:sp>
      <p:sp>
        <p:nvSpPr>
          <p:cNvPr id="6147" name="內容版面配置區 2"/>
          <p:cNvSpPr>
            <a:spLocks noGrp="1"/>
          </p:cNvSpPr>
          <p:nvPr>
            <p:ph idx="1"/>
          </p:nvPr>
        </p:nvSpPr>
        <p:spPr>
          <a:xfrm>
            <a:off x="179512" y="1628800"/>
            <a:ext cx="8712200" cy="5002212"/>
          </a:xfrm>
        </p:spPr>
        <p:txBody>
          <a:bodyPr/>
          <a:lstStyle/>
          <a:p>
            <a:r>
              <a:rPr lang="zh-TW" altLang="en-US" dirty="0" smtClean="0">
                <a:latin typeface="標楷體" panose="03000509000000000000" pitchFamily="65" charset="-120"/>
                <a:ea typeface="標楷體" panose="03000509000000000000" pitchFamily="65" charset="-120"/>
              </a:rPr>
              <a:t>請導師提醒同學需重新申請</a:t>
            </a:r>
            <a:r>
              <a:rPr lang="en-US" altLang="zh-TW" dirty="0" smtClean="0">
                <a:latin typeface="標楷體" panose="03000509000000000000" pitchFamily="65" charset="-120"/>
                <a:ea typeface="標楷體" panose="03000509000000000000" pitchFamily="65" charset="-120"/>
              </a:rPr>
              <a:t>109</a:t>
            </a:r>
            <a:r>
              <a:rPr lang="zh-TW" altLang="en-US" dirty="0" smtClean="0">
                <a:latin typeface="標楷體" panose="03000509000000000000" pitchFamily="65" charset="-120"/>
                <a:ea typeface="標楷體" panose="03000509000000000000" pitchFamily="65" charset="-120"/>
              </a:rPr>
              <a:t>年度證明文件。</a:t>
            </a:r>
            <a:endParaRPr lang="en-US" altLang="zh-TW" dirty="0" smtClean="0">
              <a:latin typeface="標楷體" panose="03000509000000000000" pitchFamily="65" charset="-120"/>
              <a:ea typeface="標楷體" panose="03000509000000000000" pitchFamily="65" charset="-120"/>
            </a:endParaRPr>
          </a:p>
          <a:p>
            <a:r>
              <a:rPr lang="en-US" altLang="zh-TW" dirty="0" smtClean="0">
                <a:latin typeface="標楷體" panose="03000509000000000000" pitchFamily="65" charset="-120"/>
                <a:ea typeface="標楷體" panose="03000509000000000000" pitchFamily="65" charset="-120"/>
              </a:rPr>
              <a:t>1/6(</a:t>
            </a:r>
            <a:r>
              <a:rPr lang="zh-TW" altLang="en-US" dirty="0" smtClean="0">
                <a:latin typeface="標楷體" panose="03000509000000000000" pitchFamily="65" charset="-120"/>
                <a:ea typeface="標楷體" panose="03000509000000000000" pitchFamily="65" charset="-120"/>
              </a:rPr>
              <a:t>一</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發放班級總表及個人早午餐補助申請表。若尚未申請到</a:t>
            </a:r>
            <a:r>
              <a:rPr lang="en-US" altLang="zh-TW" dirty="0" smtClean="0">
                <a:latin typeface="標楷體" panose="03000509000000000000" pitchFamily="65" charset="-120"/>
                <a:ea typeface="標楷體" panose="03000509000000000000" pitchFamily="65" charset="-120"/>
              </a:rPr>
              <a:t>109</a:t>
            </a:r>
            <a:r>
              <a:rPr lang="zh-TW" altLang="en-US" dirty="0" smtClean="0">
                <a:latin typeface="標楷體" panose="03000509000000000000" pitchFamily="65" charset="-120"/>
                <a:ea typeface="標楷體" panose="03000509000000000000" pitchFamily="65" charset="-120"/>
              </a:rPr>
              <a:t>年證明文件，最慢於</a:t>
            </a:r>
            <a:r>
              <a:rPr lang="en-US" altLang="zh-TW" dirty="0" smtClean="0">
                <a:latin typeface="標楷體" panose="03000509000000000000" pitchFamily="65" charset="-120"/>
                <a:ea typeface="標楷體" panose="03000509000000000000" pitchFamily="65" charset="-120"/>
              </a:rPr>
              <a:t>2/17(</a:t>
            </a:r>
            <a:r>
              <a:rPr lang="zh-TW" altLang="en-US" dirty="0" smtClean="0">
                <a:latin typeface="標楷體" panose="03000509000000000000" pitchFamily="65" charset="-120"/>
                <a:ea typeface="標楷體" panose="03000509000000000000" pitchFamily="65" charset="-120"/>
              </a:rPr>
              <a:t>一</a:t>
            </a:r>
            <a:r>
              <a:rPr lang="en-US" altLang="zh-TW" dirty="0" smtClean="0">
                <a:latin typeface="標楷體" panose="03000509000000000000" pitchFamily="65" charset="-120"/>
                <a:ea typeface="標楷體" panose="03000509000000000000" pitchFamily="65" charset="-120"/>
              </a:rPr>
              <a:t>)</a:t>
            </a:r>
            <a:r>
              <a:rPr lang="zh-TW" altLang="en-US" dirty="0" smtClean="0">
                <a:latin typeface="標楷體" panose="03000509000000000000" pitchFamily="65" charset="-120"/>
                <a:ea typeface="標楷體" panose="03000509000000000000" pitchFamily="65" charset="-120"/>
              </a:rPr>
              <a:t>開學一周內繳交個人早午餐補助申請表。</a:t>
            </a:r>
            <a:endParaRPr lang="en-US" altLang="zh-TW" dirty="0" smtClean="0">
              <a:latin typeface="標楷體" panose="03000509000000000000" pitchFamily="65" charset="-120"/>
              <a:ea typeface="標楷體" panose="03000509000000000000" pitchFamily="65" charset="-120"/>
            </a:endParaRPr>
          </a:p>
          <a:p>
            <a:endParaRPr lang="zh-TW" altLang="en-US" dirty="0" smtClean="0"/>
          </a:p>
        </p:txBody>
      </p:sp>
    </p:spTree>
    <p:extLst>
      <p:ext uri="{BB962C8B-B14F-4D97-AF65-F5344CB8AC3E}">
        <p14:creationId xmlns:p14="http://schemas.microsoft.com/office/powerpoint/2010/main" val="20877317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標題 1"/>
          <p:cNvSpPr>
            <a:spLocks noGrp="1"/>
          </p:cNvSpPr>
          <p:nvPr>
            <p:ph type="ctrTitle"/>
          </p:nvPr>
        </p:nvSpPr>
        <p:spPr>
          <a:xfrm>
            <a:off x="683568" y="2636912"/>
            <a:ext cx="6477000" cy="2116138"/>
          </a:xfrm>
        </p:spPr>
        <p:txBody>
          <a:bodyPr>
            <a:normAutofit/>
          </a:bodyPr>
          <a:lstStyle/>
          <a:p>
            <a:pPr algn="ctr" eaLnBrk="1" fontAlgn="auto" hangingPunct="1">
              <a:lnSpc>
                <a:spcPct val="150000"/>
              </a:lnSpc>
              <a:spcAft>
                <a:spcPts val="0"/>
              </a:spcAft>
              <a:defRPr/>
            </a:pPr>
            <a:r>
              <a:rPr lang="zh-TW" altLang="en-US" sz="6700" b="1" dirty="0" smtClean="0">
                <a:solidFill>
                  <a:schemeClr val="tx1"/>
                </a:solidFill>
                <a:latin typeface="+mn-ea"/>
                <a:ea typeface="+mn-ea"/>
              </a:rPr>
              <a:t>訓育組</a:t>
            </a:r>
          </a:p>
        </p:txBody>
      </p:sp>
      <p:pic>
        <p:nvPicPr>
          <p:cNvPr id="8" name="圖片 7" descr="_邦_~1.JPE"/>
          <p:cNvPicPr>
            <a:picLocks noChangeAspect="1"/>
          </p:cNvPicPr>
          <p:nvPr/>
        </p:nvPicPr>
        <p:blipFill>
          <a:blip r:embed="rId2" cstate="print"/>
          <a:stretch>
            <a:fillRect/>
          </a:stretch>
        </p:blipFill>
        <p:spPr>
          <a:xfrm>
            <a:off x="6372200" y="3501008"/>
            <a:ext cx="2088232" cy="208823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矩形 1"/>
          <p:cNvSpPr/>
          <p:nvPr/>
        </p:nvSpPr>
        <p:spPr>
          <a:xfrm>
            <a:off x="3059832" y="4753050"/>
            <a:ext cx="4572000" cy="1077218"/>
          </a:xfrm>
          <a:prstGeom prst="rect">
            <a:avLst/>
          </a:prstGeom>
        </p:spPr>
        <p:txBody>
          <a:bodyPr>
            <a:spAutoFit/>
          </a:bodyPr>
          <a:lstStyle/>
          <a:p>
            <a:r>
              <a:rPr lang="en-US" altLang="zh-TW" sz="3200" b="1" dirty="0" smtClean="0">
                <a:latin typeface="+mn-ea"/>
                <a:ea typeface="+mn-ea"/>
                <a:cs typeface="Times New Roman" pitchFamily="18" charset="0"/>
              </a:rPr>
              <a:t>108</a:t>
            </a:r>
            <a:r>
              <a:rPr lang="zh-TW" altLang="en-US" sz="3200" b="1" dirty="0" smtClean="0">
                <a:latin typeface="+mn-ea"/>
                <a:ea typeface="+mn-ea"/>
                <a:cs typeface="Times New Roman" pitchFamily="18" charset="0"/>
              </a:rPr>
              <a:t>學年</a:t>
            </a:r>
            <a:r>
              <a:rPr lang="zh-TW" altLang="en-US" sz="3200" b="1" dirty="0">
                <a:latin typeface="+mn-ea"/>
                <a:ea typeface="+mn-ea"/>
                <a:cs typeface="Times New Roman" pitchFamily="18" charset="0"/>
              </a:rPr>
              <a:t>度</a:t>
            </a:r>
            <a:r>
              <a:rPr lang="en-US" altLang="zh-TW" sz="3200" b="1" dirty="0">
                <a:latin typeface="+mn-ea"/>
                <a:ea typeface="+mn-ea"/>
                <a:cs typeface="Times New Roman" pitchFamily="18" charset="0"/>
              </a:rPr>
              <a:t>12</a:t>
            </a:r>
            <a:r>
              <a:rPr lang="zh-TW" altLang="en-US" sz="3200" b="1" dirty="0">
                <a:latin typeface="+mn-ea"/>
                <a:ea typeface="+mn-ea"/>
                <a:cs typeface="Times New Roman" pitchFamily="18" charset="0"/>
              </a:rPr>
              <a:t>月</a:t>
            </a:r>
            <a:r>
              <a:rPr lang="en-US" altLang="zh-TW" sz="3200" b="1" dirty="0">
                <a:latin typeface="+mn-ea"/>
                <a:ea typeface="+mn-ea"/>
                <a:cs typeface="Times New Roman" pitchFamily="18" charset="0"/>
              </a:rPr>
              <a:t/>
            </a:r>
            <a:br>
              <a:rPr lang="en-US" altLang="zh-TW" sz="3200" b="1" dirty="0">
                <a:latin typeface="+mn-ea"/>
                <a:ea typeface="+mn-ea"/>
                <a:cs typeface="Times New Roman" pitchFamily="18" charset="0"/>
              </a:rPr>
            </a:br>
            <a:endParaRPr lang="zh-TW" altLang="en-US" sz="3200" dirty="0">
              <a:latin typeface="+mn-ea"/>
              <a:ea typeface="+mn-ea"/>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內容版面配置區 2"/>
          <p:cNvSpPr txBox="1">
            <a:spLocks/>
          </p:cNvSpPr>
          <p:nvPr/>
        </p:nvSpPr>
        <p:spPr bwMode="auto">
          <a:xfrm>
            <a:off x="289802" y="3394087"/>
            <a:ext cx="8633955" cy="3245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319088" indent="-319088" algn="l" rtl="0" eaLnBrk="0" fontAlgn="base" hangingPunct="0">
              <a:spcBef>
                <a:spcPts val="700"/>
              </a:spcBef>
              <a:spcAft>
                <a:spcPct val="0"/>
              </a:spcAft>
              <a:buClr>
                <a:schemeClr val="accent2"/>
              </a:buClr>
              <a:buSzPct val="60000"/>
              <a:buFont typeface="Wingdings"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eaLnBrk="1" hangingPunct="1">
              <a:lnSpc>
                <a:spcPct val="120000"/>
              </a:lnSpc>
              <a:buClr>
                <a:srgbClr val="DD8047"/>
              </a:buClr>
              <a:buFont typeface="Wingdings" pitchFamily="2" charset="2"/>
              <a:buChar char="l"/>
            </a:pPr>
            <a:r>
              <a:rPr lang="en-US" altLang="zh-TW" sz="3200" b="1" dirty="0" smtClean="0">
                <a:solidFill>
                  <a:srgbClr val="FF0000"/>
                </a:solidFill>
                <a:latin typeface="+mn-ea"/>
              </a:rPr>
              <a:t>【</a:t>
            </a:r>
            <a:r>
              <a:rPr lang="zh-TW" altLang="en-US" sz="3200" b="1" dirty="0" smtClean="0">
                <a:solidFill>
                  <a:srgbClr val="FF0000"/>
                </a:solidFill>
                <a:latin typeface="+mn-ea"/>
              </a:rPr>
              <a:t>服務學習</a:t>
            </a:r>
            <a:r>
              <a:rPr lang="en-US" altLang="zh-TW" sz="3200" b="1" dirty="0" smtClean="0">
                <a:solidFill>
                  <a:srgbClr val="FF0000"/>
                </a:solidFill>
                <a:latin typeface="+mn-ea"/>
              </a:rPr>
              <a:t>】</a:t>
            </a:r>
          </a:p>
          <a:p>
            <a:pPr marL="0" indent="0" eaLnBrk="1" hangingPunct="1">
              <a:lnSpc>
                <a:spcPct val="120000"/>
              </a:lnSpc>
              <a:buClr>
                <a:srgbClr val="DD8047"/>
              </a:buClr>
              <a:buNone/>
            </a:pPr>
            <a:r>
              <a:rPr lang="zh-TW" altLang="en-US" sz="2000" dirty="0" smtClean="0">
                <a:latin typeface="微軟正黑體" pitchFamily="34" charset="-120"/>
                <a:ea typeface="微軟正黑體" pitchFamily="34" charset="-120"/>
              </a:rPr>
              <a:t>  </a:t>
            </a:r>
            <a:r>
              <a:rPr lang="en-US"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一</a:t>
            </a:r>
            <a:r>
              <a:rPr lang="en-US"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學期</a:t>
            </a:r>
            <a:r>
              <a:rPr lang="zh-TW" altLang="en-US" sz="2000" dirty="0">
                <a:latin typeface="微軟正黑體" pitchFamily="34" charset="-120"/>
                <a:ea typeface="微軟正黑體" pitchFamily="34" charset="-120"/>
              </a:rPr>
              <a:t>將近尾聲，需麻煩導師協助輸入全班同學本</a:t>
            </a:r>
            <a:r>
              <a:rPr lang="zh-TW" altLang="en-US" sz="2000" dirty="0" smtClean="0">
                <a:latin typeface="微軟正黑體" pitchFamily="34" charset="-120"/>
                <a:ea typeface="微軟正黑體" pitchFamily="34" charset="-120"/>
              </a:rPr>
              <a:t>學期「服務時</a:t>
            </a:r>
            <a:r>
              <a:rPr lang="zh-TW" altLang="en-US" sz="2000" dirty="0">
                <a:latin typeface="微軟正黑體" pitchFamily="34" charset="-120"/>
                <a:ea typeface="微軟正黑體" pitchFamily="34" charset="-120"/>
              </a:rPr>
              <a:t>數」</a:t>
            </a:r>
            <a:r>
              <a:rPr lang="zh-TW" altLang="en-US" sz="2000" dirty="0" smtClean="0">
                <a:latin typeface="微軟正黑體" pitchFamily="34" charset="-120"/>
                <a:ea typeface="微軟正黑體" pitchFamily="34" charset="-120"/>
              </a:rPr>
              <a:t>，  </a:t>
            </a:r>
            <a:endParaRPr lang="en-US" altLang="zh-TW" sz="2000" dirty="0" smtClean="0">
              <a:latin typeface="微軟正黑體" pitchFamily="34" charset="-120"/>
              <a:ea typeface="微軟正黑體" pitchFamily="34" charset="-120"/>
            </a:endParaRPr>
          </a:p>
          <a:p>
            <a:pPr marL="0" indent="0" eaLnBrk="1" hangingPunct="1">
              <a:lnSpc>
                <a:spcPct val="120000"/>
              </a:lnSpc>
              <a:buClr>
                <a:srgbClr val="DD8047"/>
              </a:buClr>
              <a:buNone/>
            </a:pPr>
            <a:r>
              <a:rPr lang="zh-TW" altLang="en-US" sz="2000" dirty="0">
                <a:latin typeface="微軟正黑體" pitchFamily="34" charset="-120"/>
                <a:ea typeface="微軟正黑體" pitchFamily="34" charset="-120"/>
              </a:rPr>
              <a:t> </a:t>
            </a:r>
            <a:r>
              <a:rPr lang="zh-TW" altLang="en-US" sz="2000" dirty="0" smtClean="0">
                <a:latin typeface="微軟正黑體" pitchFamily="34" charset="-120"/>
                <a:ea typeface="微軟正黑體" pitchFamily="34" charset="-120"/>
              </a:rPr>
              <a:t>         請</a:t>
            </a:r>
            <a:r>
              <a:rPr lang="zh-TW" altLang="en-US" sz="2000" dirty="0">
                <a:latin typeface="微軟正黑體" pitchFamily="34" charset="-120"/>
                <a:ea typeface="微軟正黑體" pitchFamily="34" charset="-120"/>
              </a:rPr>
              <a:t>導師們依照同學個人的「服務學習認證</a:t>
            </a:r>
            <a:r>
              <a:rPr lang="zh-TW" altLang="en-US" sz="2000" dirty="0" smtClean="0">
                <a:latin typeface="微軟正黑體" pitchFamily="34" charset="-120"/>
                <a:ea typeface="微軟正黑體" pitchFamily="34" charset="-120"/>
              </a:rPr>
              <a:t>護照</a:t>
            </a:r>
            <a:r>
              <a:rPr lang="zh-TW" altLang="en-US" sz="2000" dirty="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為依據</a:t>
            </a:r>
            <a:r>
              <a:rPr lang="zh-TW" altLang="en-US" sz="2000" dirty="0">
                <a:latin typeface="微軟正黑體" pitchFamily="34" charset="-120"/>
                <a:ea typeface="微軟正黑體" pitchFamily="34" charset="-120"/>
              </a:rPr>
              <a:t>輸入</a:t>
            </a:r>
            <a:r>
              <a:rPr lang="zh-TW" altLang="en-US" sz="2000" dirty="0" smtClean="0">
                <a:latin typeface="微軟正黑體" pitchFamily="34" charset="-120"/>
                <a:ea typeface="微軟正黑體" pitchFamily="34" charset="-120"/>
              </a:rPr>
              <a:t>。</a:t>
            </a:r>
            <a:endParaRPr lang="en-US" altLang="zh-TW" sz="2000" dirty="0">
              <a:latin typeface="微軟正黑體" pitchFamily="34" charset="-120"/>
              <a:ea typeface="微軟正黑體" pitchFamily="34" charset="-120"/>
            </a:endParaRPr>
          </a:p>
          <a:p>
            <a:pPr marL="0" indent="0" eaLnBrk="1" hangingPunct="1">
              <a:lnSpc>
                <a:spcPct val="120000"/>
              </a:lnSpc>
              <a:buClr>
                <a:srgbClr val="DD8047"/>
              </a:buClr>
              <a:buNone/>
            </a:pPr>
            <a:r>
              <a:rPr lang="zh-TW" altLang="en-US" sz="2000" dirty="0" smtClean="0">
                <a:latin typeface="微軟正黑體" pitchFamily="34" charset="-120"/>
                <a:ea typeface="微軟正黑體" pitchFamily="34" charset="-120"/>
              </a:rPr>
              <a:t>  </a:t>
            </a:r>
            <a:r>
              <a:rPr lang="en-US" altLang="zh-TW" sz="2000" dirty="0" smtClean="0">
                <a:latin typeface="微軟正黑體" pitchFamily="34" charset="-120"/>
                <a:ea typeface="微軟正黑體" pitchFamily="34" charset="-120"/>
              </a:rPr>
              <a:t>(</a:t>
            </a:r>
            <a:r>
              <a:rPr lang="zh-TW" altLang="en-US" sz="2000" dirty="0" smtClean="0">
                <a:latin typeface="微軟正黑體" pitchFamily="34" charset="-120"/>
                <a:ea typeface="微軟正黑體" pitchFamily="34" charset="-120"/>
              </a:rPr>
              <a:t>二</a:t>
            </a:r>
            <a:r>
              <a:rPr lang="en-US" altLang="zh-TW" sz="2000" dirty="0" smtClean="0">
                <a:latin typeface="微軟正黑體" pitchFamily="34" charset="-120"/>
                <a:ea typeface="微軟正黑體" pitchFamily="34" charset="-120"/>
              </a:rPr>
              <a:t>)</a:t>
            </a:r>
            <a:r>
              <a:rPr lang="en-US" altLang="zh-TW" sz="2400" b="1" dirty="0" smtClean="0">
                <a:solidFill>
                  <a:srgbClr val="0000FF"/>
                </a:solidFill>
                <a:latin typeface="微軟正黑體" pitchFamily="34" charset="-120"/>
              </a:rPr>
              <a:t>12/19(</a:t>
            </a:r>
            <a:r>
              <a:rPr lang="zh-TW" altLang="en-US" sz="2400" b="1" dirty="0" smtClean="0">
                <a:solidFill>
                  <a:srgbClr val="0000FF"/>
                </a:solidFill>
                <a:latin typeface="微軟正黑體" pitchFamily="34" charset="-120"/>
              </a:rPr>
              <a:t>星期四</a:t>
            </a:r>
            <a:r>
              <a:rPr lang="en-US" altLang="zh-TW" sz="2400" b="1" dirty="0" smtClean="0">
                <a:solidFill>
                  <a:srgbClr val="0000FF"/>
                </a:solidFill>
                <a:latin typeface="微軟正黑體" pitchFamily="34" charset="-120"/>
              </a:rPr>
              <a:t>) </a:t>
            </a:r>
            <a:r>
              <a:rPr lang="zh-TW" altLang="en-US" sz="2400" b="1" dirty="0" smtClean="0">
                <a:solidFill>
                  <a:srgbClr val="0000FF"/>
                </a:solidFill>
                <a:latin typeface="微軟正黑體" pitchFamily="34" charset="-120"/>
              </a:rPr>
              <a:t>、</a:t>
            </a:r>
            <a:r>
              <a:rPr lang="en-US" altLang="zh-TW" sz="2400" b="1" dirty="0" smtClean="0">
                <a:solidFill>
                  <a:srgbClr val="0000FF"/>
                </a:solidFill>
                <a:latin typeface="微軟正黑體" pitchFamily="34" charset="-120"/>
              </a:rPr>
              <a:t>12/20(</a:t>
            </a:r>
            <a:r>
              <a:rPr lang="zh-TW" altLang="en-US" sz="2400" b="1" dirty="0" smtClean="0">
                <a:solidFill>
                  <a:srgbClr val="0000FF"/>
                </a:solidFill>
                <a:latin typeface="微軟正黑體" pitchFamily="34" charset="-120"/>
              </a:rPr>
              <a:t>星期五</a:t>
            </a:r>
            <a:r>
              <a:rPr lang="en-US" altLang="zh-TW" sz="2400" b="1" dirty="0" smtClean="0">
                <a:solidFill>
                  <a:srgbClr val="0000FF"/>
                </a:solidFill>
                <a:latin typeface="微軟正黑體" pitchFamily="34" charset="-120"/>
              </a:rPr>
              <a:t>)</a:t>
            </a:r>
            <a:r>
              <a:rPr lang="zh-TW" altLang="en-US" sz="2400" b="1" dirty="0" smtClean="0">
                <a:solidFill>
                  <a:srgbClr val="0000FF"/>
                </a:solidFill>
                <a:latin typeface="微軟正黑體" pitchFamily="34" charset="-120"/>
              </a:rPr>
              <a:t>午休</a:t>
            </a:r>
            <a:r>
              <a:rPr lang="zh-TW" altLang="en-US" sz="2000" dirty="0" smtClean="0">
                <a:latin typeface="微軟正黑體" pitchFamily="34" charset="-120"/>
                <a:ea typeface="微軟正黑體" pitchFamily="34" charset="-120"/>
              </a:rPr>
              <a:t>統計</a:t>
            </a:r>
            <a:r>
              <a:rPr lang="zh-TW" altLang="en-US" sz="2000" dirty="0">
                <a:latin typeface="微軟正黑體" pitchFamily="34" charset="-120"/>
                <a:ea typeface="微軟正黑體" pitchFamily="34" charset="-120"/>
              </a:rPr>
              <a:t>服務護照時數</a:t>
            </a:r>
            <a:r>
              <a:rPr lang="zh-TW" altLang="en-US" sz="2000" dirty="0" smtClean="0">
                <a:latin typeface="微軟正黑體" pitchFamily="34" charset="-120"/>
                <a:ea typeface="微軟正黑體" pitchFamily="34" charset="-120"/>
              </a:rPr>
              <a:t>。</a:t>
            </a:r>
            <a:endParaRPr lang="en-US" altLang="zh-TW" sz="2000" dirty="0" smtClean="0">
              <a:latin typeface="微軟正黑體" pitchFamily="34" charset="-120"/>
              <a:ea typeface="微軟正黑體" pitchFamily="34" charset="-120"/>
            </a:endParaRPr>
          </a:p>
          <a:p>
            <a:pPr marL="0" indent="0" eaLnBrk="1" hangingPunct="1">
              <a:lnSpc>
                <a:spcPct val="120000"/>
              </a:lnSpc>
              <a:buClr>
                <a:srgbClr val="DD8047"/>
              </a:buClr>
              <a:buNone/>
            </a:pPr>
            <a:r>
              <a:rPr lang="zh-TW" altLang="en-US" sz="2000" dirty="0">
                <a:solidFill>
                  <a:srgbClr val="002060"/>
                </a:solidFill>
                <a:latin typeface="微軟正黑體" pitchFamily="34" charset="-120"/>
                <a:ea typeface="微軟正黑體" pitchFamily="34" charset="-120"/>
              </a:rPr>
              <a:t> </a:t>
            </a:r>
            <a:r>
              <a:rPr lang="zh-TW" altLang="en-US" sz="2000" dirty="0" smtClean="0">
                <a:solidFill>
                  <a:srgbClr val="002060"/>
                </a:solidFill>
                <a:latin typeface="微軟正黑體" pitchFamily="34" charset="-120"/>
                <a:ea typeface="微軟正黑體" pitchFamily="34" charset="-120"/>
              </a:rPr>
              <a:t>       </a:t>
            </a:r>
            <a:r>
              <a:rPr lang="zh-TW" altLang="en-US" sz="2000" b="1" dirty="0" smtClean="0">
                <a:solidFill>
                  <a:srgbClr val="FF0000"/>
                </a:solidFill>
                <a:latin typeface="微軟正黑體" pitchFamily="34" charset="-120"/>
                <a:ea typeface="微軟正黑體" pitchFamily="34" charset="-120"/>
              </a:rPr>
              <a:t>請</a:t>
            </a:r>
            <a:r>
              <a:rPr lang="zh-TW" altLang="en-US" sz="2000" b="1" dirty="0">
                <a:solidFill>
                  <a:srgbClr val="FF0000"/>
                </a:solidFill>
                <a:latin typeface="微軟正黑體" pitchFamily="34" charset="-120"/>
                <a:ea typeface="微軟正黑體" pitchFamily="34" charset="-120"/>
              </a:rPr>
              <a:t>導師協助提醒本學期</a:t>
            </a:r>
            <a:r>
              <a:rPr lang="zh-TW" altLang="en-US" sz="2000" b="1" dirty="0" smtClean="0">
                <a:solidFill>
                  <a:srgbClr val="FF0000"/>
                </a:solidFill>
                <a:latin typeface="微軟正黑體" pitchFamily="34" charset="-120"/>
                <a:ea typeface="微軟正黑體" pitchFamily="34" charset="-120"/>
              </a:rPr>
              <a:t>服務</a:t>
            </a:r>
            <a:r>
              <a:rPr lang="zh-TW" altLang="en-US" sz="2000" b="1" dirty="0">
                <a:solidFill>
                  <a:srgbClr val="FF0000"/>
                </a:solidFill>
                <a:latin typeface="微軟正黑體" pitchFamily="34" charset="-120"/>
                <a:ea typeface="微軟正黑體" pitchFamily="34" charset="-120"/>
              </a:rPr>
              <a:t>未達</a:t>
            </a:r>
            <a:r>
              <a:rPr lang="en-US" altLang="zh-TW" sz="2000" b="1" dirty="0">
                <a:solidFill>
                  <a:srgbClr val="FF0000"/>
                </a:solidFill>
                <a:latin typeface="微軟正黑體" pitchFamily="34" charset="-120"/>
                <a:ea typeface="微軟正黑體" pitchFamily="34" charset="-120"/>
              </a:rPr>
              <a:t>6</a:t>
            </a:r>
            <a:r>
              <a:rPr lang="zh-TW" altLang="en-US" sz="2000" b="1" dirty="0">
                <a:solidFill>
                  <a:srgbClr val="FF0000"/>
                </a:solidFill>
                <a:latin typeface="微軟正黑體" pitchFamily="34" charset="-120"/>
                <a:ea typeface="微軟正黑體" pitchFamily="34" charset="-120"/>
              </a:rPr>
              <a:t>小時同學</a:t>
            </a:r>
            <a:r>
              <a:rPr lang="zh-TW" altLang="en-US" sz="2000" b="1" dirty="0" smtClean="0">
                <a:solidFill>
                  <a:srgbClr val="FF0000"/>
                </a:solidFill>
                <a:latin typeface="微軟正黑體" pitchFamily="34" charset="-120"/>
                <a:ea typeface="微軟正黑體" pitchFamily="34" charset="-120"/>
              </a:rPr>
              <a:t>，</a:t>
            </a:r>
            <a:endParaRPr lang="en-US" altLang="zh-TW" sz="2000" b="1" dirty="0" smtClean="0">
              <a:solidFill>
                <a:srgbClr val="FF0000"/>
              </a:solidFill>
              <a:latin typeface="微軟正黑體" pitchFamily="34" charset="-120"/>
              <a:ea typeface="微軟正黑體" pitchFamily="34" charset="-120"/>
            </a:endParaRPr>
          </a:p>
          <a:p>
            <a:pPr marL="0" indent="0" eaLnBrk="1" hangingPunct="1">
              <a:lnSpc>
                <a:spcPct val="120000"/>
              </a:lnSpc>
              <a:buClr>
                <a:srgbClr val="DD8047"/>
              </a:buClr>
              <a:buNone/>
            </a:pPr>
            <a:r>
              <a:rPr lang="zh-TW" altLang="en-US" sz="2000" b="1" dirty="0">
                <a:solidFill>
                  <a:srgbClr val="FF0000"/>
                </a:solidFill>
                <a:latin typeface="微軟正黑體" pitchFamily="34" charset="-120"/>
                <a:ea typeface="微軟正黑體" pitchFamily="34" charset="-120"/>
              </a:rPr>
              <a:t> </a:t>
            </a:r>
            <a:r>
              <a:rPr lang="zh-TW" altLang="en-US" sz="2000" b="1" dirty="0" smtClean="0">
                <a:solidFill>
                  <a:srgbClr val="FF0000"/>
                </a:solidFill>
                <a:latin typeface="微軟正黑體" pitchFamily="34" charset="-120"/>
                <a:ea typeface="微軟正黑體" pitchFamily="34" charset="-120"/>
              </a:rPr>
              <a:t>       可</a:t>
            </a:r>
            <a:r>
              <a:rPr lang="zh-TW" altLang="en-US" sz="2000" b="1" dirty="0">
                <a:solidFill>
                  <a:srgbClr val="FF0000"/>
                </a:solidFill>
                <a:latin typeface="微軟正黑體" pitchFamily="34" charset="-120"/>
                <a:ea typeface="微軟正黑體" pitchFamily="34" charset="-120"/>
              </a:rPr>
              <a:t>利用寒假時間補齊服務時數</a:t>
            </a:r>
            <a:r>
              <a:rPr lang="en-US" altLang="zh-TW" sz="2000" b="1" dirty="0">
                <a:solidFill>
                  <a:srgbClr val="FF0000"/>
                </a:solidFill>
                <a:latin typeface="微軟正黑體" pitchFamily="34" charset="-120"/>
                <a:ea typeface="微軟正黑體" pitchFamily="34" charset="-120"/>
              </a:rPr>
              <a:t>(1/31</a:t>
            </a:r>
            <a:r>
              <a:rPr lang="zh-TW" altLang="en-US" sz="2000" b="1" dirty="0" smtClean="0">
                <a:solidFill>
                  <a:srgbClr val="FF0000"/>
                </a:solidFill>
                <a:latin typeface="微軟正黑體" pitchFamily="34" charset="-120"/>
                <a:ea typeface="微軟正黑體" pitchFamily="34" charset="-120"/>
              </a:rPr>
              <a:t>前為上</a:t>
            </a:r>
            <a:r>
              <a:rPr lang="zh-TW" altLang="en-US" sz="2000" b="1" dirty="0">
                <a:solidFill>
                  <a:srgbClr val="FF0000"/>
                </a:solidFill>
                <a:latin typeface="微軟正黑體" pitchFamily="34" charset="-120"/>
                <a:ea typeface="微軟正黑體" pitchFamily="34" charset="-120"/>
              </a:rPr>
              <a:t>學期</a:t>
            </a:r>
            <a:r>
              <a:rPr lang="en-US" altLang="zh-TW" sz="2000" b="1" dirty="0">
                <a:solidFill>
                  <a:srgbClr val="FF0000"/>
                </a:solidFill>
                <a:latin typeface="微軟正黑體" pitchFamily="34" charset="-120"/>
                <a:ea typeface="微軟正黑體" pitchFamily="34" charset="-120"/>
              </a:rPr>
              <a:t>)</a:t>
            </a:r>
            <a:r>
              <a:rPr lang="zh-TW" altLang="en-US" sz="2000" dirty="0">
                <a:latin typeface="微軟正黑體" pitchFamily="34" charset="-120"/>
                <a:ea typeface="微軟正黑體" pitchFamily="34" charset="-120"/>
              </a:rPr>
              <a:t>，</a:t>
            </a:r>
            <a:r>
              <a:rPr lang="zh-TW" altLang="en-US" sz="2000" dirty="0">
                <a:solidFill>
                  <a:srgbClr val="002060"/>
                </a:solidFill>
                <a:latin typeface="微軟正黑體" pitchFamily="34" charset="-120"/>
                <a:ea typeface="微軟正黑體" pitchFamily="34" charset="-120"/>
              </a:rPr>
              <a:t>謝謝辛苦的導師</a:t>
            </a:r>
            <a:r>
              <a:rPr lang="en-US" altLang="zh-TW" sz="2000" dirty="0" smtClean="0">
                <a:solidFill>
                  <a:srgbClr val="002060"/>
                </a:solidFill>
                <a:latin typeface="微軟正黑體" pitchFamily="34" charset="-120"/>
                <a:ea typeface="微軟正黑體" pitchFamily="34" charset="-120"/>
              </a:rPr>
              <a:t>!</a:t>
            </a:r>
            <a:endParaRPr lang="en-US" altLang="zh-TW" sz="2000" dirty="0">
              <a:solidFill>
                <a:srgbClr val="002060"/>
              </a:solidFill>
              <a:latin typeface="微軟正黑體" pitchFamily="34" charset="-120"/>
              <a:ea typeface="微軟正黑體" pitchFamily="34" charset="-120"/>
            </a:endParaRPr>
          </a:p>
        </p:txBody>
      </p:sp>
      <p:sp>
        <p:nvSpPr>
          <p:cNvPr id="2" name="矩形 1"/>
          <p:cNvSpPr/>
          <p:nvPr/>
        </p:nvSpPr>
        <p:spPr>
          <a:xfrm>
            <a:off x="300510" y="1455095"/>
            <a:ext cx="8784976" cy="1938992"/>
          </a:xfrm>
          <a:prstGeom prst="rect">
            <a:avLst/>
          </a:prstGeom>
        </p:spPr>
        <p:txBody>
          <a:bodyPr wrap="square">
            <a:spAutoFit/>
          </a:bodyPr>
          <a:lstStyle/>
          <a:p>
            <a:pPr lvl="0" eaLnBrk="1" hangingPunct="1">
              <a:lnSpc>
                <a:spcPct val="120000"/>
              </a:lnSpc>
              <a:buClr>
                <a:srgbClr val="DD8047"/>
              </a:buClr>
              <a:buFont typeface="Wingdings" pitchFamily="2" charset="2"/>
              <a:buChar char="l"/>
            </a:pPr>
            <a:r>
              <a:rPr lang="en-US" altLang="zh-TW" sz="2800" b="1" dirty="0" smtClean="0">
                <a:solidFill>
                  <a:srgbClr val="FF0000"/>
                </a:solidFill>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聯絡簿抽查</a:t>
            </a:r>
            <a:r>
              <a:rPr lang="en-US" altLang="zh-TW" sz="2800" b="1" dirty="0">
                <a:solidFill>
                  <a:srgbClr val="FF0000"/>
                </a:solidFill>
                <a:latin typeface="微軟正黑體" panose="020B0604030504040204" pitchFamily="34" charset="-120"/>
                <a:ea typeface="微軟正黑體" panose="020B0604030504040204" pitchFamily="34" charset="-120"/>
              </a:rPr>
              <a:t>】</a:t>
            </a:r>
          </a:p>
          <a:p>
            <a:pPr marL="0" lvl="0" indent="0" eaLnBrk="1" hangingPunct="1">
              <a:lnSpc>
                <a:spcPct val="120000"/>
              </a:lnSpc>
              <a:buClr>
                <a:srgbClr val="DD8047"/>
              </a:buClr>
              <a:buNone/>
            </a:pPr>
            <a:r>
              <a:rPr lang="zh-TW" altLang="en-US" sz="2400" dirty="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108</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12</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17</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 (</a:t>
            </a:r>
            <a:r>
              <a:rPr lang="zh-TW" altLang="en-US" sz="2400" dirty="0" smtClean="0">
                <a:solidFill>
                  <a:prstClr val="black"/>
                </a:solidFill>
                <a:latin typeface="微軟正黑體" panose="020B0604030504040204" pitchFamily="34" charset="-120"/>
                <a:ea typeface="微軟正黑體" panose="020B0604030504040204" pitchFamily="34" charset="-120"/>
              </a:rPr>
              <a:t>二</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a:solidFill>
                  <a:prstClr val="black"/>
                </a:solidFill>
                <a:latin typeface="微軟正黑體" panose="020B0604030504040204" pitchFamily="34" charset="-120"/>
                <a:ea typeface="微軟正黑體" panose="020B0604030504040204" pitchFamily="34" charset="-120"/>
              </a:rPr>
              <a:t>七</a:t>
            </a:r>
            <a:r>
              <a:rPr lang="zh-TW" altLang="en-US" sz="2400" dirty="0" smtClean="0">
                <a:solidFill>
                  <a:prstClr val="black"/>
                </a:solidFill>
                <a:latin typeface="微軟正黑體" panose="020B0604030504040204" pitchFamily="34" charset="-120"/>
                <a:ea typeface="微軟正黑體" panose="020B0604030504040204" pitchFamily="34" charset="-120"/>
              </a:rPr>
              <a:t>年級</a:t>
            </a:r>
            <a:endParaRPr lang="en-US" altLang="zh-TW" sz="2400" dirty="0">
              <a:solidFill>
                <a:prstClr val="black"/>
              </a:solidFill>
              <a:latin typeface="微軟正黑體" panose="020B0604030504040204" pitchFamily="34" charset="-120"/>
              <a:ea typeface="微軟正黑體" panose="020B0604030504040204" pitchFamily="34" charset="-120"/>
            </a:endParaRPr>
          </a:p>
          <a:p>
            <a:pPr marL="0" lvl="0" indent="0" eaLnBrk="1" hangingPunct="1">
              <a:lnSpc>
                <a:spcPct val="120000"/>
              </a:lnSpc>
              <a:buClr>
                <a:srgbClr val="DD8047"/>
              </a:buClr>
              <a:buNone/>
            </a:pPr>
            <a:r>
              <a:rPr lang="zh-TW" altLang="en-US" sz="2400" dirty="0">
                <a:solidFill>
                  <a:prstClr val="black"/>
                </a:solidFill>
                <a:latin typeface="微軟正黑體" panose="020B0604030504040204" pitchFamily="34" charset="-120"/>
                <a:ea typeface="微軟正黑體" panose="020B0604030504040204" pitchFamily="34" charset="-120"/>
              </a:rPr>
              <a:t>       </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108</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12</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18</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a:solidFill>
                  <a:prstClr val="black"/>
                </a:solidFill>
                <a:latin typeface="微軟正黑體" panose="020B0604030504040204" pitchFamily="34" charset="-120"/>
                <a:ea typeface="微軟正黑體" panose="020B0604030504040204" pitchFamily="34" charset="-120"/>
              </a:rPr>
              <a:t>三</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a:solidFill>
                  <a:prstClr val="black"/>
                </a:solidFill>
                <a:latin typeface="微軟正黑體" panose="020B0604030504040204" pitchFamily="34" charset="-120"/>
                <a:ea typeface="微軟正黑體" panose="020B0604030504040204" pitchFamily="34" charset="-120"/>
              </a:rPr>
              <a:t>八</a:t>
            </a:r>
            <a:r>
              <a:rPr lang="zh-TW" altLang="en-US" sz="2400" dirty="0" smtClean="0">
                <a:solidFill>
                  <a:prstClr val="black"/>
                </a:solidFill>
                <a:latin typeface="微軟正黑體" panose="020B0604030504040204" pitchFamily="34" charset="-120"/>
                <a:ea typeface="微軟正黑體" panose="020B0604030504040204" pitchFamily="34" charset="-120"/>
              </a:rPr>
              <a:t>年級</a:t>
            </a:r>
            <a:r>
              <a:rPr lang="en-US" altLang="zh-TW" sz="2400" dirty="0" smtClean="0">
                <a:solidFill>
                  <a:prstClr val="black"/>
                </a:solidFill>
                <a:latin typeface="微軟正黑體" panose="020B0604030504040204" pitchFamily="34" charset="-120"/>
                <a:ea typeface="微軟正黑體" panose="020B0604030504040204" pitchFamily="34" charset="-120"/>
              </a:rPr>
              <a:t> </a:t>
            </a:r>
          </a:p>
          <a:p>
            <a:pPr marL="0" lvl="0" indent="0" eaLnBrk="1" hangingPunct="1">
              <a:lnSpc>
                <a:spcPct val="120000"/>
              </a:lnSpc>
              <a:buClr>
                <a:srgbClr val="DD8047"/>
              </a:buClr>
              <a:buNone/>
            </a:pPr>
            <a:r>
              <a:rPr lang="zh-TW" altLang="en-US" sz="2400" dirty="0">
                <a:solidFill>
                  <a:prstClr val="black"/>
                </a:solidFill>
                <a:latin typeface="微軟正黑體" panose="020B0604030504040204" pitchFamily="34" charset="-120"/>
                <a:ea typeface="微軟正黑體" panose="020B0604030504040204" pitchFamily="34" charset="-120"/>
              </a:rPr>
              <a:t> </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108</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12</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19</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a:solidFill>
                  <a:prstClr val="black"/>
                </a:solidFill>
                <a:latin typeface="微軟正黑體" panose="020B0604030504040204" pitchFamily="34" charset="-120"/>
                <a:ea typeface="微軟正黑體" panose="020B0604030504040204" pitchFamily="34" charset="-120"/>
              </a:rPr>
              <a:t>四</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 </a:t>
            </a:r>
            <a:r>
              <a:rPr lang="en-US" altLang="zh-TW" sz="2400" dirty="0" smtClean="0">
                <a:solidFill>
                  <a:prstClr val="black"/>
                </a:solidFill>
                <a:latin typeface="微軟正黑體" panose="020B0604030504040204" pitchFamily="34" charset="-120"/>
                <a:ea typeface="微軟正黑體" panose="020B0604030504040204" pitchFamily="34" charset="-120"/>
              </a:rPr>
              <a:t>〜</a:t>
            </a:r>
            <a:r>
              <a:rPr lang="zh-TW" altLang="en-US" sz="2400" dirty="0">
                <a:solidFill>
                  <a:prstClr val="black"/>
                </a:solidFill>
                <a:latin typeface="微軟正黑體" panose="020B0604030504040204" pitchFamily="34" charset="-120"/>
                <a:ea typeface="微軟正黑體" panose="020B0604030504040204" pitchFamily="34" charset="-120"/>
              </a:rPr>
              <a:t>九</a:t>
            </a:r>
            <a:r>
              <a:rPr lang="zh-TW" altLang="en-US" sz="2400" dirty="0" smtClean="0">
                <a:solidFill>
                  <a:prstClr val="black"/>
                </a:solidFill>
                <a:latin typeface="微軟正黑體" panose="020B0604030504040204" pitchFamily="34" charset="-120"/>
                <a:ea typeface="微軟正黑體" panose="020B0604030504040204" pitchFamily="34" charset="-120"/>
              </a:rPr>
              <a:t>年級</a:t>
            </a:r>
            <a:endParaRPr lang="zh-TW" altLang="zh-TW" sz="3600" dirty="0">
              <a:latin typeface="微軟正黑體" panose="020B0604030504040204" pitchFamily="34" charset="-120"/>
              <a:ea typeface="微軟正黑體" panose="020B0604030504040204" pitchFamily="34" charset="-120"/>
            </a:endParaRPr>
          </a:p>
        </p:txBody>
      </p:sp>
      <p:sp>
        <p:nvSpPr>
          <p:cNvPr id="4" name="標題 4"/>
          <p:cNvSpPr>
            <a:spLocks noGrp="1"/>
          </p:cNvSpPr>
          <p:nvPr>
            <p:ph type="title"/>
          </p:nvPr>
        </p:nvSpPr>
        <p:spPr>
          <a:xfrm>
            <a:off x="289802" y="332656"/>
            <a:ext cx="8153400" cy="990600"/>
          </a:xfrm>
        </p:spPr>
        <p:txBody>
          <a:bodyPr/>
          <a:lstStyle/>
          <a:p>
            <a:pPr algn="l"/>
            <a:r>
              <a:rPr lang="zh-TW" altLang="zh-TW" sz="4800" b="1" dirty="0" smtClean="0">
                <a:latin typeface="微軟正黑體" panose="020B0604030504040204" pitchFamily="34" charset="-120"/>
                <a:ea typeface="微軟正黑體" panose="020B0604030504040204" pitchFamily="34" charset="-120"/>
              </a:rPr>
              <a:t>【共同事項】</a:t>
            </a:r>
            <a:endParaRPr lang="zh-TW" altLang="en-US" sz="4800" b="1" dirty="0" smtClean="0">
              <a:solidFill>
                <a:srgbClr val="FF0000"/>
              </a:solidFill>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rotWithShape="1">
          <a:blip r:embed="rId2">
            <a:extLst>
              <a:ext uri="{28A0092B-C50C-407E-A947-70E740481C1C}">
                <a14:useLocalDpi xmlns:a14="http://schemas.microsoft.com/office/drawing/2010/main" val="0"/>
              </a:ext>
            </a:extLst>
          </a:blip>
          <a:srcRect l="29461" t="36436" r="29109" b="16917"/>
          <a:stretch/>
        </p:blipFill>
        <p:spPr>
          <a:xfrm>
            <a:off x="5202842" y="1455095"/>
            <a:ext cx="3240360" cy="2581248"/>
          </a:xfrm>
          <a:prstGeom prst="rect">
            <a:avLst/>
          </a:prstGeom>
        </p:spPr>
      </p:pic>
    </p:spTree>
    <p:extLst>
      <p:ext uri="{BB962C8B-B14F-4D97-AF65-F5344CB8AC3E}">
        <p14:creationId xmlns:p14="http://schemas.microsoft.com/office/powerpoint/2010/main" val="761197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4"/>
          <p:cNvSpPr>
            <a:spLocks noGrp="1"/>
          </p:cNvSpPr>
          <p:nvPr>
            <p:ph type="title"/>
          </p:nvPr>
        </p:nvSpPr>
        <p:spPr>
          <a:xfrm>
            <a:off x="107504" y="88536"/>
            <a:ext cx="8153400" cy="990600"/>
          </a:xfrm>
        </p:spPr>
        <p:txBody>
          <a:bodyPr/>
          <a:lstStyle/>
          <a:p>
            <a:pPr algn="l"/>
            <a:r>
              <a:rPr lang="zh-TW" altLang="zh-TW" sz="4800" b="1" dirty="0" smtClean="0">
                <a:latin typeface="微軟正黑體" panose="020B0604030504040204" pitchFamily="34" charset="-120"/>
                <a:ea typeface="微軟正黑體" panose="020B0604030504040204" pitchFamily="34" charset="-120"/>
              </a:rPr>
              <a:t>【共同事項】</a:t>
            </a:r>
            <a:r>
              <a:rPr lang="zh-TW" altLang="en-US" sz="3600" b="1" dirty="0" smtClean="0">
                <a:solidFill>
                  <a:srgbClr val="FF0000"/>
                </a:solidFill>
                <a:effectLst>
                  <a:outerShdw blurRad="38100" dist="38100" dir="2700000" algn="tl">
                    <a:srgbClr val="000000">
                      <a:alpha val="43137"/>
                    </a:srgbClr>
                  </a:outerShdw>
                </a:effectLst>
                <a:latin typeface="文鼎粗魏碑" panose="03000809000000000000" pitchFamily="65" charset="-120"/>
                <a:ea typeface="文鼎粗魏碑" panose="03000809000000000000" pitchFamily="65" charset="-120"/>
              </a:rPr>
              <a:t>教室佈置得獎班級</a:t>
            </a:r>
          </a:p>
        </p:txBody>
      </p:sp>
      <p:sp>
        <p:nvSpPr>
          <p:cNvPr id="5" name="矩形 4"/>
          <p:cNvSpPr/>
          <p:nvPr/>
        </p:nvSpPr>
        <p:spPr>
          <a:xfrm>
            <a:off x="24481" y="5099270"/>
            <a:ext cx="9128179" cy="1495794"/>
          </a:xfrm>
          <a:prstGeom prst="rect">
            <a:avLst/>
          </a:prstGeom>
          <a:solidFill>
            <a:srgbClr val="FCCF9E"/>
          </a:solidFill>
        </p:spPr>
        <p:txBody>
          <a:bodyPr wrap="square">
            <a:spAutoFit/>
          </a:bodyPr>
          <a:lstStyle/>
          <a:p>
            <a:pPr lvl="0" eaLnBrk="1" hangingPunct="1">
              <a:lnSpc>
                <a:spcPct val="120000"/>
              </a:lnSpc>
              <a:buClr>
                <a:srgbClr val="00B050"/>
              </a:buClr>
            </a:pPr>
            <a:r>
              <a:rPr lang="en-US" altLang="zh-TW" sz="2800" b="1" dirty="0" smtClean="0">
                <a:solidFill>
                  <a:srgbClr val="FF3300"/>
                </a:solidFill>
                <a:latin typeface="微軟正黑體" panose="020B0604030504040204" pitchFamily="34" charset="-120"/>
                <a:ea typeface="微軟正黑體" panose="020B0604030504040204" pitchFamily="34" charset="-120"/>
              </a:rPr>
              <a:t>【</a:t>
            </a:r>
            <a:r>
              <a:rPr lang="zh-TW" altLang="en-US" sz="2800" b="1" dirty="0" smtClean="0">
                <a:solidFill>
                  <a:srgbClr val="FF3300"/>
                </a:solidFill>
                <a:latin typeface="微軟正黑體" panose="020B0604030504040204" pitchFamily="34" charset="-120"/>
                <a:ea typeface="微軟正黑體" panose="020B0604030504040204" pitchFamily="34" charset="-120"/>
              </a:rPr>
              <a:t>九年級</a:t>
            </a:r>
            <a:r>
              <a:rPr lang="en-US" altLang="zh-TW" sz="2800" b="1" dirty="0" smtClean="0">
                <a:solidFill>
                  <a:srgbClr val="FF3300"/>
                </a:solidFill>
                <a:latin typeface="微軟正黑體" panose="020B0604030504040204" pitchFamily="34" charset="-120"/>
                <a:ea typeface="微軟正黑體" panose="020B0604030504040204" pitchFamily="34" charset="-120"/>
              </a:rPr>
              <a:t>】</a:t>
            </a:r>
          </a:p>
          <a:p>
            <a:pPr marL="0" lvl="0" indent="0" eaLnBrk="1" hangingPunct="1">
              <a:lnSpc>
                <a:spcPct val="120000"/>
              </a:lnSpc>
              <a:buClr>
                <a:srgbClr val="DD8047"/>
              </a:buClr>
              <a:buNone/>
            </a:pPr>
            <a:r>
              <a:rPr lang="zh-TW" altLang="en-US" sz="2400" dirty="0">
                <a:solidFill>
                  <a:prstClr val="black"/>
                </a:solidFill>
                <a:latin typeface="微軟正黑體" panose="020B0604030504040204" pitchFamily="34" charset="-120"/>
                <a:ea typeface="微軟正黑體" panose="020B0604030504040204" pitchFamily="34" charset="-120"/>
              </a:rPr>
              <a:t>  </a:t>
            </a:r>
            <a:r>
              <a:rPr lang="zh-TW" altLang="en-US" sz="2400" dirty="0" smtClean="0">
                <a:solidFill>
                  <a:prstClr val="black"/>
                </a:solidFill>
                <a:latin typeface="微軟正黑體" panose="020B0604030504040204" pitchFamily="34" charset="-120"/>
                <a:ea typeface="微軟正黑體" panose="020B0604030504040204" pitchFamily="34" charset="-120"/>
              </a:rPr>
              <a:t>第一名 </a:t>
            </a:r>
            <a:r>
              <a:rPr lang="en-US" altLang="zh-TW" sz="2400" dirty="0" smtClean="0">
                <a:solidFill>
                  <a:prstClr val="black"/>
                </a:solidFill>
                <a:ea typeface="微軟正黑體" panose="020B0604030504040204" pitchFamily="34" charset="-120"/>
              </a:rPr>
              <a:t>906</a:t>
            </a:r>
            <a:r>
              <a:rPr lang="zh-TW" altLang="en-US" sz="2400" dirty="0" smtClean="0">
                <a:solidFill>
                  <a:prstClr val="black"/>
                </a:solidFill>
                <a:latin typeface="新細明體" panose="02020500000000000000" pitchFamily="18"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第二</a:t>
            </a:r>
            <a:r>
              <a:rPr lang="zh-TW" altLang="en-US" sz="2400" dirty="0">
                <a:solidFill>
                  <a:prstClr val="black"/>
                </a:solidFill>
                <a:latin typeface="微軟正黑體" panose="020B0604030504040204" pitchFamily="34" charset="-120"/>
                <a:ea typeface="微軟正黑體" panose="020B0604030504040204" pitchFamily="34" charset="-120"/>
              </a:rPr>
              <a:t>名 </a:t>
            </a:r>
            <a:r>
              <a:rPr lang="en-US" altLang="zh-TW" sz="2400" dirty="0" smtClean="0">
                <a:solidFill>
                  <a:prstClr val="black"/>
                </a:solidFill>
                <a:ea typeface="微軟正黑體" panose="020B0604030504040204" pitchFamily="34" charset="-120"/>
              </a:rPr>
              <a:t>913</a:t>
            </a:r>
            <a:r>
              <a:rPr lang="zh-TW" altLang="en-US" sz="2400" dirty="0" smtClean="0">
                <a:solidFill>
                  <a:prstClr val="black"/>
                </a:solidFill>
                <a:latin typeface="新細明體" panose="02020500000000000000" pitchFamily="18" charset="-120"/>
              </a:rPr>
              <a:t>；</a:t>
            </a:r>
            <a:r>
              <a:rPr lang="zh-TW" altLang="en-US" sz="2400" dirty="0" smtClean="0">
                <a:solidFill>
                  <a:prstClr val="black"/>
                </a:solidFill>
                <a:latin typeface="微軟正黑體" panose="020B0604030504040204" pitchFamily="34" charset="-120"/>
                <a:ea typeface="微軟正黑體" panose="020B0604030504040204" pitchFamily="34" charset="-120"/>
              </a:rPr>
              <a:t>第三</a:t>
            </a:r>
            <a:r>
              <a:rPr lang="zh-TW" altLang="en-US" sz="2400" dirty="0">
                <a:solidFill>
                  <a:prstClr val="black"/>
                </a:solidFill>
                <a:latin typeface="微軟正黑體" panose="020B0604030504040204" pitchFamily="34" charset="-120"/>
                <a:ea typeface="微軟正黑體" panose="020B0604030504040204" pitchFamily="34" charset="-120"/>
              </a:rPr>
              <a:t>名 </a:t>
            </a:r>
            <a:r>
              <a:rPr lang="en-US" altLang="zh-TW" sz="2400" dirty="0" smtClean="0">
                <a:solidFill>
                  <a:prstClr val="black"/>
                </a:solidFill>
                <a:ea typeface="微軟正黑體" panose="020B0604030504040204" pitchFamily="34" charset="-120"/>
              </a:rPr>
              <a:t>901</a:t>
            </a:r>
            <a:r>
              <a:rPr lang="zh-TW" altLang="en-US" sz="2400" dirty="0" smtClean="0">
                <a:solidFill>
                  <a:prstClr val="black"/>
                </a:solidFill>
                <a:latin typeface="新細明體" panose="02020500000000000000" pitchFamily="18" charset="-120"/>
              </a:rPr>
              <a:t>、</a:t>
            </a:r>
            <a:r>
              <a:rPr lang="en-US" altLang="zh-TW" sz="2400" dirty="0" smtClean="0">
                <a:solidFill>
                  <a:prstClr val="black"/>
                </a:solidFill>
                <a:ea typeface="微軟正黑體" panose="020B0604030504040204" pitchFamily="34" charset="-120"/>
              </a:rPr>
              <a:t>914</a:t>
            </a:r>
            <a:r>
              <a:rPr lang="zh-TW" altLang="en-US" sz="2400" dirty="0" smtClean="0">
                <a:solidFill>
                  <a:prstClr val="black"/>
                </a:solidFill>
                <a:latin typeface="新細明體" panose="02020500000000000000" pitchFamily="18" charset="-120"/>
              </a:rPr>
              <a:t>、</a:t>
            </a:r>
            <a:r>
              <a:rPr lang="en-US" altLang="zh-TW" sz="2400" dirty="0" smtClean="0">
                <a:solidFill>
                  <a:prstClr val="black"/>
                </a:solidFill>
                <a:ea typeface="微軟正黑體" panose="020B0604030504040204" pitchFamily="34" charset="-120"/>
              </a:rPr>
              <a:t>915</a:t>
            </a:r>
            <a:r>
              <a:rPr lang="zh-TW" altLang="en-US" sz="2400" dirty="0" smtClean="0">
                <a:solidFill>
                  <a:prstClr val="black"/>
                </a:solidFill>
                <a:latin typeface="新細明體" panose="02020500000000000000" pitchFamily="18" charset="-120"/>
              </a:rPr>
              <a:t>、</a:t>
            </a:r>
            <a:r>
              <a:rPr lang="en-US" altLang="zh-TW" sz="2400" dirty="0" smtClean="0">
                <a:solidFill>
                  <a:prstClr val="black"/>
                </a:solidFill>
                <a:ea typeface="微軟正黑體" panose="020B0604030504040204" pitchFamily="34" charset="-120"/>
              </a:rPr>
              <a:t>916</a:t>
            </a:r>
            <a:r>
              <a:rPr lang="zh-TW" altLang="en-US" sz="2400" dirty="0" smtClean="0">
                <a:solidFill>
                  <a:prstClr val="black"/>
                </a:solidFill>
                <a:latin typeface="新細明體" panose="02020500000000000000" pitchFamily="18" charset="-120"/>
              </a:rPr>
              <a:t>、</a:t>
            </a:r>
            <a:r>
              <a:rPr lang="en-US" altLang="zh-TW" sz="2400" dirty="0" smtClean="0">
                <a:solidFill>
                  <a:prstClr val="black"/>
                </a:solidFill>
                <a:ea typeface="微軟正黑體" panose="020B0604030504040204" pitchFamily="34" charset="-120"/>
              </a:rPr>
              <a:t>920</a:t>
            </a:r>
          </a:p>
          <a:p>
            <a:pPr marL="0" lvl="0" indent="0" eaLnBrk="1" hangingPunct="1">
              <a:lnSpc>
                <a:spcPct val="120000"/>
              </a:lnSpc>
              <a:buClr>
                <a:srgbClr val="DD8047"/>
              </a:buClr>
              <a:buNone/>
            </a:pPr>
            <a:r>
              <a:rPr lang="en-US" altLang="zh-TW" sz="2400" dirty="0" smtClean="0">
                <a:solidFill>
                  <a:prstClr val="black"/>
                </a:solidFill>
                <a:latin typeface="微軟正黑體" panose="020B0604030504040204" pitchFamily="34" charset="-120"/>
                <a:ea typeface="微軟正黑體" panose="020B0604030504040204" pitchFamily="34" charset="-120"/>
              </a:rPr>
              <a:t>  </a:t>
            </a:r>
            <a:r>
              <a:rPr lang="zh-TW" altLang="en-US" sz="2400" dirty="0" smtClean="0">
                <a:solidFill>
                  <a:prstClr val="black"/>
                </a:solidFill>
                <a:latin typeface="微軟正黑體" panose="020B0604030504040204" pitchFamily="34" charset="-120"/>
                <a:ea typeface="微軟正黑體" panose="020B0604030504040204" pitchFamily="34" charset="-120"/>
              </a:rPr>
              <a:t>佳作     </a:t>
            </a:r>
            <a:r>
              <a:rPr lang="en-US" altLang="zh-TW" sz="2400" dirty="0" smtClean="0">
                <a:solidFill>
                  <a:prstClr val="black"/>
                </a:solidFill>
                <a:ea typeface="微軟正黑體" panose="020B0604030504040204" pitchFamily="34" charset="-120"/>
              </a:rPr>
              <a:t>904</a:t>
            </a:r>
            <a:r>
              <a:rPr lang="zh-TW" altLang="en-US" sz="2400" dirty="0" smtClean="0">
                <a:solidFill>
                  <a:prstClr val="black"/>
                </a:solidFill>
                <a:latin typeface="新細明體" panose="02020500000000000000" pitchFamily="18" charset="-120"/>
              </a:rPr>
              <a:t>、</a:t>
            </a:r>
            <a:r>
              <a:rPr lang="en-US" altLang="zh-TW" sz="2400" dirty="0" smtClean="0">
                <a:solidFill>
                  <a:prstClr val="black"/>
                </a:solidFill>
                <a:ea typeface="微軟正黑體" panose="020B0604030504040204" pitchFamily="34" charset="-120"/>
              </a:rPr>
              <a:t>905</a:t>
            </a:r>
            <a:r>
              <a:rPr lang="zh-TW" altLang="en-US" sz="2400" dirty="0" smtClean="0">
                <a:solidFill>
                  <a:prstClr val="black"/>
                </a:solidFill>
                <a:latin typeface="新細明體" panose="02020500000000000000" pitchFamily="18" charset="-120"/>
              </a:rPr>
              <a:t>、</a:t>
            </a:r>
            <a:r>
              <a:rPr lang="en-US" altLang="zh-TW" sz="2400" dirty="0" smtClean="0">
                <a:solidFill>
                  <a:prstClr val="black"/>
                </a:solidFill>
                <a:ea typeface="微軟正黑體" panose="020B0604030504040204" pitchFamily="34" charset="-120"/>
              </a:rPr>
              <a:t>907</a:t>
            </a:r>
            <a:endParaRPr lang="en-US" altLang="zh-TW" sz="2000" dirty="0" smtClean="0">
              <a:solidFill>
                <a:prstClr val="black"/>
              </a:solidFill>
              <a:ea typeface="微軟正黑體" panose="020B0604030504040204" pitchFamily="34" charset="-120"/>
            </a:endParaRPr>
          </a:p>
        </p:txBody>
      </p:sp>
      <p:sp>
        <p:nvSpPr>
          <p:cNvPr id="6" name="矩形 5"/>
          <p:cNvSpPr/>
          <p:nvPr/>
        </p:nvSpPr>
        <p:spPr>
          <a:xfrm>
            <a:off x="0" y="1258025"/>
            <a:ext cx="9152660" cy="1495794"/>
          </a:xfrm>
          <a:prstGeom prst="rect">
            <a:avLst/>
          </a:prstGeom>
          <a:solidFill>
            <a:srgbClr val="F76599"/>
          </a:solidFill>
        </p:spPr>
        <p:txBody>
          <a:bodyPr wrap="square">
            <a:spAutoFit/>
          </a:bodyPr>
          <a:lstStyle/>
          <a:p>
            <a:pPr lvl="0" eaLnBrk="1" hangingPunct="1">
              <a:lnSpc>
                <a:spcPct val="120000"/>
              </a:lnSpc>
              <a:buClr>
                <a:srgbClr val="DD8047"/>
              </a:buClr>
            </a:pPr>
            <a:r>
              <a:rPr lang="en-US" altLang="zh-TW" sz="2800" b="1" dirty="0" smtClean="0">
                <a:solidFill>
                  <a:srgbClr val="C00000"/>
                </a:solidFill>
                <a:latin typeface="微軟正黑體" panose="020B0604030504040204" pitchFamily="34" charset="-120"/>
                <a:ea typeface="微軟正黑體" panose="020B0604030504040204" pitchFamily="34" charset="-120"/>
              </a:rPr>
              <a:t>【</a:t>
            </a:r>
            <a:r>
              <a:rPr lang="zh-TW" altLang="en-US" sz="2800" b="1" dirty="0" smtClean="0">
                <a:solidFill>
                  <a:srgbClr val="C00000"/>
                </a:solidFill>
                <a:latin typeface="微軟正黑體" panose="020B0604030504040204" pitchFamily="34" charset="-120"/>
                <a:ea typeface="微軟正黑體" panose="020B0604030504040204" pitchFamily="34" charset="-120"/>
              </a:rPr>
              <a:t>七年級</a:t>
            </a:r>
            <a:r>
              <a:rPr lang="en-US" altLang="zh-TW" sz="2800" b="1" dirty="0" smtClean="0">
                <a:solidFill>
                  <a:srgbClr val="C00000"/>
                </a:solidFill>
                <a:latin typeface="微軟正黑體" panose="020B0604030504040204" pitchFamily="34" charset="-120"/>
                <a:ea typeface="微軟正黑體" panose="020B0604030504040204" pitchFamily="34" charset="-120"/>
              </a:rPr>
              <a:t>】</a:t>
            </a:r>
            <a:endParaRPr lang="en-US" altLang="zh-TW" sz="2800" b="1" dirty="0">
              <a:solidFill>
                <a:srgbClr val="C00000"/>
              </a:solidFill>
              <a:latin typeface="微軟正黑體" panose="020B0604030504040204" pitchFamily="34" charset="-120"/>
              <a:ea typeface="微軟正黑體" panose="020B0604030504040204" pitchFamily="34" charset="-120"/>
            </a:endParaRPr>
          </a:p>
          <a:p>
            <a:pPr marL="0" lvl="0" indent="0" eaLnBrk="1" hangingPunct="1">
              <a:lnSpc>
                <a:spcPct val="120000"/>
              </a:lnSpc>
              <a:buClr>
                <a:srgbClr val="DD8047"/>
              </a:buClr>
              <a:buNone/>
            </a:pPr>
            <a:r>
              <a:rPr lang="zh-TW" altLang="en-US" sz="2400" dirty="0" smtClean="0">
                <a:solidFill>
                  <a:prstClr val="black"/>
                </a:solidFill>
                <a:latin typeface="微軟正黑體" panose="020B0604030504040204" pitchFamily="34" charset="-120"/>
                <a:ea typeface="微軟正黑體" panose="020B0604030504040204" pitchFamily="34" charset="-120"/>
              </a:rPr>
              <a:t>  第一名 </a:t>
            </a:r>
            <a:r>
              <a:rPr lang="en-US" altLang="zh-TW" sz="2400" dirty="0" smtClean="0"/>
              <a:t>714</a:t>
            </a:r>
            <a:r>
              <a:rPr lang="zh-TW" altLang="en-US" sz="2400" dirty="0" smtClean="0"/>
              <a:t>；</a:t>
            </a:r>
            <a:r>
              <a:rPr lang="zh-TW" altLang="en-US" sz="2400" dirty="0" smtClean="0">
                <a:latin typeface="+mn-ea"/>
                <a:ea typeface="+mn-ea"/>
              </a:rPr>
              <a:t>第二</a:t>
            </a:r>
            <a:r>
              <a:rPr lang="zh-TW" altLang="en-US" sz="2400" dirty="0">
                <a:latin typeface="+mn-ea"/>
                <a:ea typeface="+mn-ea"/>
              </a:rPr>
              <a:t>名 </a:t>
            </a:r>
            <a:r>
              <a:rPr lang="en-US" altLang="zh-TW" sz="2400" dirty="0" smtClean="0"/>
              <a:t>720</a:t>
            </a:r>
            <a:r>
              <a:rPr lang="zh-TW" altLang="en-US" sz="2400" dirty="0" smtClean="0"/>
              <a:t>；</a:t>
            </a:r>
            <a:r>
              <a:rPr lang="zh-TW" altLang="en-US" sz="2400" dirty="0" smtClean="0">
                <a:latin typeface="+mn-ea"/>
                <a:ea typeface="+mn-ea"/>
              </a:rPr>
              <a:t>第三</a:t>
            </a:r>
            <a:r>
              <a:rPr lang="zh-TW" altLang="en-US" sz="2400" dirty="0">
                <a:latin typeface="+mn-ea"/>
                <a:ea typeface="+mn-ea"/>
              </a:rPr>
              <a:t>名</a:t>
            </a:r>
            <a:r>
              <a:rPr lang="zh-TW" altLang="en-US" sz="2400" dirty="0"/>
              <a:t> </a:t>
            </a:r>
            <a:r>
              <a:rPr lang="en-US" altLang="zh-TW" sz="2400" dirty="0" smtClean="0"/>
              <a:t>704</a:t>
            </a:r>
            <a:endParaRPr lang="en-US" altLang="zh-TW" sz="2400" dirty="0" smtClean="0">
              <a:solidFill>
                <a:prstClr val="black"/>
              </a:solidFill>
              <a:latin typeface="微軟正黑體" panose="020B0604030504040204" pitchFamily="34" charset="-120"/>
              <a:ea typeface="微軟正黑體" panose="020B0604030504040204" pitchFamily="34" charset="-120"/>
            </a:endParaRPr>
          </a:p>
          <a:p>
            <a:pPr marL="0" lvl="0" indent="0" eaLnBrk="1" hangingPunct="1">
              <a:lnSpc>
                <a:spcPct val="120000"/>
              </a:lnSpc>
              <a:buClr>
                <a:srgbClr val="DD8047"/>
              </a:buClr>
              <a:buNone/>
            </a:pPr>
            <a:r>
              <a:rPr lang="en-US" altLang="zh-TW" sz="2400" dirty="0" smtClean="0">
                <a:solidFill>
                  <a:prstClr val="black"/>
                </a:solidFill>
                <a:latin typeface="微軟正黑體" panose="020B0604030504040204" pitchFamily="34" charset="-120"/>
                <a:ea typeface="微軟正黑體" panose="020B0604030504040204" pitchFamily="34" charset="-120"/>
              </a:rPr>
              <a:t>  </a:t>
            </a:r>
            <a:r>
              <a:rPr lang="zh-TW" altLang="en-US" sz="2400" dirty="0" smtClean="0">
                <a:solidFill>
                  <a:prstClr val="black"/>
                </a:solidFill>
                <a:latin typeface="微軟正黑體" panose="020B0604030504040204" pitchFamily="34" charset="-120"/>
                <a:ea typeface="微軟正黑體" panose="020B0604030504040204" pitchFamily="34" charset="-120"/>
              </a:rPr>
              <a:t>佳作     </a:t>
            </a:r>
            <a:r>
              <a:rPr lang="en-US" altLang="zh-TW" sz="2400" dirty="0" smtClean="0">
                <a:solidFill>
                  <a:prstClr val="black"/>
                </a:solidFill>
                <a:ea typeface="微軟正黑體" panose="020B0604030504040204" pitchFamily="34" charset="-120"/>
              </a:rPr>
              <a:t>705</a:t>
            </a:r>
            <a:r>
              <a:rPr lang="zh-TW" altLang="en-US" sz="2400" dirty="0" smtClean="0">
                <a:solidFill>
                  <a:prstClr val="black"/>
                </a:solidFill>
                <a:latin typeface="新細明體" panose="02020500000000000000" pitchFamily="18" charset="-120"/>
              </a:rPr>
              <a:t>、</a:t>
            </a:r>
            <a:r>
              <a:rPr lang="en-US" altLang="zh-TW" sz="2400" dirty="0" smtClean="0">
                <a:solidFill>
                  <a:prstClr val="black"/>
                </a:solidFill>
                <a:ea typeface="微軟正黑體" panose="020B0604030504040204" pitchFamily="34" charset="-120"/>
              </a:rPr>
              <a:t>709</a:t>
            </a:r>
            <a:r>
              <a:rPr lang="zh-TW" altLang="en-US" sz="2400" dirty="0" smtClean="0">
                <a:solidFill>
                  <a:prstClr val="black"/>
                </a:solidFill>
                <a:latin typeface="新細明體" panose="02020500000000000000" pitchFamily="18" charset="-120"/>
              </a:rPr>
              <a:t>、</a:t>
            </a:r>
            <a:r>
              <a:rPr lang="en-US" altLang="zh-TW" sz="2400" dirty="0" smtClean="0">
                <a:solidFill>
                  <a:prstClr val="black"/>
                </a:solidFill>
                <a:ea typeface="+mn-ea"/>
              </a:rPr>
              <a:t>712</a:t>
            </a:r>
            <a:r>
              <a:rPr lang="zh-TW" altLang="en-US" sz="2400" dirty="0" smtClean="0">
                <a:solidFill>
                  <a:prstClr val="black"/>
                </a:solidFill>
                <a:latin typeface="新細明體" panose="02020500000000000000" pitchFamily="18" charset="-120"/>
              </a:rPr>
              <a:t>、</a:t>
            </a:r>
            <a:r>
              <a:rPr lang="en-US" altLang="zh-TW" sz="2400" dirty="0" smtClean="0">
                <a:solidFill>
                  <a:prstClr val="black"/>
                </a:solidFill>
              </a:rPr>
              <a:t>713</a:t>
            </a:r>
            <a:endParaRPr lang="en-US" altLang="zh-TW" sz="2400" dirty="0">
              <a:ea typeface="+mn-ea"/>
            </a:endParaRPr>
          </a:p>
        </p:txBody>
      </p:sp>
      <p:sp>
        <p:nvSpPr>
          <p:cNvPr id="9" name="矩形 8"/>
          <p:cNvSpPr/>
          <p:nvPr/>
        </p:nvSpPr>
        <p:spPr>
          <a:xfrm>
            <a:off x="-15063" y="3257167"/>
            <a:ext cx="9128179" cy="1495794"/>
          </a:xfrm>
          <a:prstGeom prst="rect">
            <a:avLst/>
          </a:prstGeom>
          <a:solidFill>
            <a:srgbClr val="D2ECB6"/>
          </a:solidFill>
        </p:spPr>
        <p:txBody>
          <a:bodyPr wrap="square">
            <a:spAutoFit/>
          </a:bodyPr>
          <a:lstStyle/>
          <a:p>
            <a:pPr lvl="0" eaLnBrk="1" hangingPunct="1">
              <a:lnSpc>
                <a:spcPct val="120000"/>
              </a:lnSpc>
              <a:buClr>
                <a:srgbClr val="C00000"/>
              </a:buClr>
            </a:pPr>
            <a:r>
              <a:rPr lang="en-US" altLang="zh-TW" sz="2800" b="1" dirty="0" smtClean="0">
                <a:solidFill>
                  <a:srgbClr val="00B050"/>
                </a:solidFill>
                <a:latin typeface="微軟正黑體" panose="020B0604030504040204" pitchFamily="34" charset="-120"/>
                <a:ea typeface="微軟正黑體" panose="020B0604030504040204" pitchFamily="34" charset="-120"/>
              </a:rPr>
              <a:t>【</a:t>
            </a:r>
            <a:r>
              <a:rPr lang="zh-TW" altLang="en-US" sz="2800" b="1" dirty="0">
                <a:solidFill>
                  <a:srgbClr val="00B050"/>
                </a:solidFill>
                <a:latin typeface="微軟正黑體" panose="020B0604030504040204" pitchFamily="34" charset="-120"/>
                <a:ea typeface="微軟正黑體" panose="020B0604030504040204" pitchFamily="34" charset="-120"/>
              </a:rPr>
              <a:t>八</a:t>
            </a:r>
            <a:r>
              <a:rPr lang="zh-TW" altLang="en-US" sz="2800" b="1" dirty="0" smtClean="0">
                <a:solidFill>
                  <a:srgbClr val="00B050"/>
                </a:solidFill>
                <a:latin typeface="微軟正黑體" panose="020B0604030504040204" pitchFamily="34" charset="-120"/>
                <a:ea typeface="微軟正黑體" panose="020B0604030504040204" pitchFamily="34" charset="-120"/>
              </a:rPr>
              <a:t>年級</a:t>
            </a:r>
            <a:r>
              <a:rPr lang="en-US" altLang="zh-TW" sz="2800" b="1" dirty="0" smtClean="0">
                <a:solidFill>
                  <a:srgbClr val="00B050"/>
                </a:solidFill>
                <a:latin typeface="微軟正黑體" panose="020B0604030504040204" pitchFamily="34" charset="-120"/>
                <a:ea typeface="微軟正黑體" panose="020B0604030504040204" pitchFamily="34" charset="-120"/>
              </a:rPr>
              <a:t>】</a:t>
            </a:r>
            <a:endParaRPr lang="en-US" altLang="zh-TW" sz="2800" b="1" dirty="0">
              <a:solidFill>
                <a:srgbClr val="00B050"/>
              </a:solidFill>
              <a:latin typeface="微軟正黑體" panose="020B0604030504040204" pitchFamily="34" charset="-120"/>
              <a:ea typeface="微軟正黑體" panose="020B0604030504040204" pitchFamily="34" charset="-120"/>
            </a:endParaRPr>
          </a:p>
          <a:p>
            <a:pPr marL="0" lvl="0" indent="0" eaLnBrk="1" hangingPunct="1">
              <a:lnSpc>
                <a:spcPct val="120000"/>
              </a:lnSpc>
              <a:buClr>
                <a:srgbClr val="DD8047"/>
              </a:buClr>
              <a:buNone/>
            </a:pPr>
            <a:r>
              <a:rPr lang="zh-TW" altLang="en-US" sz="2400" dirty="0" smtClean="0">
                <a:solidFill>
                  <a:prstClr val="black"/>
                </a:solidFill>
                <a:latin typeface="微軟正黑體" panose="020B0604030504040204" pitchFamily="34" charset="-120"/>
                <a:ea typeface="微軟正黑體" panose="020B0604030504040204" pitchFamily="34" charset="-120"/>
              </a:rPr>
              <a:t>  第一名</a:t>
            </a:r>
            <a:r>
              <a:rPr lang="en-US" altLang="zh-TW" sz="2400" dirty="0" smtClean="0"/>
              <a:t>809</a:t>
            </a:r>
            <a:r>
              <a:rPr lang="zh-TW" altLang="en-US" sz="2400" dirty="0" smtClean="0"/>
              <a:t>；</a:t>
            </a:r>
            <a:r>
              <a:rPr lang="zh-TW" altLang="en-US" sz="2400" dirty="0">
                <a:latin typeface="+mn-ea"/>
                <a:ea typeface="+mn-ea"/>
              </a:rPr>
              <a:t>第二名 </a:t>
            </a:r>
            <a:r>
              <a:rPr lang="en-US" altLang="zh-TW" sz="2400" dirty="0" smtClean="0">
                <a:ea typeface="+mn-ea"/>
              </a:rPr>
              <a:t>815</a:t>
            </a:r>
            <a:r>
              <a:rPr lang="zh-TW" altLang="en-US" sz="2400" dirty="0" smtClean="0">
                <a:latin typeface="新細明體" panose="02020500000000000000" pitchFamily="18" charset="-120"/>
              </a:rPr>
              <a:t>；</a:t>
            </a:r>
            <a:r>
              <a:rPr lang="zh-TW" altLang="en-US" sz="2400" dirty="0" smtClean="0">
                <a:latin typeface="+mn-ea"/>
                <a:ea typeface="+mn-ea"/>
              </a:rPr>
              <a:t>第三</a:t>
            </a:r>
            <a:r>
              <a:rPr lang="zh-TW" altLang="en-US" sz="2400" dirty="0">
                <a:latin typeface="+mn-ea"/>
                <a:ea typeface="+mn-ea"/>
              </a:rPr>
              <a:t>名 </a:t>
            </a:r>
            <a:r>
              <a:rPr lang="en-US" altLang="zh-TW" sz="2400" dirty="0" smtClean="0">
                <a:ea typeface="+mn-ea"/>
              </a:rPr>
              <a:t>817</a:t>
            </a:r>
            <a:r>
              <a:rPr lang="zh-TW" altLang="en-US" sz="2400" dirty="0" smtClean="0">
                <a:latin typeface="新細明體" panose="02020500000000000000" pitchFamily="18" charset="-120"/>
              </a:rPr>
              <a:t>、</a:t>
            </a:r>
            <a:r>
              <a:rPr lang="en-US" altLang="zh-TW" sz="2400" dirty="0" smtClean="0">
                <a:ea typeface="+mn-ea"/>
              </a:rPr>
              <a:t>808</a:t>
            </a:r>
          </a:p>
          <a:p>
            <a:pPr marL="0" lvl="0" indent="0" eaLnBrk="1" hangingPunct="1">
              <a:lnSpc>
                <a:spcPct val="120000"/>
              </a:lnSpc>
              <a:buClr>
                <a:srgbClr val="DD8047"/>
              </a:buClr>
              <a:buNone/>
            </a:pPr>
            <a:r>
              <a:rPr lang="en-US" altLang="zh-TW" sz="2400" dirty="0" smtClean="0">
                <a:solidFill>
                  <a:prstClr val="black"/>
                </a:solidFill>
                <a:latin typeface="微軟正黑體" panose="020B0604030504040204" pitchFamily="34" charset="-120"/>
                <a:ea typeface="微軟正黑體" panose="020B0604030504040204" pitchFamily="34" charset="-120"/>
              </a:rPr>
              <a:t>  </a:t>
            </a:r>
            <a:r>
              <a:rPr lang="zh-TW" altLang="en-US" sz="2400" dirty="0" smtClean="0">
                <a:solidFill>
                  <a:prstClr val="black"/>
                </a:solidFill>
                <a:latin typeface="微軟正黑體" panose="020B0604030504040204" pitchFamily="34" charset="-120"/>
                <a:ea typeface="微軟正黑體" panose="020B0604030504040204" pitchFamily="34" charset="-120"/>
              </a:rPr>
              <a:t>佳作    </a:t>
            </a:r>
            <a:r>
              <a:rPr lang="en-US" altLang="zh-TW" sz="2400" dirty="0" smtClean="0"/>
              <a:t>802</a:t>
            </a:r>
            <a:r>
              <a:rPr lang="zh-TW" altLang="en-US" sz="2400" dirty="0" smtClean="0"/>
              <a:t>、</a:t>
            </a:r>
            <a:r>
              <a:rPr lang="en-US" altLang="zh-TW" sz="2400" dirty="0" smtClean="0"/>
              <a:t>805</a:t>
            </a:r>
            <a:r>
              <a:rPr lang="zh-TW" altLang="en-US" sz="2400" dirty="0" smtClean="0"/>
              <a:t>、</a:t>
            </a:r>
            <a:r>
              <a:rPr lang="en-US" altLang="zh-TW" sz="2400" dirty="0" smtClean="0"/>
              <a:t>812</a:t>
            </a:r>
            <a:endParaRPr lang="en-US" altLang="zh-TW" sz="2400" dirty="0" smtClean="0">
              <a:solidFill>
                <a:prstClr val="black"/>
              </a:solidFill>
              <a:latin typeface="微軟正黑體" panose="020B0604030504040204" pitchFamily="34" charset="-120"/>
              <a:ea typeface="微軟正黑體" panose="020B0604030504040204" pitchFamily="34" charset="-120"/>
            </a:endParaRPr>
          </a:p>
        </p:txBody>
      </p:sp>
      <p:pic>
        <p:nvPicPr>
          <p:cNvPr id="8" name="圖片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6136" y="2768005"/>
            <a:ext cx="1844080" cy="2590000"/>
          </a:xfrm>
          <a:prstGeom prst="rect">
            <a:avLst/>
          </a:prstGeom>
        </p:spPr>
      </p:pic>
      <p:sp>
        <p:nvSpPr>
          <p:cNvPr id="7" name="文字方塊 6"/>
          <p:cNvSpPr txBox="1"/>
          <p:nvPr/>
        </p:nvSpPr>
        <p:spPr>
          <a:xfrm>
            <a:off x="7380312" y="1015322"/>
            <a:ext cx="1415772" cy="4573918"/>
          </a:xfrm>
          <a:prstGeom prst="rect">
            <a:avLst/>
          </a:prstGeom>
          <a:noFill/>
        </p:spPr>
        <p:txBody>
          <a:bodyPr vert="eaVert" wrap="square" rtlCol="0">
            <a:spAutoFit/>
          </a:bodyPr>
          <a:lstStyle/>
          <a:p>
            <a:r>
              <a:rPr lang="zh-TW" altLang="en-US" sz="4000" dirty="0" smtClean="0">
                <a:solidFill>
                  <a:srgbClr val="0000FF"/>
                </a:solidFill>
                <a:latin typeface="文鼎甜妞體B" panose="040B0800000000000000" pitchFamily="82" charset="-120"/>
                <a:ea typeface="文鼎甜妞體B" panose="040B0800000000000000" pitchFamily="82" charset="-120"/>
              </a:rPr>
              <a:t>恭喜以上得獎班級，感謝老師辛苦指導</a:t>
            </a:r>
            <a:r>
              <a:rPr lang="en-US" altLang="zh-TW" sz="4000" dirty="0" smtClean="0">
                <a:solidFill>
                  <a:srgbClr val="0000FF"/>
                </a:solidFill>
                <a:latin typeface="文鼎甜妞體B" panose="040B0800000000000000" pitchFamily="82" charset="-120"/>
                <a:ea typeface="文鼎甜妞體B" panose="040B0800000000000000" pitchFamily="82" charset="-120"/>
              </a:rPr>
              <a:t>!!!</a:t>
            </a:r>
            <a:endParaRPr lang="zh-TW" altLang="en-US" sz="4000" dirty="0">
              <a:solidFill>
                <a:srgbClr val="0000FF"/>
              </a:solidFill>
              <a:latin typeface="文鼎甜妞體B" panose="040B0800000000000000" pitchFamily="82" charset="-120"/>
              <a:ea typeface="文鼎甜妞體B" panose="040B0800000000000000" pitchFamily="82" charset="-120"/>
            </a:endParaRPr>
          </a:p>
        </p:txBody>
      </p:sp>
    </p:spTree>
    <p:extLst>
      <p:ext uri="{BB962C8B-B14F-4D97-AF65-F5344CB8AC3E}">
        <p14:creationId xmlns:p14="http://schemas.microsoft.com/office/powerpoint/2010/main" val="9725596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zh-TW" b="1" dirty="0" smtClean="0">
                <a:latin typeface="微軟正黑體" panose="020B0604030504040204" pitchFamily="34" charset="-120"/>
              </a:rPr>
              <a:t>【</a:t>
            </a:r>
            <a:r>
              <a:rPr lang="zh-TW" altLang="en-US" b="1" dirty="0" smtClean="0">
                <a:latin typeface="微軟正黑體" panose="020B0604030504040204" pitchFamily="34" charset="-120"/>
              </a:rPr>
              <a:t>七年級</a:t>
            </a:r>
            <a:r>
              <a:rPr lang="zh-TW" altLang="zh-TW" b="1" dirty="0" smtClean="0">
                <a:latin typeface="微軟正黑體" panose="020B0604030504040204" pitchFamily="34" charset="-120"/>
              </a:rPr>
              <a:t>】</a:t>
            </a:r>
            <a:endParaRPr lang="zh-TW" altLang="en-US" dirty="0"/>
          </a:p>
        </p:txBody>
      </p:sp>
      <p:sp>
        <p:nvSpPr>
          <p:cNvPr id="3" name="內容版面配置區 2"/>
          <p:cNvSpPr>
            <a:spLocks noGrp="1"/>
          </p:cNvSpPr>
          <p:nvPr>
            <p:ph sz="quarter" idx="1"/>
          </p:nvPr>
        </p:nvSpPr>
        <p:spPr>
          <a:xfrm>
            <a:off x="612648" y="1600200"/>
            <a:ext cx="8153400" cy="3629000"/>
          </a:xfrm>
        </p:spPr>
        <p:txBody>
          <a:bodyPr/>
          <a:lstStyle/>
          <a:p>
            <a:pPr marL="0" indent="0">
              <a:buNone/>
            </a:pPr>
            <a:r>
              <a:rPr lang="en-US" altLang="zh-TW" sz="2800" b="1" dirty="0" smtClean="0">
                <a:solidFill>
                  <a:srgbClr val="FF0000"/>
                </a:solidFill>
                <a:latin typeface="微軟正黑體" panose="020B0604030504040204" pitchFamily="34" charset="-120"/>
              </a:rPr>
              <a:t>【</a:t>
            </a:r>
            <a:r>
              <a:rPr lang="zh-TW" altLang="en-US" sz="2800" b="1" dirty="0" smtClean="0">
                <a:solidFill>
                  <a:srgbClr val="FF0000"/>
                </a:solidFill>
                <a:latin typeface="微軟正黑體" panose="020B0604030504040204" pitchFamily="34" charset="-120"/>
              </a:rPr>
              <a:t>校慶造型秀</a:t>
            </a:r>
            <a:r>
              <a:rPr lang="en-US" altLang="zh-TW" sz="2800" b="1" dirty="0" smtClean="0">
                <a:solidFill>
                  <a:srgbClr val="FF0000"/>
                </a:solidFill>
                <a:latin typeface="微軟正黑體" panose="020B0604030504040204" pitchFamily="34" charset="-120"/>
              </a:rPr>
              <a:t>】</a:t>
            </a:r>
            <a:r>
              <a:rPr lang="zh-TW" altLang="en-US" sz="2800" b="1" dirty="0" smtClean="0">
                <a:solidFill>
                  <a:srgbClr val="FF0000"/>
                </a:solidFill>
                <a:latin typeface="微軟正黑體" panose="020B0604030504040204" pitchFamily="34" charset="-120"/>
              </a:rPr>
              <a:t> </a:t>
            </a:r>
            <a:endParaRPr lang="en-US" altLang="zh-TW" sz="2800" b="1" dirty="0" smtClean="0">
              <a:solidFill>
                <a:srgbClr val="FF0000"/>
              </a:solidFill>
              <a:latin typeface="微軟正黑體" panose="020B0604030504040204" pitchFamily="34" charset="-120"/>
            </a:endParaRPr>
          </a:p>
          <a:p>
            <a:pPr marL="0" indent="0">
              <a:buNone/>
            </a:pPr>
            <a:r>
              <a:rPr lang="en-US" altLang="zh-TW" sz="2800" dirty="0" smtClean="0">
                <a:solidFill>
                  <a:srgbClr val="002060"/>
                </a:solidFill>
                <a:latin typeface="微軟正黑體" panose="020B0604030504040204" pitchFamily="34" charset="-120"/>
              </a:rPr>
              <a:t>1.</a:t>
            </a:r>
            <a:r>
              <a:rPr lang="zh-TW" altLang="en-US" sz="2800" b="1" dirty="0" smtClean="0">
                <a:solidFill>
                  <a:srgbClr val="0000FF"/>
                </a:solidFill>
                <a:effectLst>
                  <a:outerShdw blurRad="38100" dist="38100" dir="2700000" algn="tl">
                    <a:srgbClr val="000000">
                      <a:alpha val="43137"/>
                    </a:srgbClr>
                  </a:outerShdw>
                </a:effectLst>
                <a:latin typeface="微軟正黑體" panose="020B0604030504040204" pitchFamily="34" charset="-120"/>
              </a:rPr>
              <a:t> </a:t>
            </a:r>
            <a:r>
              <a:rPr lang="zh-TW" altLang="en-US" sz="2800" dirty="0" smtClean="0">
                <a:solidFill>
                  <a:schemeClr val="accent6">
                    <a:lumMod val="50000"/>
                  </a:schemeClr>
                </a:solidFill>
                <a:latin typeface="微軟正黑體" panose="020B0604030504040204" pitchFamily="34" charset="-120"/>
              </a:rPr>
              <a:t>校慶造型秀預精彩演出，博得好評，謝謝辛苦的  </a:t>
            </a:r>
            <a:endParaRPr lang="en-US" altLang="zh-TW" sz="2800" dirty="0" smtClean="0">
              <a:solidFill>
                <a:schemeClr val="accent6">
                  <a:lumMod val="50000"/>
                </a:schemeClr>
              </a:solidFill>
              <a:latin typeface="微軟正黑體" panose="020B0604030504040204" pitchFamily="34" charset="-120"/>
            </a:endParaRPr>
          </a:p>
          <a:p>
            <a:pPr marL="0" indent="0">
              <a:buNone/>
            </a:pPr>
            <a:r>
              <a:rPr lang="en-US" altLang="zh-TW" sz="2800" dirty="0">
                <a:solidFill>
                  <a:schemeClr val="accent6">
                    <a:lumMod val="50000"/>
                  </a:schemeClr>
                </a:solidFill>
                <a:latin typeface="微軟正黑體" panose="020B0604030504040204" pitchFamily="34" charset="-120"/>
              </a:rPr>
              <a:t> </a:t>
            </a:r>
            <a:r>
              <a:rPr lang="en-US" altLang="zh-TW" sz="2800" dirty="0" smtClean="0">
                <a:solidFill>
                  <a:schemeClr val="accent6">
                    <a:lumMod val="50000"/>
                  </a:schemeClr>
                </a:solidFill>
                <a:latin typeface="微軟正黑體" panose="020B0604030504040204" pitchFamily="34" charset="-120"/>
              </a:rPr>
              <a:t>    </a:t>
            </a:r>
            <a:r>
              <a:rPr lang="zh-TW" altLang="en-US" sz="2800" dirty="0" smtClean="0">
                <a:solidFill>
                  <a:schemeClr val="accent6">
                    <a:lumMod val="50000"/>
                  </a:schemeClr>
                </a:solidFill>
                <a:latin typeface="微軟正黑體" panose="020B0604030504040204" pitchFamily="34" charset="-120"/>
              </a:rPr>
              <a:t>導師們。</a:t>
            </a:r>
            <a:endParaRPr lang="en-US" altLang="zh-TW" sz="2800" dirty="0" smtClean="0">
              <a:solidFill>
                <a:schemeClr val="accent6">
                  <a:lumMod val="50000"/>
                </a:schemeClr>
              </a:solidFill>
              <a:latin typeface="微軟正黑體" panose="020B0604030504040204" pitchFamily="34" charset="-120"/>
            </a:endParaRPr>
          </a:p>
          <a:p>
            <a:pPr marL="0" indent="0">
              <a:buNone/>
            </a:pPr>
            <a:r>
              <a:rPr lang="en-US" altLang="zh-TW" sz="2800" b="1" dirty="0" smtClean="0">
                <a:solidFill>
                  <a:srgbClr val="FF0000"/>
                </a:solidFill>
                <a:latin typeface="微軟正黑體" panose="020B0604030504040204" pitchFamily="34" charset="-120"/>
              </a:rPr>
              <a:t>【</a:t>
            </a:r>
            <a:r>
              <a:rPr lang="zh-TW" altLang="en-US" sz="2800" b="1" dirty="0" smtClean="0">
                <a:solidFill>
                  <a:srgbClr val="FF0000"/>
                </a:solidFill>
                <a:latin typeface="微軟正黑體" panose="020B0604030504040204" pitchFamily="34" charset="-120"/>
              </a:rPr>
              <a:t>校外教學招標</a:t>
            </a:r>
            <a:r>
              <a:rPr lang="en-US" altLang="zh-TW" sz="2800" b="1" dirty="0" smtClean="0">
                <a:solidFill>
                  <a:srgbClr val="FF0000"/>
                </a:solidFill>
                <a:latin typeface="微軟正黑體" panose="020B0604030504040204" pitchFamily="34" charset="-120"/>
              </a:rPr>
              <a:t>】</a:t>
            </a:r>
            <a:r>
              <a:rPr lang="zh-TW" altLang="en-US" sz="2800" b="1" dirty="0" smtClean="0">
                <a:solidFill>
                  <a:srgbClr val="FF0000"/>
                </a:solidFill>
                <a:latin typeface="微軟正黑體" panose="020B0604030504040204" pitchFamily="34" charset="-120"/>
              </a:rPr>
              <a:t> </a:t>
            </a:r>
            <a:endParaRPr lang="en-US" altLang="zh-TW" sz="2800" b="1" dirty="0">
              <a:solidFill>
                <a:srgbClr val="FF0000"/>
              </a:solidFill>
              <a:latin typeface="微軟正黑體" panose="020B0604030504040204" pitchFamily="34" charset="-120"/>
            </a:endParaRPr>
          </a:p>
          <a:p>
            <a:pPr marL="0" indent="0">
              <a:buNone/>
            </a:pPr>
            <a:r>
              <a:rPr lang="en-US" altLang="zh-TW" sz="2800" dirty="0" smtClean="0">
                <a:solidFill>
                  <a:schemeClr val="accent6">
                    <a:lumMod val="50000"/>
                  </a:schemeClr>
                </a:solidFill>
                <a:latin typeface="微軟正黑體" panose="020B0604030504040204" pitchFamily="34" charset="-120"/>
              </a:rPr>
              <a:t>1.</a:t>
            </a:r>
            <a:r>
              <a:rPr lang="zh-TW" altLang="en-US" sz="2800" dirty="0" smtClean="0">
                <a:solidFill>
                  <a:schemeClr val="accent6">
                    <a:lumMod val="50000"/>
                  </a:schemeClr>
                </a:solidFill>
                <a:latin typeface="微軟正黑體" panose="020B0604030504040204" pitchFamily="34" charset="-120"/>
              </a:rPr>
              <a:t>  </a:t>
            </a:r>
            <a:r>
              <a:rPr lang="en-US" altLang="zh-TW" sz="2800" dirty="0" smtClean="0">
                <a:solidFill>
                  <a:schemeClr val="accent6">
                    <a:lumMod val="50000"/>
                  </a:schemeClr>
                </a:solidFill>
                <a:latin typeface="微軟正黑體" panose="020B0604030504040204" pitchFamily="34" charset="-120"/>
              </a:rPr>
              <a:t>12</a:t>
            </a:r>
            <a:r>
              <a:rPr lang="zh-TW" altLang="en-US" sz="2800" dirty="0" smtClean="0">
                <a:solidFill>
                  <a:schemeClr val="accent6">
                    <a:lumMod val="50000"/>
                  </a:schemeClr>
                </a:solidFill>
                <a:latin typeface="微軟正黑體" panose="020B0604030504040204" pitchFamily="34" charset="-120"/>
              </a:rPr>
              <a:t>月</a:t>
            </a:r>
            <a:r>
              <a:rPr lang="en-US" altLang="zh-TW" sz="2800" dirty="0" smtClean="0">
                <a:solidFill>
                  <a:schemeClr val="accent6">
                    <a:lumMod val="50000"/>
                  </a:schemeClr>
                </a:solidFill>
                <a:latin typeface="微軟正黑體" panose="020B0604030504040204" pitchFamily="34" charset="-120"/>
              </a:rPr>
              <a:t>18</a:t>
            </a:r>
            <a:r>
              <a:rPr lang="zh-TW" altLang="en-US" sz="2800" dirty="0" smtClean="0">
                <a:solidFill>
                  <a:schemeClr val="accent6">
                    <a:lumMod val="50000"/>
                  </a:schemeClr>
                </a:solidFill>
                <a:latin typeface="微軟正黑體" panose="020B0604030504040204" pitchFamily="34" charset="-120"/>
              </a:rPr>
              <a:t>日星期三進行七年級校外教學招標。 </a:t>
            </a:r>
            <a:endParaRPr lang="en-US" altLang="zh-TW" sz="2800" dirty="0" smtClean="0">
              <a:solidFill>
                <a:schemeClr val="accent6">
                  <a:lumMod val="50000"/>
                </a:schemeClr>
              </a:solidFill>
              <a:latin typeface="微軟正黑體" panose="020B0604030504040204" pitchFamily="34" charset="-120"/>
            </a:endParaRPr>
          </a:p>
          <a:p>
            <a:pPr marL="0" indent="0">
              <a:buNone/>
            </a:pPr>
            <a:r>
              <a:rPr lang="en-US" altLang="zh-TW" sz="2800" dirty="0" smtClean="0">
                <a:solidFill>
                  <a:schemeClr val="accent6">
                    <a:lumMod val="50000"/>
                  </a:schemeClr>
                </a:solidFill>
                <a:latin typeface="微軟正黑體" panose="020B0604030504040204" pitchFamily="34" charset="-120"/>
              </a:rPr>
              <a:t>2.</a:t>
            </a:r>
            <a:r>
              <a:rPr lang="zh-TW" altLang="en-US" sz="2800" dirty="0" smtClean="0">
                <a:solidFill>
                  <a:schemeClr val="accent6">
                    <a:lumMod val="50000"/>
                  </a:schemeClr>
                </a:solidFill>
                <a:latin typeface="微軟正黑體" panose="020B0604030504040204" pitchFamily="34" charset="-120"/>
              </a:rPr>
              <a:t>  </a:t>
            </a:r>
            <a:r>
              <a:rPr lang="en-US" altLang="zh-TW" sz="2800" dirty="0" smtClean="0">
                <a:solidFill>
                  <a:schemeClr val="accent6">
                    <a:lumMod val="50000"/>
                  </a:schemeClr>
                </a:solidFill>
                <a:latin typeface="微軟正黑體" panose="020B0604030504040204" pitchFamily="34" charset="-120"/>
              </a:rPr>
              <a:t>12</a:t>
            </a:r>
            <a:r>
              <a:rPr lang="zh-TW" altLang="en-US" sz="2800" dirty="0" smtClean="0">
                <a:solidFill>
                  <a:schemeClr val="accent6">
                    <a:lumMod val="50000"/>
                  </a:schemeClr>
                </a:solidFill>
                <a:latin typeface="微軟正黑體" panose="020B0604030504040204" pitchFamily="34" charset="-120"/>
              </a:rPr>
              <a:t>月</a:t>
            </a:r>
            <a:r>
              <a:rPr lang="en-US" altLang="zh-TW" sz="2800" dirty="0" smtClean="0">
                <a:solidFill>
                  <a:schemeClr val="accent6">
                    <a:lumMod val="50000"/>
                  </a:schemeClr>
                </a:solidFill>
                <a:latin typeface="微軟正黑體" panose="020B0604030504040204" pitchFamily="34" charset="-120"/>
              </a:rPr>
              <a:t>12</a:t>
            </a:r>
            <a:r>
              <a:rPr lang="zh-TW" altLang="en-US" sz="2800" dirty="0" smtClean="0">
                <a:solidFill>
                  <a:schemeClr val="accent6">
                    <a:lumMod val="50000"/>
                  </a:schemeClr>
                </a:solidFill>
                <a:latin typeface="微軟正黑體" panose="020B0604030504040204" pitchFamily="34" charset="-120"/>
              </a:rPr>
              <a:t>日星期四進行</a:t>
            </a:r>
            <a:r>
              <a:rPr lang="en-US" altLang="zh-TW" sz="2800" dirty="0" smtClean="0">
                <a:solidFill>
                  <a:schemeClr val="accent6">
                    <a:lumMod val="50000"/>
                  </a:schemeClr>
                </a:solidFill>
                <a:latin typeface="微軟正黑體" panose="020B0604030504040204" pitchFamily="34" charset="-120"/>
              </a:rPr>
              <a:t>109</a:t>
            </a:r>
            <a:r>
              <a:rPr lang="zh-TW" altLang="en-US" sz="2800" dirty="0" smtClean="0">
                <a:solidFill>
                  <a:schemeClr val="accent6">
                    <a:lumMod val="50000"/>
                  </a:schemeClr>
                </a:solidFill>
                <a:latin typeface="微軟正黑體" panose="020B0604030504040204" pitchFamily="34" charset="-120"/>
              </a:rPr>
              <a:t>學年度八年級校外教學  </a:t>
            </a:r>
            <a:endParaRPr lang="en-US" altLang="zh-TW" sz="2800" dirty="0" smtClean="0">
              <a:solidFill>
                <a:schemeClr val="accent6">
                  <a:lumMod val="50000"/>
                </a:schemeClr>
              </a:solidFill>
              <a:latin typeface="微軟正黑體" panose="020B0604030504040204" pitchFamily="34" charset="-120"/>
            </a:endParaRPr>
          </a:p>
          <a:p>
            <a:pPr marL="0" indent="0">
              <a:buNone/>
            </a:pPr>
            <a:r>
              <a:rPr lang="zh-TW" altLang="en-US" sz="2800" dirty="0" smtClean="0">
                <a:solidFill>
                  <a:schemeClr val="accent6">
                    <a:lumMod val="50000"/>
                  </a:schemeClr>
                </a:solidFill>
                <a:latin typeface="微軟正黑體" panose="020B0604030504040204" pitchFamily="34" charset="-120"/>
              </a:rPr>
              <a:t>     招標，感謝</a:t>
            </a:r>
            <a:r>
              <a:rPr lang="zh-TW" altLang="en-US" sz="2800" dirty="0">
                <a:solidFill>
                  <a:schemeClr val="accent6">
                    <a:lumMod val="50000"/>
                  </a:schemeClr>
                </a:solidFill>
                <a:latin typeface="微軟正黑體" panose="020B0604030504040204" pitchFamily="34" charset="-120"/>
              </a:rPr>
              <a:t>總務處同仁辛勞協助招標事宜</a:t>
            </a:r>
            <a:r>
              <a:rPr lang="zh-TW" altLang="en-US" sz="2800" dirty="0" smtClean="0">
                <a:solidFill>
                  <a:schemeClr val="accent6">
                    <a:lumMod val="50000"/>
                  </a:schemeClr>
                </a:solidFill>
                <a:latin typeface="微軟正黑體" panose="020B0604030504040204" pitchFamily="34" charset="-120"/>
              </a:rPr>
              <a:t>。</a:t>
            </a:r>
            <a:endParaRPr lang="en-US" altLang="zh-TW" sz="2800" b="1" dirty="0">
              <a:solidFill>
                <a:srgbClr val="FF0000"/>
              </a:solidFill>
              <a:latin typeface="微軟正黑體" panose="020B0604030504040204" pitchFamily="34" charset="-120"/>
            </a:endParaRPr>
          </a:p>
        </p:txBody>
      </p:sp>
      <p:sp>
        <p:nvSpPr>
          <p:cNvPr id="4" name="矩形 3"/>
          <p:cNvSpPr/>
          <p:nvPr/>
        </p:nvSpPr>
        <p:spPr>
          <a:xfrm>
            <a:off x="467544" y="5085184"/>
            <a:ext cx="8891600" cy="1680460"/>
          </a:xfrm>
          <a:prstGeom prst="rect">
            <a:avLst/>
          </a:prstGeom>
        </p:spPr>
        <p:txBody>
          <a:bodyPr wrap="square">
            <a:spAutoFit/>
          </a:bodyPr>
          <a:lstStyle/>
          <a:p>
            <a:pPr lvl="0" eaLnBrk="1" hangingPunct="1">
              <a:lnSpc>
                <a:spcPct val="120000"/>
              </a:lnSpc>
              <a:buClr>
                <a:srgbClr val="DD8047"/>
              </a:buClr>
              <a:buFont typeface="Wingdings" pitchFamily="2" charset="2"/>
              <a:buChar char="l"/>
            </a:pPr>
            <a:r>
              <a:rPr lang="en-US" altLang="zh-TW" sz="2800" b="1" dirty="0">
                <a:solidFill>
                  <a:srgbClr val="FF0000"/>
                </a:solidFill>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社區服務</a:t>
            </a:r>
            <a:r>
              <a:rPr lang="en-US" altLang="zh-TW" sz="2800" b="1" dirty="0">
                <a:solidFill>
                  <a:srgbClr val="FF0000"/>
                </a:solidFill>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 </a:t>
            </a:r>
            <a:endParaRPr lang="en-US" altLang="zh-TW" sz="2800" b="1" dirty="0">
              <a:solidFill>
                <a:srgbClr val="FF0000"/>
              </a:solidFill>
              <a:latin typeface="微軟正黑體" panose="020B0604030504040204" pitchFamily="34" charset="-120"/>
              <a:ea typeface="微軟正黑體" panose="020B0604030504040204" pitchFamily="34" charset="-120"/>
            </a:endParaRPr>
          </a:p>
          <a:p>
            <a:pPr marL="0" lvl="0" indent="0" eaLnBrk="1" hangingPunct="1">
              <a:lnSpc>
                <a:spcPct val="120000"/>
              </a:lnSpc>
              <a:buClr>
                <a:srgbClr val="DD8047"/>
              </a:buClr>
              <a:buNone/>
            </a:pPr>
            <a:r>
              <a:rPr lang="zh-TW" altLang="en-US" sz="2000" dirty="0">
                <a:solidFill>
                  <a:prstClr val="black"/>
                </a:solidFill>
                <a:latin typeface="微軟正黑體" panose="020B0604030504040204" pitchFamily="34" charset="-120"/>
                <a:ea typeface="微軟正黑體" panose="020B0604030504040204" pitchFamily="34" charset="-120"/>
              </a:rPr>
              <a:t>     </a:t>
            </a:r>
            <a:r>
              <a:rPr lang="en-US" altLang="zh-TW" sz="2000" dirty="0" smtClean="0">
                <a:solidFill>
                  <a:prstClr val="black"/>
                </a:solidFill>
                <a:latin typeface="微軟正黑體" panose="020B0604030504040204" pitchFamily="34" charset="-120"/>
                <a:ea typeface="微軟正黑體" panose="020B0604030504040204" pitchFamily="34" charset="-120"/>
              </a:rPr>
              <a:t>12/16(</a:t>
            </a:r>
            <a:r>
              <a:rPr lang="zh-TW" altLang="en-US" sz="2000" dirty="0">
                <a:solidFill>
                  <a:prstClr val="black"/>
                </a:solidFill>
                <a:latin typeface="微軟正黑體" panose="020B0604030504040204" pitchFamily="34" charset="-120"/>
                <a:ea typeface="微軟正黑體" panose="020B0604030504040204" pitchFamily="34" charset="-120"/>
              </a:rPr>
              <a:t>一</a:t>
            </a:r>
            <a:r>
              <a:rPr lang="en-US" altLang="zh-TW" sz="2000" dirty="0" smtClean="0">
                <a:solidFill>
                  <a:prstClr val="black"/>
                </a:solidFill>
                <a:latin typeface="微軟正黑體" panose="020B0604030504040204" pitchFamily="34" charset="-120"/>
                <a:ea typeface="微軟正黑體" panose="020B0604030504040204" pitchFamily="34" charset="-120"/>
              </a:rPr>
              <a:t>)8:20-9:00</a:t>
            </a:r>
            <a:r>
              <a:rPr lang="zh-TW" altLang="en-US" sz="2000" dirty="0">
                <a:solidFill>
                  <a:prstClr val="black"/>
                </a:solidFill>
                <a:latin typeface="微軟正黑體" panose="020B0604030504040204" pitchFamily="34" charset="-120"/>
                <a:ea typeface="微軟正黑體" panose="020B0604030504040204" pitchFamily="34" charset="-120"/>
              </a:rPr>
              <a:t>將</a:t>
            </a:r>
            <a:r>
              <a:rPr lang="zh-TW" altLang="en-US" sz="2000" dirty="0" smtClean="0">
                <a:solidFill>
                  <a:prstClr val="black"/>
                </a:solidFill>
                <a:latin typeface="微軟正黑體" panose="020B0604030504040204" pitchFamily="34" charset="-120"/>
                <a:ea typeface="微軟正黑體" panose="020B0604030504040204" pitchFamily="34" charset="-120"/>
              </a:rPr>
              <a:t>進行七年級</a:t>
            </a:r>
            <a:r>
              <a:rPr lang="zh-TW" altLang="en-US" sz="2000" dirty="0">
                <a:solidFill>
                  <a:prstClr val="black"/>
                </a:solidFill>
                <a:latin typeface="微軟正黑體" panose="020B0604030504040204" pitchFamily="34" charset="-120"/>
                <a:ea typeface="微軟正黑體" panose="020B0604030504040204" pitchFamily="34" charset="-120"/>
              </a:rPr>
              <a:t>社區服務</a:t>
            </a:r>
            <a:r>
              <a:rPr lang="en-US" altLang="zh-TW" sz="2000" dirty="0">
                <a:solidFill>
                  <a:prstClr val="black"/>
                </a:solidFill>
                <a:latin typeface="微軟正黑體" panose="020B0604030504040204" pitchFamily="34" charset="-120"/>
                <a:ea typeface="微軟正黑體" panose="020B0604030504040204" pitchFamily="34" charset="-120"/>
              </a:rPr>
              <a:t>(</a:t>
            </a:r>
            <a:r>
              <a:rPr lang="zh-TW" altLang="en-US" sz="2000" dirty="0">
                <a:solidFill>
                  <a:prstClr val="black"/>
                </a:solidFill>
                <a:latin typeface="微軟正黑體" panose="020B0604030504040204" pitchFamily="34" charset="-120"/>
                <a:ea typeface="微軟正黑體" panose="020B0604030504040204" pitchFamily="34" charset="-120"/>
              </a:rPr>
              <a:t>四個班</a:t>
            </a:r>
            <a:r>
              <a:rPr lang="en-US" altLang="zh-TW" sz="2000" dirty="0" smtClean="0">
                <a:solidFill>
                  <a:prstClr val="black"/>
                </a:solidFill>
                <a:latin typeface="微軟正黑體" panose="020B0604030504040204" pitchFamily="34" charset="-120"/>
                <a:ea typeface="微軟正黑體" panose="020B0604030504040204" pitchFamily="34" charset="-120"/>
              </a:rPr>
              <a:t>)</a:t>
            </a:r>
            <a:endParaRPr lang="en-US" altLang="zh-TW" sz="1050" dirty="0">
              <a:solidFill>
                <a:prstClr val="black"/>
              </a:solidFill>
              <a:latin typeface="微軟正黑體" panose="020B0604030504040204" pitchFamily="34" charset="-120"/>
              <a:ea typeface="微軟正黑體" panose="020B0604030504040204" pitchFamily="34" charset="-120"/>
            </a:endParaRPr>
          </a:p>
          <a:p>
            <a:pPr marL="0" lvl="0" indent="0" eaLnBrk="1" hangingPunct="1">
              <a:lnSpc>
                <a:spcPct val="120000"/>
              </a:lnSpc>
              <a:buClr>
                <a:srgbClr val="DD8047"/>
              </a:buClr>
              <a:buNone/>
            </a:pPr>
            <a:r>
              <a:rPr lang="zh-TW" altLang="en-US" sz="2000" dirty="0" smtClean="0">
                <a:solidFill>
                  <a:prstClr val="black"/>
                </a:solidFill>
                <a:latin typeface="微軟正黑體" panose="020B0604030504040204" pitchFamily="34" charset="-120"/>
                <a:ea typeface="微軟正黑體" panose="020B0604030504040204" pitchFamily="34" charset="-120"/>
              </a:rPr>
              <a:t>     </a:t>
            </a:r>
            <a:r>
              <a:rPr lang="en-US" altLang="zh-TW" sz="2000" dirty="0" smtClean="0">
                <a:solidFill>
                  <a:prstClr val="black"/>
                </a:solidFill>
                <a:latin typeface="微軟正黑體" panose="020B0604030504040204" pitchFamily="34" charset="-120"/>
                <a:ea typeface="微軟正黑體" panose="020B0604030504040204" pitchFamily="34" charset="-120"/>
              </a:rPr>
              <a:t>(706</a:t>
            </a:r>
            <a:r>
              <a:rPr lang="zh-TW" altLang="en-US" sz="2000" dirty="0" smtClean="0">
                <a:solidFill>
                  <a:prstClr val="black"/>
                </a:solidFill>
                <a:latin typeface="微軟正黑體" panose="020B0604030504040204" pitchFamily="34" charset="-120"/>
                <a:ea typeface="微軟正黑體" panose="020B0604030504040204" pitchFamily="34" charset="-120"/>
              </a:rPr>
              <a:t>、</a:t>
            </a:r>
            <a:r>
              <a:rPr lang="en-US" altLang="zh-TW" sz="2000" dirty="0" smtClean="0">
                <a:solidFill>
                  <a:prstClr val="black"/>
                </a:solidFill>
                <a:latin typeface="微軟正黑體" panose="020B0604030504040204" pitchFamily="34" charset="-120"/>
                <a:ea typeface="微軟正黑體" panose="020B0604030504040204" pitchFamily="34" charset="-120"/>
              </a:rPr>
              <a:t>712</a:t>
            </a:r>
            <a:r>
              <a:rPr lang="zh-TW" altLang="en-US" sz="2000" dirty="0" smtClean="0">
                <a:solidFill>
                  <a:prstClr val="black"/>
                </a:solidFill>
                <a:latin typeface="微軟正黑體" panose="020B0604030504040204" pitchFamily="34" charset="-120"/>
                <a:ea typeface="微軟正黑體" panose="020B0604030504040204" pitchFamily="34" charset="-120"/>
              </a:rPr>
              <a:t>、</a:t>
            </a:r>
            <a:r>
              <a:rPr lang="en-US" altLang="zh-TW" sz="2000" dirty="0" smtClean="0">
                <a:solidFill>
                  <a:prstClr val="black"/>
                </a:solidFill>
                <a:latin typeface="微軟正黑體" panose="020B0604030504040204" pitchFamily="34" charset="-120"/>
                <a:ea typeface="微軟正黑體" panose="020B0604030504040204" pitchFamily="34" charset="-120"/>
              </a:rPr>
              <a:t>714</a:t>
            </a:r>
            <a:r>
              <a:rPr lang="zh-TW" altLang="en-US" sz="2000" dirty="0" smtClean="0">
                <a:solidFill>
                  <a:prstClr val="black"/>
                </a:solidFill>
                <a:latin typeface="微軟正黑體" panose="020B0604030504040204" pitchFamily="34" charset="-120"/>
                <a:ea typeface="微軟正黑體" panose="020B0604030504040204" pitchFamily="34" charset="-120"/>
              </a:rPr>
              <a:t>、</a:t>
            </a:r>
            <a:r>
              <a:rPr lang="en-US" altLang="zh-TW" sz="2000" dirty="0" smtClean="0">
                <a:solidFill>
                  <a:prstClr val="black"/>
                </a:solidFill>
                <a:latin typeface="微軟正黑體" panose="020B0604030504040204" pitchFamily="34" charset="-120"/>
                <a:ea typeface="微軟正黑體" panose="020B0604030504040204" pitchFamily="34" charset="-120"/>
              </a:rPr>
              <a:t>720)</a:t>
            </a:r>
            <a:r>
              <a:rPr lang="zh-TW" altLang="en-US" sz="2000" dirty="0" smtClean="0">
                <a:solidFill>
                  <a:prstClr val="black"/>
                </a:solidFill>
                <a:latin typeface="微軟正黑體" panose="020B0604030504040204" pitchFamily="34" charset="-120"/>
                <a:ea typeface="微軟正黑體" panose="020B0604030504040204" pitchFamily="34" charset="-120"/>
              </a:rPr>
              <a:t>恭喜中籤班級</a:t>
            </a:r>
            <a:endParaRPr lang="en-US" altLang="zh-TW" sz="2000" dirty="0" smtClean="0">
              <a:solidFill>
                <a:prstClr val="black"/>
              </a:solidFill>
              <a:latin typeface="微軟正黑體" panose="020B0604030504040204" pitchFamily="34" charset="-120"/>
              <a:ea typeface="微軟正黑體" panose="020B0604030504040204" pitchFamily="34" charset="-120"/>
            </a:endParaRPr>
          </a:p>
          <a:p>
            <a:pPr algn="ctr">
              <a:lnSpc>
                <a:spcPct val="120000"/>
              </a:lnSpc>
              <a:buClr>
                <a:srgbClr val="DD8047"/>
              </a:buClr>
            </a:pPr>
            <a:r>
              <a:rPr lang="zh-TW" altLang="zh-TW" b="1" dirty="0">
                <a:solidFill>
                  <a:srgbClr val="7030A0"/>
                </a:solidFill>
                <a:latin typeface="+mn-ea"/>
                <a:cs typeface="Times New Roman" panose="02020603050405020304" pitchFamily="18" charset="0"/>
              </a:rPr>
              <a:t>如</a:t>
            </a:r>
            <a:r>
              <a:rPr lang="zh-TW" altLang="en-US" b="1" dirty="0">
                <a:solidFill>
                  <a:srgbClr val="7030A0"/>
                </a:solidFill>
                <a:latin typeface="+mn-ea"/>
                <a:cs typeface="Times New Roman" panose="02020603050405020304" pitchFamily="18" charset="0"/>
              </a:rPr>
              <a:t>遇</a:t>
            </a:r>
            <a:r>
              <a:rPr lang="zh-TW" altLang="zh-TW" b="1" dirty="0">
                <a:solidFill>
                  <a:srgbClr val="7030A0"/>
                </a:solidFill>
                <a:latin typeface="+mn-ea"/>
                <a:cs typeface="Times New Roman" panose="02020603050405020304" pitchFamily="18" charset="0"/>
              </a:rPr>
              <a:t>下雨，則取消本學期社區服務</a:t>
            </a:r>
            <a:r>
              <a:rPr lang="zh-TW" altLang="zh-TW" b="1" dirty="0" smtClean="0">
                <a:solidFill>
                  <a:srgbClr val="7030A0"/>
                </a:solidFill>
                <a:latin typeface="+mn-ea"/>
                <a:cs typeface="Times New Roman" panose="02020603050405020304" pitchFamily="18" charset="0"/>
              </a:rPr>
              <a:t>活動</a:t>
            </a:r>
            <a:endParaRPr lang="zh-TW" altLang="en-US" b="1" dirty="0">
              <a:solidFill>
                <a:srgbClr val="7030A0"/>
              </a:solidFill>
              <a:latin typeface="+mn-ea"/>
            </a:endParaRPr>
          </a:p>
        </p:txBody>
      </p:sp>
      <p:pic>
        <p:nvPicPr>
          <p:cNvPr id="5" name="圖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48264" y="-203659"/>
            <a:ext cx="1592911" cy="2237234"/>
          </a:xfrm>
          <a:prstGeom prst="rect">
            <a:avLst/>
          </a:prstGeom>
        </p:spPr>
      </p:pic>
    </p:spTree>
    <p:extLst>
      <p:ext uri="{BB962C8B-B14F-4D97-AF65-F5344CB8AC3E}">
        <p14:creationId xmlns:p14="http://schemas.microsoft.com/office/powerpoint/2010/main" val="4037631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內容版面配置區 2"/>
          <p:cNvSpPr>
            <a:spLocks noGrp="1"/>
          </p:cNvSpPr>
          <p:nvPr>
            <p:ph type="subTitle" idx="1"/>
          </p:nvPr>
        </p:nvSpPr>
        <p:spPr/>
        <p:txBody>
          <a:bodyPr>
            <a:normAutofit/>
          </a:bodyPr>
          <a:lstStyle/>
          <a:p>
            <a:pPr lvl="0" eaLnBrk="1" hangingPunct="1">
              <a:lnSpc>
                <a:spcPct val="120000"/>
              </a:lnSpc>
              <a:buClr>
                <a:srgbClr val="DD8047"/>
              </a:buClr>
              <a:buFont typeface="Wingdings" pitchFamily="2" charset="2"/>
              <a:buChar char="l"/>
            </a:pPr>
            <a:endParaRPr lang="en-US" altLang="zh-TW" sz="2400" dirty="0">
              <a:solidFill>
                <a:prstClr val="black"/>
              </a:solidFill>
              <a:latin typeface="+mj-ea"/>
            </a:endParaRPr>
          </a:p>
          <a:p>
            <a:endParaRPr lang="zh-TW" altLang="en-US" dirty="0" smtClean="0">
              <a:latin typeface="+mj-ea"/>
              <a:ea typeface="+mj-ea"/>
            </a:endParaRPr>
          </a:p>
        </p:txBody>
      </p:sp>
      <p:sp>
        <p:nvSpPr>
          <p:cNvPr id="8" name="標題 4"/>
          <p:cNvSpPr txBox="1">
            <a:spLocks/>
          </p:cNvSpPr>
          <p:nvPr/>
        </p:nvSpPr>
        <p:spPr bwMode="auto">
          <a:xfrm>
            <a:off x="251519" y="136793"/>
            <a:ext cx="4479967"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4400" kern="1200" cap="all" baseline="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ea typeface="微軟正黑體" pitchFamily="34" charset="-120"/>
              </a:defRPr>
            </a:lvl2pPr>
            <a:lvl3pPr algn="l" rtl="0" eaLnBrk="0" fontAlgn="base" hangingPunct="0">
              <a:spcBef>
                <a:spcPct val="0"/>
              </a:spcBef>
              <a:spcAft>
                <a:spcPct val="0"/>
              </a:spcAft>
              <a:defRPr sz="4400">
                <a:solidFill>
                  <a:schemeClr val="tx2"/>
                </a:solidFill>
                <a:latin typeface="Tw Cen MT" pitchFamily="34" charset="0"/>
                <a:ea typeface="微軟正黑體" pitchFamily="34" charset="-120"/>
              </a:defRPr>
            </a:lvl3pPr>
            <a:lvl4pPr algn="l" rtl="0" eaLnBrk="0" fontAlgn="base" hangingPunct="0">
              <a:spcBef>
                <a:spcPct val="0"/>
              </a:spcBef>
              <a:spcAft>
                <a:spcPct val="0"/>
              </a:spcAft>
              <a:defRPr sz="4400">
                <a:solidFill>
                  <a:schemeClr val="tx2"/>
                </a:solidFill>
                <a:latin typeface="Tw Cen MT" pitchFamily="34" charset="0"/>
                <a:ea typeface="微軟正黑體" pitchFamily="34" charset="-120"/>
              </a:defRPr>
            </a:lvl4pPr>
            <a:lvl5pPr algn="l" rtl="0" eaLnBrk="0" fontAlgn="base" hangingPunct="0">
              <a:spcBef>
                <a:spcPct val="0"/>
              </a:spcBef>
              <a:spcAft>
                <a:spcPct val="0"/>
              </a:spcAft>
              <a:defRPr sz="4400">
                <a:solidFill>
                  <a:schemeClr val="tx2"/>
                </a:solidFill>
                <a:latin typeface="Tw Cen MT" pitchFamily="34" charset="0"/>
                <a:ea typeface="微軟正黑體" pitchFamily="34" charset="-120"/>
              </a:defRPr>
            </a:lvl5pPr>
            <a:lvl6pPr marL="457200" algn="l" rtl="0" fontAlgn="base">
              <a:spcBef>
                <a:spcPct val="0"/>
              </a:spcBef>
              <a:spcAft>
                <a:spcPct val="0"/>
              </a:spcAft>
              <a:defRPr sz="4400">
                <a:solidFill>
                  <a:schemeClr val="tx2"/>
                </a:solidFill>
                <a:latin typeface="Tw Cen MT" pitchFamily="34" charset="0"/>
                <a:ea typeface="微軟正黑體" pitchFamily="34" charset="-120"/>
              </a:defRPr>
            </a:lvl6pPr>
            <a:lvl7pPr marL="914400" algn="l" rtl="0" fontAlgn="base">
              <a:spcBef>
                <a:spcPct val="0"/>
              </a:spcBef>
              <a:spcAft>
                <a:spcPct val="0"/>
              </a:spcAft>
              <a:defRPr sz="4400">
                <a:solidFill>
                  <a:schemeClr val="tx2"/>
                </a:solidFill>
                <a:latin typeface="Tw Cen MT" pitchFamily="34" charset="0"/>
                <a:ea typeface="微軟正黑體" pitchFamily="34" charset="-120"/>
              </a:defRPr>
            </a:lvl7pPr>
            <a:lvl8pPr marL="1371600" algn="l" rtl="0" fontAlgn="base">
              <a:spcBef>
                <a:spcPct val="0"/>
              </a:spcBef>
              <a:spcAft>
                <a:spcPct val="0"/>
              </a:spcAft>
              <a:defRPr sz="4400">
                <a:solidFill>
                  <a:schemeClr val="tx2"/>
                </a:solidFill>
                <a:latin typeface="Tw Cen MT" pitchFamily="34" charset="0"/>
                <a:ea typeface="微軟正黑體" pitchFamily="34" charset="-120"/>
              </a:defRPr>
            </a:lvl8pPr>
            <a:lvl9pPr marL="1828800" algn="l" rtl="0" fontAlgn="base">
              <a:spcBef>
                <a:spcPct val="0"/>
              </a:spcBef>
              <a:spcAft>
                <a:spcPct val="0"/>
              </a:spcAft>
              <a:defRPr sz="4400">
                <a:solidFill>
                  <a:schemeClr val="tx2"/>
                </a:solidFill>
                <a:latin typeface="Tw Cen MT" pitchFamily="34" charset="0"/>
                <a:ea typeface="微軟正黑體" pitchFamily="34" charset="-120"/>
              </a:defRPr>
            </a:lvl9pPr>
          </a:lstStyle>
          <a:p>
            <a:r>
              <a:rPr kumimoji="0" lang="zh-TW" altLang="zh-TW" sz="4800" b="1" dirty="0" smtClean="0">
                <a:latin typeface="微軟正黑體" panose="020B0604030504040204" pitchFamily="34" charset="-120"/>
                <a:ea typeface="微軟正黑體" panose="020B0604030504040204" pitchFamily="34" charset="-120"/>
              </a:rPr>
              <a:t>【</a:t>
            </a:r>
            <a:r>
              <a:rPr kumimoji="0" lang="zh-TW" altLang="en-US" sz="4800" b="1" dirty="0" smtClean="0">
                <a:latin typeface="微軟正黑體" panose="020B0604030504040204" pitchFamily="34" charset="-120"/>
                <a:ea typeface="微軟正黑體" panose="020B0604030504040204" pitchFamily="34" charset="-120"/>
              </a:rPr>
              <a:t>八年級</a:t>
            </a:r>
            <a:r>
              <a:rPr kumimoji="0" lang="zh-TW" altLang="zh-TW" sz="4800" b="1" dirty="0" smtClean="0">
                <a:latin typeface="微軟正黑體" panose="020B0604030504040204" pitchFamily="34" charset="-120"/>
                <a:ea typeface="微軟正黑體" panose="020B0604030504040204" pitchFamily="34" charset="-120"/>
              </a:rPr>
              <a:t>】</a:t>
            </a:r>
            <a:endParaRPr kumimoji="0" lang="zh-TW" altLang="en-US" sz="4800" b="1" dirty="0" smtClean="0">
              <a:solidFill>
                <a:srgbClr val="FF0000"/>
              </a:solidFill>
              <a:latin typeface="微軟正黑體" panose="020B0604030504040204" pitchFamily="34" charset="-120"/>
              <a:ea typeface="微軟正黑體" panose="020B0604030504040204" pitchFamily="34" charset="-120"/>
            </a:endParaRPr>
          </a:p>
        </p:txBody>
      </p:sp>
      <p:sp>
        <p:nvSpPr>
          <p:cNvPr id="6" name="矩形 5"/>
          <p:cNvSpPr/>
          <p:nvPr/>
        </p:nvSpPr>
        <p:spPr>
          <a:xfrm>
            <a:off x="395536" y="1268760"/>
            <a:ext cx="8568952" cy="3724096"/>
          </a:xfrm>
          <a:prstGeom prst="rect">
            <a:avLst/>
          </a:prstGeom>
        </p:spPr>
        <p:txBody>
          <a:bodyPr wrap="square">
            <a:spAutoFit/>
          </a:bodyPr>
          <a:lstStyle/>
          <a:p>
            <a:pPr marL="0" indent="0">
              <a:buNone/>
            </a:pPr>
            <a:r>
              <a:rPr lang="en-US" altLang="zh-TW" sz="3200" b="1" dirty="0">
                <a:solidFill>
                  <a:srgbClr val="FF0000"/>
                </a:solidFill>
                <a:latin typeface="+mj-ea"/>
                <a:ea typeface="+mj-ea"/>
              </a:rPr>
              <a:t>【</a:t>
            </a:r>
            <a:r>
              <a:rPr lang="zh-TW" altLang="en-US" sz="3200" b="1" dirty="0">
                <a:solidFill>
                  <a:srgbClr val="FF0000"/>
                </a:solidFill>
                <a:latin typeface="+mj-ea"/>
                <a:ea typeface="+mj-ea"/>
              </a:rPr>
              <a:t>校外教學招標</a:t>
            </a:r>
            <a:r>
              <a:rPr lang="en-US" altLang="zh-TW" sz="3200" b="1" dirty="0">
                <a:solidFill>
                  <a:srgbClr val="FF0000"/>
                </a:solidFill>
                <a:latin typeface="+mj-ea"/>
                <a:ea typeface="+mj-ea"/>
              </a:rPr>
              <a:t>】</a:t>
            </a:r>
            <a:r>
              <a:rPr lang="zh-TW" altLang="en-US" sz="3200" b="1" dirty="0">
                <a:solidFill>
                  <a:srgbClr val="FF0000"/>
                </a:solidFill>
                <a:latin typeface="+mj-ea"/>
                <a:ea typeface="+mj-ea"/>
              </a:rPr>
              <a:t> </a:t>
            </a:r>
            <a:endParaRPr lang="en-US" altLang="zh-TW" sz="3200" b="1" dirty="0">
              <a:solidFill>
                <a:srgbClr val="FF0000"/>
              </a:solidFill>
              <a:latin typeface="+mj-ea"/>
              <a:ea typeface="+mj-ea"/>
            </a:endParaRPr>
          </a:p>
          <a:p>
            <a:pPr marL="0" indent="0">
              <a:buNone/>
            </a:pPr>
            <a:r>
              <a:rPr lang="zh-TW" altLang="en-US" sz="2800" dirty="0">
                <a:solidFill>
                  <a:schemeClr val="accent6">
                    <a:lumMod val="50000"/>
                  </a:schemeClr>
                </a:solidFill>
                <a:latin typeface="+mj-ea"/>
                <a:ea typeface="+mj-ea"/>
              </a:rPr>
              <a:t> </a:t>
            </a:r>
            <a:r>
              <a:rPr lang="zh-TW" altLang="en-US" sz="2800" dirty="0" smtClean="0">
                <a:solidFill>
                  <a:schemeClr val="accent6">
                    <a:lumMod val="50000"/>
                  </a:schemeClr>
                </a:solidFill>
                <a:latin typeface="+mj-ea"/>
                <a:ea typeface="+mj-ea"/>
              </a:rPr>
              <a:t>   預計</a:t>
            </a:r>
            <a:r>
              <a:rPr lang="en-US" altLang="zh-TW" sz="2800" dirty="0">
                <a:solidFill>
                  <a:schemeClr val="accent6">
                    <a:lumMod val="50000"/>
                  </a:schemeClr>
                </a:solidFill>
                <a:latin typeface="+mj-ea"/>
                <a:ea typeface="+mj-ea"/>
              </a:rPr>
              <a:t>12</a:t>
            </a:r>
            <a:r>
              <a:rPr lang="zh-TW" altLang="en-US" sz="2800" dirty="0" smtClean="0">
                <a:solidFill>
                  <a:schemeClr val="accent6">
                    <a:lumMod val="50000"/>
                  </a:schemeClr>
                </a:solidFill>
                <a:latin typeface="+mj-ea"/>
                <a:ea typeface="+mj-ea"/>
              </a:rPr>
              <a:t>月中下旬進行</a:t>
            </a:r>
            <a:r>
              <a:rPr lang="en-US" altLang="zh-TW" sz="2800" dirty="0" smtClean="0">
                <a:solidFill>
                  <a:schemeClr val="accent6">
                    <a:lumMod val="50000"/>
                  </a:schemeClr>
                </a:solidFill>
                <a:latin typeface="+mj-ea"/>
                <a:ea typeface="+mj-ea"/>
              </a:rPr>
              <a:t>109</a:t>
            </a:r>
            <a:r>
              <a:rPr lang="zh-TW" altLang="en-US" sz="2800" dirty="0" smtClean="0">
                <a:solidFill>
                  <a:schemeClr val="accent6">
                    <a:lumMod val="50000"/>
                  </a:schemeClr>
                </a:solidFill>
                <a:latin typeface="+mj-ea"/>
                <a:ea typeface="+mj-ea"/>
              </a:rPr>
              <a:t>學年度九年級</a:t>
            </a:r>
            <a:r>
              <a:rPr lang="zh-TW" altLang="en-US" sz="2800" dirty="0">
                <a:solidFill>
                  <a:schemeClr val="accent6">
                    <a:lumMod val="50000"/>
                  </a:schemeClr>
                </a:solidFill>
                <a:latin typeface="+mj-ea"/>
                <a:ea typeface="+mj-ea"/>
              </a:rPr>
              <a:t>校外教學</a:t>
            </a:r>
            <a:r>
              <a:rPr lang="zh-TW" altLang="en-US" sz="2800" dirty="0" smtClean="0">
                <a:solidFill>
                  <a:schemeClr val="accent6">
                    <a:lumMod val="50000"/>
                  </a:schemeClr>
                </a:solidFill>
                <a:latin typeface="+mj-ea"/>
                <a:ea typeface="+mj-ea"/>
              </a:rPr>
              <a:t>招 </a:t>
            </a:r>
            <a:endParaRPr lang="en-US" altLang="zh-TW" sz="2800" dirty="0" smtClean="0">
              <a:solidFill>
                <a:schemeClr val="accent6">
                  <a:lumMod val="50000"/>
                </a:schemeClr>
              </a:solidFill>
              <a:latin typeface="+mj-ea"/>
              <a:ea typeface="+mj-ea"/>
            </a:endParaRPr>
          </a:p>
          <a:p>
            <a:pPr marL="0" indent="0">
              <a:buNone/>
            </a:pPr>
            <a:r>
              <a:rPr lang="zh-TW" altLang="en-US" sz="2800" dirty="0">
                <a:solidFill>
                  <a:schemeClr val="accent6">
                    <a:lumMod val="50000"/>
                  </a:schemeClr>
                </a:solidFill>
                <a:latin typeface="+mj-ea"/>
                <a:ea typeface="+mj-ea"/>
              </a:rPr>
              <a:t> </a:t>
            </a:r>
            <a:r>
              <a:rPr lang="zh-TW" altLang="en-US" sz="2800" dirty="0" smtClean="0">
                <a:solidFill>
                  <a:schemeClr val="accent6">
                    <a:lumMod val="50000"/>
                  </a:schemeClr>
                </a:solidFill>
                <a:latin typeface="+mj-ea"/>
                <a:ea typeface="+mj-ea"/>
              </a:rPr>
              <a:t>   標</a:t>
            </a:r>
            <a:r>
              <a:rPr lang="zh-TW" altLang="en-US" sz="2800" dirty="0">
                <a:solidFill>
                  <a:schemeClr val="accent6">
                    <a:lumMod val="50000"/>
                  </a:schemeClr>
                </a:solidFill>
                <a:latin typeface="+mj-ea"/>
                <a:ea typeface="+mj-ea"/>
              </a:rPr>
              <a:t>，</a:t>
            </a:r>
            <a:r>
              <a:rPr lang="zh-TW" altLang="en-US" sz="2800" dirty="0" smtClean="0">
                <a:solidFill>
                  <a:schemeClr val="accent6">
                    <a:lumMod val="50000"/>
                  </a:schemeClr>
                </a:solidFill>
                <a:latin typeface="+mj-ea"/>
                <a:ea typeface="+mj-ea"/>
              </a:rPr>
              <a:t>感謝</a:t>
            </a:r>
            <a:r>
              <a:rPr lang="zh-TW" altLang="en-US" sz="2800" dirty="0">
                <a:solidFill>
                  <a:schemeClr val="accent6">
                    <a:lumMod val="50000"/>
                  </a:schemeClr>
                </a:solidFill>
                <a:latin typeface="+mj-ea"/>
                <a:ea typeface="+mj-ea"/>
              </a:rPr>
              <a:t>總務處同仁辛勞協助招標事宜</a:t>
            </a:r>
            <a:r>
              <a:rPr lang="zh-TW" altLang="en-US" sz="2800" dirty="0" smtClean="0">
                <a:solidFill>
                  <a:schemeClr val="accent6">
                    <a:lumMod val="50000"/>
                  </a:schemeClr>
                </a:solidFill>
                <a:latin typeface="+mj-ea"/>
                <a:ea typeface="+mj-ea"/>
              </a:rPr>
              <a:t>。</a:t>
            </a:r>
            <a:endParaRPr lang="en-US" altLang="zh-TW" sz="2800" dirty="0" smtClean="0">
              <a:solidFill>
                <a:schemeClr val="accent6">
                  <a:lumMod val="50000"/>
                </a:schemeClr>
              </a:solidFill>
              <a:latin typeface="+mj-ea"/>
              <a:ea typeface="+mj-ea"/>
            </a:endParaRPr>
          </a:p>
          <a:p>
            <a:pPr marL="0" indent="0">
              <a:buNone/>
            </a:pPr>
            <a:endParaRPr lang="en-US" altLang="zh-TW" sz="3200" b="1" dirty="0" smtClean="0">
              <a:solidFill>
                <a:srgbClr val="FF0000"/>
              </a:solidFill>
              <a:latin typeface="+mn-ea"/>
              <a:ea typeface="+mn-ea"/>
            </a:endParaRPr>
          </a:p>
          <a:p>
            <a:pPr marL="0" indent="0">
              <a:buNone/>
            </a:pPr>
            <a:r>
              <a:rPr lang="zh-TW" altLang="zh-TW" sz="3200" b="1" dirty="0" smtClean="0">
                <a:solidFill>
                  <a:srgbClr val="FF0000"/>
                </a:solidFill>
                <a:latin typeface="+mn-ea"/>
                <a:ea typeface="+mn-ea"/>
              </a:rPr>
              <a:t>【</a:t>
            </a:r>
            <a:r>
              <a:rPr lang="zh-TW" altLang="en-US" sz="3200" b="1" dirty="0" smtClean="0">
                <a:solidFill>
                  <a:srgbClr val="FF0000"/>
                </a:solidFill>
                <a:latin typeface="+mn-ea"/>
                <a:ea typeface="+mn-ea"/>
              </a:rPr>
              <a:t>隔宿露營</a:t>
            </a:r>
            <a:r>
              <a:rPr lang="zh-TW" altLang="zh-TW" sz="3200" b="1" dirty="0" smtClean="0">
                <a:solidFill>
                  <a:srgbClr val="FF0000"/>
                </a:solidFill>
                <a:latin typeface="+mn-ea"/>
                <a:ea typeface="+mn-ea"/>
              </a:rPr>
              <a:t>】</a:t>
            </a:r>
            <a:endParaRPr lang="en-US" altLang="zh-TW" sz="4000" b="1" dirty="0">
              <a:latin typeface="微軟正黑體" pitchFamily="34" charset="-120"/>
              <a:ea typeface="微軟正黑體" pitchFamily="34" charset="-120"/>
            </a:endParaRPr>
          </a:p>
          <a:p>
            <a:r>
              <a:rPr lang="zh-TW" altLang="en-US" sz="2800" dirty="0" smtClean="0">
                <a:latin typeface="微軟正黑體" pitchFamily="34" charset="-120"/>
                <a:ea typeface="微軟正黑體" pitchFamily="34" charset="-120"/>
              </a:rPr>
              <a:t>    八年級隔宿露營於</a:t>
            </a:r>
            <a:r>
              <a:rPr lang="en-US" altLang="zh-TW"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12</a:t>
            </a:r>
            <a:r>
              <a:rPr lang="zh-TW" altLang="en-US" sz="28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月</a:t>
            </a:r>
            <a:r>
              <a:rPr lang="en-US" altLang="zh-TW" sz="28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11</a:t>
            </a:r>
            <a:r>
              <a:rPr lang="zh-TW" altLang="en-US" sz="28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日</a:t>
            </a:r>
            <a:r>
              <a:rPr lang="en-US" altLang="zh-TW"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三</a:t>
            </a:r>
            <a:r>
              <a:rPr lang="en-US" altLang="zh-TW" sz="28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800" b="1" dirty="0" smtClean="0">
                <a:solidFill>
                  <a:srgbClr val="FF0000"/>
                </a:solidFill>
                <a:effectLst>
                  <a:outerShdw blurRad="38100" dist="38100" dir="2700000" algn="tl">
                    <a:srgbClr val="000000">
                      <a:alpha val="43137"/>
                    </a:srgbClr>
                  </a:outerShdw>
                </a:effectLst>
                <a:latin typeface="微軟正黑體" pitchFamily="34" charset="-120"/>
              </a:rPr>
              <a:t>路勘完成</a:t>
            </a:r>
            <a:r>
              <a:rPr lang="zh-TW" altLang="en-US" sz="2800" dirty="0" smtClean="0">
                <a:latin typeface="微軟正黑體" pitchFamily="34" charset="-120"/>
              </a:rPr>
              <a:t>，  </a:t>
            </a:r>
            <a:endParaRPr lang="en-US" altLang="zh-TW" sz="2800" dirty="0" smtClean="0">
              <a:latin typeface="微軟正黑體" pitchFamily="34" charset="-120"/>
            </a:endParaRPr>
          </a:p>
          <a:p>
            <a:r>
              <a:rPr lang="en-US" altLang="zh-TW" sz="2800" dirty="0">
                <a:latin typeface="微軟正黑體" pitchFamily="34" charset="-120"/>
              </a:rPr>
              <a:t> </a:t>
            </a:r>
            <a:r>
              <a:rPr lang="en-US" altLang="zh-TW" sz="2800" dirty="0" smtClean="0">
                <a:latin typeface="微軟正黑體" pitchFamily="34" charset="-120"/>
              </a:rPr>
              <a:t>   </a:t>
            </a:r>
            <a:r>
              <a:rPr lang="zh-TW" altLang="en-US" sz="2800" dirty="0" smtClean="0">
                <a:latin typeface="微軟正黑體" pitchFamily="34" charset="-120"/>
              </a:rPr>
              <a:t>感謝</a:t>
            </a:r>
            <a:r>
              <a:rPr lang="en-US" altLang="zh-TW" sz="2800" dirty="0" smtClean="0">
                <a:latin typeface="微軟正黑體" pitchFamily="34" charset="-120"/>
              </a:rPr>
              <a:t>813</a:t>
            </a:r>
            <a:r>
              <a:rPr lang="zh-TW" altLang="en-US" sz="2800" dirty="0" smtClean="0">
                <a:latin typeface="微軟正黑體" pitchFamily="34" charset="-120"/>
              </a:rPr>
              <a:t>春</a:t>
            </a:r>
            <a:r>
              <a:rPr lang="zh-TW" altLang="en-US" sz="2800" dirty="0">
                <a:latin typeface="微軟正黑體" pitchFamily="34" charset="-120"/>
              </a:rPr>
              <a:t>義</a:t>
            </a:r>
            <a:r>
              <a:rPr lang="zh-TW" altLang="en-US" sz="2800" dirty="0" smtClean="0">
                <a:latin typeface="微軟正黑體" pitchFamily="34" charset="-120"/>
              </a:rPr>
              <a:t>老師、</a:t>
            </a:r>
            <a:r>
              <a:rPr lang="en-US" altLang="zh-TW" sz="2800" dirty="0" smtClean="0">
                <a:latin typeface="微軟正黑體" pitchFamily="34" charset="-120"/>
              </a:rPr>
              <a:t>815</a:t>
            </a:r>
            <a:r>
              <a:rPr lang="zh-TW" altLang="en-US" sz="2800" dirty="0">
                <a:latin typeface="微軟正黑體" pitchFamily="34" charset="-120"/>
              </a:rPr>
              <a:t>芸</a:t>
            </a:r>
            <a:r>
              <a:rPr lang="zh-TW" altLang="en-US" sz="2800" dirty="0" smtClean="0">
                <a:latin typeface="微軟正黑體" pitchFamily="34" charset="-120"/>
              </a:rPr>
              <a:t>婷老師</a:t>
            </a:r>
            <a:r>
              <a:rPr lang="zh-TW" altLang="en-US" sz="2800" dirty="0">
                <a:latin typeface="微軟正黑體" pitchFamily="34" charset="-120"/>
              </a:rPr>
              <a:t>辛苦協助</a:t>
            </a:r>
            <a:r>
              <a:rPr lang="en-US" altLang="zh-TW" sz="2800" dirty="0">
                <a:latin typeface="微軟正黑體" pitchFamily="34" charset="-120"/>
              </a:rPr>
              <a:t>!</a:t>
            </a:r>
            <a:endParaRPr lang="zh-TW" altLang="en-US" sz="2800" dirty="0">
              <a:solidFill>
                <a:srgbClr val="0070C0"/>
              </a:solidFill>
              <a:latin typeface="微軟正黑體" pitchFamily="34" charset="-120"/>
              <a:ea typeface="微軟正黑體" pitchFamily="34" charset="-120"/>
            </a:endParaRPr>
          </a:p>
          <a:p>
            <a:pPr marL="0" indent="0">
              <a:buNone/>
            </a:pPr>
            <a:endParaRPr lang="en-US" altLang="zh-TW" sz="2800" b="1" dirty="0">
              <a:solidFill>
                <a:srgbClr val="FF0000"/>
              </a:solidFill>
              <a:latin typeface="+mj-ea"/>
              <a:ea typeface="+mj-ea"/>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168" y="4522605"/>
            <a:ext cx="2880320" cy="2335395"/>
          </a:xfrm>
          <a:prstGeom prst="rect">
            <a:avLst/>
          </a:prstGeom>
        </p:spPr>
      </p:pic>
    </p:spTree>
    <p:extLst>
      <p:ext uri="{BB962C8B-B14F-4D97-AF65-F5344CB8AC3E}">
        <p14:creationId xmlns:p14="http://schemas.microsoft.com/office/powerpoint/2010/main" val="35383544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標題 1"/>
          <p:cNvSpPr>
            <a:spLocks noGrp="1"/>
          </p:cNvSpPr>
          <p:nvPr>
            <p:ph type="title"/>
          </p:nvPr>
        </p:nvSpPr>
        <p:spPr>
          <a:xfrm>
            <a:off x="-35408" y="116632"/>
            <a:ext cx="8153400" cy="803520"/>
          </a:xfrm>
        </p:spPr>
        <p:txBody>
          <a:bodyPr>
            <a:noAutofit/>
          </a:bodyPr>
          <a:lstStyle/>
          <a:p>
            <a:r>
              <a:rPr lang="zh-TW" altLang="zh-TW" b="1" dirty="0" smtClean="0">
                <a:latin typeface="文鼎新藝體" pitchFamily="81" charset="-120"/>
                <a:ea typeface="文鼎新藝體" pitchFamily="81" charset="-120"/>
              </a:rPr>
              <a:t>【九年級】</a:t>
            </a:r>
            <a:r>
              <a:rPr lang="zh-TW" altLang="en-US" b="1" dirty="0" smtClean="0">
                <a:solidFill>
                  <a:srgbClr val="0070C0"/>
                </a:solidFill>
                <a:latin typeface="文鼎新藝體" pitchFamily="81" charset="-120"/>
                <a:ea typeface="文鼎新藝體" pitchFamily="81" charset="-120"/>
              </a:rPr>
              <a:t>畢冊</a:t>
            </a:r>
            <a:endParaRPr lang="zh-TW" altLang="en-US" b="1" dirty="0" smtClean="0">
              <a:latin typeface="文鼎新藝體" pitchFamily="81" charset="-120"/>
              <a:ea typeface="文鼎新藝體" pitchFamily="81" charset="-120"/>
            </a:endParaRPr>
          </a:p>
        </p:txBody>
      </p:sp>
      <p:sp>
        <p:nvSpPr>
          <p:cNvPr id="27651" name="內容版面配置區 2"/>
          <p:cNvSpPr>
            <a:spLocks noGrp="1"/>
          </p:cNvSpPr>
          <p:nvPr>
            <p:ph sz="quarter" idx="1"/>
          </p:nvPr>
        </p:nvSpPr>
        <p:spPr>
          <a:xfrm>
            <a:off x="323528" y="1116816"/>
            <a:ext cx="8532440" cy="5389168"/>
          </a:xfrm>
          <a:solidFill>
            <a:srgbClr val="FDDEBB"/>
          </a:solidFill>
        </p:spPr>
        <p:txBody>
          <a:bodyPr/>
          <a:lstStyle/>
          <a:p>
            <a:pPr>
              <a:buFont typeface="Wingdings" pitchFamily="2" charset="2"/>
              <a:buChar char="l"/>
            </a:pPr>
            <a:r>
              <a:rPr lang="en-US" altLang="zh-TW" sz="2400" dirty="0" smtClean="0">
                <a:latin typeface="微軟正黑體" pitchFamily="34" charset="-120"/>
                <a:ea typeface="微軟正黑體" pitchFamily="34" charset="-120"/>
              </a:rPr>
              <a:t>1. </a:t>
            </a:r>
            <a:r>
              <a:rPr lang="zh-TW" altLang="en-US" sz="2400" dirty="0" smtClean="0">
                <a:latin typeface="微軟正黑體" pitchFamily="34" charset="-120"/>
                <a:ea typeface="微軟正黑體" pitchFamily="34" charset="-120"/>
              </a:rPr>
              <a:t>各班生活、沙龍照</a:t>
            </a:r>
            <a:r>
              <a:rPr lang="zh-TW" altLang="en-US" sz="2400" dirty="0">
                <a:latin typeface="微軟正黑體" pitchFamily="34" charset="-120"/>
                <a:ea typeface="微軟正黑體" pitchFamily="34" charset="-120"/>
              </a:rPr>
              <a:t>與</a:t>
            </a:r>
            <a:r>
              <a:rPr lang="zh-TW" altLang="en-US" sz="2400" dirty="0" smtClean="0">
                <a:latin typeface="微軟正黑體" pitchFamily="34" charset="-120"/>
                <a:ea typeface="微軟正黑體" pitchFamily="34" charset="-120"/>
              </a:rPr>
              <a:t>團體照已發給各</a:t>
            </a:r>
            <a:r>
              <a:rPr lang="zh-TW" altLang="en-US" sz="2400" dirty="0">
                <a:latin typeface="微軟正黑體" pitchFamily="34" charset="-120"/>
                <a:ea typeface="微軟正黑體" pitchFamily="34" charset="-120"/>
              </a:rPr>
              <a:t>班</a:t>
            </a:r>
            <a:r>
              <a:rPr lang="zh-TW" altLang="en-US" sz="2400" dirty="0" smtClean="0">
                <a:latin typeface="微軟正黑體" pitchFamily="34" charset="-120"/>
                <a:ea typeface="微軟正黑體" pitchFamily="34" charset="-120"/>
              </a:rPr>
              <a:t>，</a:t>
            </a:r>
            <a:endParaRPr lang="en-US" altLang="zh-TW" sz="2400" dirty="0" smtClean="0">
              <a:latin typeface="微軟正黑體" pitchFamily="34" charset="-120"/>
              <a:ea typeface="微軟正黑體" pitchFamily="34" charset="-120"/>
            </a:endParaRPr>
          </a:p>
          <a:p>
            <a:pPr marL="0" indent="0">
              <a:buNone/>
            </a:pPr>
            <a:r>
              <a:rPr lang="zh-TW" altLang="en-US" sz="2400" dirty="0">
                <a:latin typeface="微軟正黑體" pitchFamily="34" charset="-120"/>
                <a:ea typeface="微軟正黑體" pitchFamily="34" charset="-120"/>
              </a:rPr>
              <a:t> </a:t>
            </a:r>
            <a:r>
              <a:rPr lang="zh-TW" altLang="en-US" sz="2400" dirty="0" smtClean="0">
                <a:latin typeface="微軟正黑體" pitchFamily="34" charset="-120"/>
                <a:ea typeface="微軟正黑體" pitchFamily="34" charset="-120"/>
              </a:rPr>
              <a:t>       感謝拍攝時導師與任課老師辛苦指導，</a:t>
            </a:r>
            <a:endParaRPr lang="en-US" altLang="zh-TW" sz="2400" dirty="0">
              <a:latin typeface="微軟正黑體" pitchFamily="34" charset="-120"/>
              <a:ea typeface="微軟正黑體" pitchFamily="34" charset="-120"/>
            </a:endParaRPr>
          </a:p>
          <a:p>
            <a:pPr marL="0" indent="0">
              <a:buNone/>
            </a:pPr>
            <a:r>
              <a:rPr lang="zh-TW" altLang="en-US" sz="2400" dirty="0" smtClean="0">
                <a:latin typeface="微軟正黑體" pitchFamily="34" charset="-120"/>
                <a:ea typeface="微軟正黑體" pitchFamily="34" charset="-120"/>
              </a:rPr>
              <a:t>        光碟片一張各班留存</a:t>
            </a:r>
            <a:endParaRPr lang="en-US" altLang="zh-TW" sz="2400" dirty="0" smtClean="0">
              <a:latin typeface="微軟正黑體" pitchFamily="34" charset="-120"/>
              <a:ea typeface="微軟正黑體" pitchFamily="34" charset="-120"/>
            </a:endParaRPr>
          </a:p>
          <a:p>
            <a:pPr>
              <a:buFont typeface="Wingdings" pitchFamily="2" charset="2"/>
              <a:buChar char="l"/>
            </a:pPr>
            <a:r>
              <a:rPr lang="en-US" altLang="zh-TW" sz="2400" b="1" dirty="0" smtClean="0">
                <a:solidFill>
                  <a:srgbClr val="FF0000"/>
                </a:solidFill>
                <a:latin typeface="微軟正黑體" pitchFamily="34" charset="-120"/>
              </a:rPr>
              <a:t>2.108</a:t>
            </a:r>
            <a:r>
              <a:rPr lang="zh-TW" altLang="zh-TW" sz="2400" b="1" dirty="0" smtClean="0">
                <a:solidFill>
                  <a:srgbClr val="FF0000"/>
                </a:solidFill>
                <a:latin typeface="微軟正黑體" pitchFamily="34" charset="-120"/>
              </a:rPr>
              <a:t>年</a:t>
            </a:r>
            <a:r>
              <a:rPr lang="en-US" altLang="zh-TW" sz="2400" b="1" dirty="0" smtClean="0">
                <a:solidFill>
                  <a:srgbClr val="FF0000"/>
                </a:solidFill>
                <a:latin typeface="微軟正黑體" pitchFamily="34" charset="-120"/>
              </a:rPr>
              <a:t>12</a:t>
            </a:r>
            <a:r>
              <a:rPr lang="zh-TW" altLang="zh-TW" sz="2400" b="1" dirty="0" smtClean="0">
                <a:solidFill>
                  <a:srgbClr val="FF0000"/>
                </a:solidFill>
                <a:latin typeface="微軟正黑體" pitchFamily="34" charset="-120"/>
              </a:rPr>
              <a:t>月</a:t>
            </a:r>
            <a:r>
              <a:rPr lang="en-US" altLang="zh-TW" sz="2400" b="1" dirty="0" smtClean="0">
                <a:solidFill>
                  <a:srgbClr val="FF0000"/>
                </a:solidFill>
                <a:latin typeface="微軟正黑體" pitchFamily="34" charset="-120"/>
              </a:rPr>
              <a:t>23</a:t>
            </a:r>
            <a:r>
              <a:rPr lang="zh-TW" altLang="zh-TW" sz="2400" b="1" dirty="0" smtClean="0">
                <a:solidFill>
                  <a:srgbClr val="FF0000"/>
                </a:solidFill>
                <a:latin typeface="微軟正黑體" pitchFamily="34" charset="-120"/>
              </a:rPr>
              <a:t>日</a:t>
            </a:r>
            <a:r>
              <a:rPr lang="en-US" altLang="zh-TW" sz="2400" b="1" dirty="0" smtClean="0">
                <a:solidFill>
                  <a:srgbClr val="FF0000"/>
                </a:solidFill>
                <a:latin typeface="微軟正黑體" pitchFamily="34" charset="-120"/>
              </a:rPr>
              <a:t> (</a:t>
            </a:r>
            <a:r>
              <a:rPr lang="zh-TW" altLang="en-US" sz="2400" b="1" dirty="0">
                <a:solidFill>
                  <a:srgbClr val="FF0000"/>
                </a:solidFill>
                <a:latin typeface="微軟正黑體" pitchFamily="34" charset="-120"/>
              </a:rPr>
              <a:t>一</a:t>
            </a:r>
            <a:r>
              <a:rPr lang="en-US" altLang="zh-TW" sz="2400" b="1" dirty="0" smtClean="0">
                <a:solidFill>
                  <a:srgbClr val="FF0000"/>
                </a:solidFill>
                <a:latin typeface="微軟正黑體" pitchFamily="34" charset="-120"/>
              </a:rPr>
              <a:t>)</a:t>
            </a:r>
          </a:p>
          <a:p>
            <a:pPr marL="0" indent="0">
              <a:buNone/>
            </a:pPr>
            <a:r>
              <a:rPr lang="zh-TW" altLang="en-US" sz="2400" dirty="0" smtClean="0">
                <a:solidFill>
                  <a:srgbClr val="FF0000"/>
                </a:solidFill>
                <a:latin typeface="微軟正黑體" pitchFamily="34" charset="-120"/>
              </a:rPr>
              <a:t>       畢冊手工稿與電子檔收</a:t>
            </a:r>
            <a:r>
              <a:rPr lang="zh-TW" altLang="zh-TW" sz="2400" dirty="0" smtClean="0">
                <a:solidFill>
                  <a:srgbClr val="FF0000"/>
                </a:solidFill>
                <a:latin typeface="微軟正黑體" pitchFamily="34" charset="-120"/>
              </a:rPr>
              <a:t>稿</a:t>
            </a:r>
            <a:endParaRPr lang="en-US" altLang="zh-TW" sz="2400" dirty="0" smtClean="0">
              <a:solidFill>
                <a:srgbClr val="FF0000"/>
              </a:solidFill>
              <a:latin typeface="微軟正黑體" pitchFamily="34" charset="-120"/>
            </a:endParaRPr>
          </a:p>
          <a:p>
            <a:pPr marL="0" indent="0">
              <a:buNone/>
            </a:pPr>
            <a:r>
              <a:rPr lang="zh-TW" altLang="en-US" sz="2400" dirty="0" smtClean="0">
                <a:solidFill>
                  <a:srgbClr val="FF0000"/>
                </a:solidFill>
                <a:latin typeface="微軟正黑體" pitchFamily="34" charset="-120"/>
              </a:rPr>
              <a:t>       </a:t>
            </a:r>
            <a:r>
              <a:rPr lang="en-US" altLang="zh-TW" sz="2400" b="1" dirty="0" smtClean="0">
                <a:solidFill>
                  <a:srgbClr val="FF0000"/>
                </a:solidFill>
                <a:latin typeface="微軟正黑體" pitchFamily="34" charset="-120"/>
              </a:rPr>
              <a:t>109</a:t>
            </a:r>
            <a:r>
              <a:rPr lang="zh-TW" altLang="en-US" sz="2400" b="1" dirty="0" smtClean="0">
                <a:solidFill>
                  <a:srgbClr val="FF0000"/>
                </a:solidFill>
                <a:latin typeface="微軟正黑體" pitchFamily="34" charset="-120"/>
              </a:rPr>
              <a:t>年</a:t>
            </a:r>
            <a:r>
              <a:rPr lang="en-US" altLang="zh-TW" sz="2400" b="1" dirty="0" smtClean="0">
                <a:solidFill>
                  <a:srgbClr val="FF0000"/>
                </a:solidFill>
                <a:latin typeface="微軟正黑體" pitchFamily="34" charset="-120"/>
              </a:rPr>
              <a:t>1</a:t>
            </a:r>
            <a:r>
              <a:rPr lang="zh-TW" altLang="en-US" sz="2400" b="1" dirty="0" smtClean="0">
                <a:solidFill>
                  <a:srgbClr val="FF0000"/>
                </a:solidFill>
                <a:latin typeface="微軟正黑體" pitchFamily="34" charset="-120"/>
              </a:rPr>
              <a:t>月</a:t>
            </a:r>
            <a:r>
              <a:rPr lang="en-US" altLang="zh-TW" sz="2400" b="1" dirty="0" smtClean="0">
                <a:solidFill>
                  <a:srgbClr val="FF0000"/>
                </a:solidFill>
                <a:latin typeface="微軟正黑體" pitchFamily="34" charset="-120"/>
              </a:rPr>
              <a:t>2</a:t>
            </a:r>
            <a:r>
              <a:rPr lang="zh-TW" altLang="en-US" sz="2400" b="1" dirty="0" smtClean="0">
                <a:solidFill>
                  <a:srgbClr val="FF0000"/>
                </a:solidFill>
                <a:latin typeface="微軟正黑體" pitchFamily="34" charset="-120"/>
              </a:rPr>
              <a:t>日</a:t>
            </a:r>
            <a:r>
              <a:rPr lang="en-US" altLang="zh-TW" sz="2400" b="1" dirty="0" smtClean="0">
                <a:solidFill>
                  <a:srgbClr val="FF0000"/>
                </a:solidFill>
                <a:latin typeface="微軟正黑體" pitchFamily="34" charset="-120"/>
              </a:rPr>
              <a:t>(</a:t>
            </a:r>
            <a:r>
              <a:rPr lang="zh-TW" altLang="en-US" sz="2400" b="1" dirty="0" smtClean="0">
                <a:solidFill>
                  <a:srgbClr val="FF0000"/>
                </a:solidFill>
                <a:latin typeface="微軟正黑體" pitchFamily="34" charset="-120"/>
              </a:rPr>
              <a:t>四</a:t>
            </a:r>
            <a:r>
              <a:rPr lang="en-US" altLang="zh-TW" sz="2400" b="1" dirty="0" smtClean="0">
                <a:solidFill>
                  <a:srgbClr val="FF0000"/>
                </a:solidFill>
                <a:latin typeface="微軟正黑體" pitchFamily="34" charset="-120"/>
              </a:rPr>
              <a:t>)</a:t>
            </a:r>
            <a:r>
              <a:rPr lang="zh-TW" altLang="en-US" sz="2400" dirty="0" smtClean="0">
                <a:solidFill>
                  <a:srgbClr val="FF0000"/>
                </a:solidFill>
                <a:latin typeface="微軟正黑體" pitchFamily="34" charset="-120"/>
              </a:rPr>
              <a:t> 畢冊封面設計</a:t>
            </a:r>
            <a:r>
              <a:rPr lang="zh-TW" altLang="en-US" sz="2000" dirty="0" smtClean="0">
                <a:solidFill>
                  <a:srgbClr val="FF0000"/>
                </a:solidFill>
                <a:latin typeface="微軟正黑體" pitchFamily="34" charset="-120"/>
              </a:rPr>
              <a:t>報名截止</a:t>
            </a:r>
            <a:endParaRPr lang="en-US" altLang="zh-TW" sz="2000" b="1" dirty="0" smtClean="0">
              <a:solidFill>
                <a:srgbClr val="FF0000"/>
              </a:solidFill>
              <a:latin typeface="微軟正黑體" pitchFamily="34" charset="-120"/>
            </a:endParaRPr>
          </a:p>
          <a:p>
            <a:pPr>
              <a:buFont typeface="Wingdings" pitchFamily="2" charset="2"/>
              <a:buChar char="l"/>
            </a:pPr>
            <a:r>
              <a:rPr lang="en-US" altLang="zh-TW" sz="2400" dirty="0">
                <a:solidFill>
                  <a:srgbClr val="0000FF"/>
                </a:solidFill>
                <a:latin typeface="微軟正黑體" pitchFamily="34" charset="-120"/>
              </a:rPr>
              <a:t>3</a:t>
            </a:r>
            <a:r>
              <a:rPr lang="en-US" altLang="zh-TW" sz="2400" dirty="0" smtClean="0">
                <a:solidFill>
                  <a:srgbClr val="0000FF"/>
                </a:solidFill>
                <a:latin typeface="微軟正黑體" pitchFamily="34" charset="-120"/>
              </a:rPr>
              <a:t>.</a:t>
            </a:r>
            <a:r>
              <a:rPr lang="zh-TW" altLang="en-US" sz="2400" dirty="0" smtClean="0">
                <a:solidFill>
                  <a:srgbClr val="0000FF"/>
                </a:solidFill>
                <a:latin typeface="+mj-ea"/>
                <a:ea typeface="+mj-ea"/>
              </a:rPr>
              <a:t>畢冊封面設計比賽辦法已公告各班，</a:t>
            </a:r>
            <a:r>
              <a:rPr lang="zh-TW" altLang="en-US" sz="2400" b="1" dirty="0" smtClean="0">
                <a:solidFill>
                  <a:srgbClr val="FF0000"/>
                </a:solidFill>
                <a:effectLst>
                  <a:outerShdw blurRad="38100" dist="38100" dir="2700000" algn="tl">
                    <a:srgbClr val="000000">
                      <a:alpha val="43137"/>
                    </a:srgbClr>
                  </a:outerShdw>
                </a:effectLst>
                <a:latin typeface="+mj-ea"/>
                <a:ea typeface="+mj-ea"/>
              </a:rPr>
              <a:t>獎金</a:t>
            </a:r>
            <a:r>
              <a:rPr lang="en-US" altLang="zh-TW" sz="2400" b="1" dirty="0" smtClean="0">
                <a:solidFill>
                  <a:srgbClr val="FF0000"/>
                </a:solidFill>
                <a:effectLst>
                  <a:outerShdw blurRad="38100" dist="38100" dir="2700000" algn="tl">
                    <a:srgbClr val="000000">
                      <a:alpha val="43137"/>
                    </a:srgbClr>
                  </a:outerShdw>
                </a:effectLst>
                <a:latin typeface="+mj-ea"/>
                <a:ea typeface="+mj-ea"/>
              </a:rPr>
              <a:t>5000</a:t>
            </a:r>
            <a:r>
              <a:rPr lang="zh-TW" altLang="en-US" sz="2400" b="1" dirty="0" smtClean="0">
                <a:solidFill>
                  <a:srgbClr val="FF0000"/>
                </a:solidFill>
                <a:effectLst>
                  <a:outerShdw blurRad="38100" dist="38100" dir="2700000" algn="tl">
                    <a:srgbClr val="000000">
                      <a:alpha val="43137"/>
                    </a:srgbClr>
                  </a:outerShdw>
                </a:effectLst>
                <a:latin typeface="+mj-ea"/>
                <a:ea typeface="+mj-ea"/>
              </a:rPr>
              <a:t>元</a:t>
            </a:r>
            <a:r>
              <a:rPr lang="zh-TW" altLang="en-US" sz="2400" dirty="0" smtClean="0">
                <a:solidFill>
                  <a:srgbClr val="0000FF"/>
                </a:solidFill>
                <a:latin typeface="PMingLiU" panose="02020500000000000000" pitchFamily="18" charset="-120"/>
                <a:ea typeface="PMingLiU" panose="02020500000000000000" pitchFamily="18" charset="-120"/>
              </a:rPr>
              <a:t>，</a:t>
            </a:r>
            <a:r>
              <a:rPr lang="zh-TW" altLang="en-US" sz="2400" dirty="0" smtClean="0">
                <a:solidFill>
                  <a:srgbClr val="0000FF"/>
                </a:solidFill>
                <a:latin typeface="+mj-ea"/>
                <a:ea typeface="+mj-ea"/>
              </a:rPr>
              <a:t>請導師</a:t>
            </a:r>
            <a:endParaRPr lang="en-US" altLang="zh-TW" sz="2400" dirty="0" smtClean="0">
              <a:solidFill>
                <a:srgbClr val="0000FF"/>
              </a:solidFill>
              <a:latin typeface="+mj-ea"/>
              <a:ea typeface="+mj-ea"/>
            </a:endParaRPr>
          </a:p>
          <a:p>
            <a:pPr marL="0" indent="0">
              <a:buNone/>
            </a:pPr>
            <a:r>
              <a:rPr lang="zh-TW" altLang="en-US" sz="2400" dirty="0">
                <a:solidFill>
                  <a:srgbClr val="0000FF"/>
                </a:solidFill>
                <a:latin typeface="+mj-ea"/>
                <a:ea typeface="+mj-ea"/>
              </a:rPr>
              <a:t> </a:t>
            </a:r>
            <a:r>
              <a:rPr lang="zh-TW" altLang="en-US" sz="2400" dirty="0" smtClean="0">
                <a:solidFill>
                  <a:srgbClr val="0000FF"/>
                </a:solidFill>
                <a:latin typeface="+mj-ea"/>
                <a:ea typeface="+mj-ea"/>
              </a:rPr>
              <a:t>      鼓勵班上美術高手踴躍參加</a:t>
            </a:r>
            <a:r>
              <a:rPr lang="en-US" altLang="zh-TW" sz="2400" dirty="0" smtClean="0">
                <a:solidFill>
                  <a:srgbClr val="0000FF"/>
                </a:solidFill>
                <a:latin typeface="+mj-ea"/>
                <a:ea typeface="+mj-ea"/>
              </a:rPr>
              <a:t>~</a:t>
            </a:r>
            <a:r>
              <a:rPr lang="zh-TW" altLang="en-US" sz="2400" dirty="0" smtClean="0">
                <a:solidFill>
                  <a:srgbClr val="0000FF"/>
                </a:solidFill>
                <a:latin typeface="+mj-ea"/>
                <a:ea typeface="+mj-ea"/>
              </a:rPr>
              <a:t>謝謝老師</a:t>
            </a:r>
            <a:r>
              <a:rPr lang="en-US" altLang="zh-TW" sz="2400" dirty="0" smtClean="0">
                <a:solidFill>
                  <a:srgbClr val="0000FF"/>
                </a:solidFill>
                <a:latin typeface="+mj-ea"/>
                <a:ea typeface="+mj-ea"/>
              </a:rPr>
              <a:t>!!</a:t>
            </a:r>
          </a:p>
          <a:p>
            <a:pPr>
              <a:buFont typeface="Wingdings" pitchFamily="2" charset="2"/>
              <a:buChar char="l"/>
            </a:pPr>
            <a:endParaRPr lang="en-US" altLang="zh-TW" sz="1200" dirty="0">
              <a:solidFill>
                <a:srgbClr val="0000FF"/>
              </a:solidFill>
              <a:latin typeface="+mj-ea"/>
              <a:ea typeface="+mj-ea"/>
            </a:endParaRPr>
          </a:p>
          <a:p>
            <a:pPr marL="0" indent="0">
              <a:buNone/>
            </a:pPr>
            <a:r>
              <a:rPr lang="zh-TW" altLang="zh-TW" sz="4000" b="1" dirty="0">
                <a:solidFill>
                  <a:schemeClr val="accent6">
                    <a:lumMod val="50000"/>
                  </a:schemeClr>
                </a:solidFill>
                <a:latin typeface="文鼎新藝體" pitchFamily="81" charset="-120"/>
                <a:ea typeface="文鼎新藝體" pitchFamily="81" charset="-120"/>
              </a:rPr>
              <a:t>【九年級】</a:t>
            </a:r>
            <a:r>
              <a:rPr lang="zh-TW" altLang="en-US" sz="3600" b="1" dirty="0" smtClean="0">
                <a:solidFill>
                  <a:srgbClr val="0070C0"/>
                </a:solidFill>
                <a:latin typeface="文鼎新藝體" pitchFamily="81" charset="-120"/>
                <a:ea typeface="文鼎新藝體" pitchFamily="81" charset="-120"/>
              </a:rPr>
              <a:t>畢旅</a:t>
            </a:r>
            <a:endParaRPr lang="en-US" altLang="zh-TW" sz="3600" b="1" dirty="0" smtClean="0">
              <a:latin typeface="微軟正黑體" pitchFamily="34" charset="-120"/>
              <a:ea typeface="微軟正黑體" pitchFamily="34" charset="-120"/>
            </a:endParaRPr>
          </a:p>
          <a:p>
            <a:pPr>
              <a:buFont typeface="Wingdings" pitchFamily="2" charset="2"/>
              <a:buChar char="l"/>
            </a:pPr>
            <a:r>
              <a:rPr lang="zh-TW" altLang="en-US" sz="2400" dirty="0" smtClean="0">
                <a:latin typeface="微軟正黑體" pitchFamily="34" charset="-120"/>
                <a:ea typeface="微軟正黑體" pitchFamily="34" charset="-120"/>
              </a:rPr>
              <a:t>九年級畢旅預計於</a:t>
            </a:r>
            <a:r>
              <a:rPr lang="en-US" altLang="zh-TW"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12</a:t>
            </a:r>
            <a:r>
              <a:rPr lang="zh-TW" altLang="en-US"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月</a:t>
            </a:r>
            <a:r>
              <a:rPr lang="en-US" altLang="zh-TW"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25</a:t>
            </a:r>
            <a:r>
              <a:rPr lang="zh-TW" altLang="en-US"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日</a:t>
            </a:r>
            <a:r>
              <a:rPr lang="en-US" altLang="zh-TW"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400" b="1" dirty="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三</a:t>
            </a:r>
            <a:r>
              <a:rPr lang="en-US" altLang="zh-TW"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a:t>
            </a:r>
            <a:r>
              <a:rPr lang="zh-TW" altLang="en-US"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進行</a:t>
            </a:r>
            <a:r>
              <a:rPr lang="zh-TW" altLang="en-US" sz="2400" b="1" dirty="0" smtClean="0">
                <a:solidFill>
                  <a:srgbClr val="FF0000"/>
                </a:solidFill>
                <a:effectLst>
                  <a:outerShdw blurRad="38100" dist="38100" dir="2700000" algn="tl">
                    <a:srgbClr val="000000">
                      <a:alpha val="43137"/>
                    </a:srgbClr>
                  </a:outerShdw>
                </a:effectLst>
                <a:latin typeface="微軟正黑體" pitchFamily="34" charset="-120"/>
              </a:rPr>
              <a:t>路勘</a:t>
            </a:r>
            <a:r>
              <a:rPr lang="zh-TW" altLang="en-US" sz="2400" dirty="0" smtClean="0">
                <a:latin typeface="微軟正黑體" pitchFamily="34" charset="-120"/>
              </a:rPr>
              <a:t>，先感謝</a:t>
            </a:r>
            <a:r>
              <a:rPr lang="en-US" altLang="zh-TW" sz="2400" dirty="0" smtClean="0">
                <a:latin typeface="微軟正黑體" pitchFamily="34" charset="-120"/>
              </a:rPr>
              <a:t>904</a:t>
            </a:r>
            <a:r>
              <a:rPr lang="zh-TW" altLang="en-US" sz="2400" dirty="0" smtClean="0">
                <a:latin typeface="微軟正黑體" pitchFamily="34" charset="-120"/>
              </a:rPr>
              <a:t>朝</a:t>
            </a:r>
            <a:r>
              <a:rPr lang="zh-TW" altLang="en-US" sz="2400" dirty="0">
                <a:latin typeface="微軟正黑體" pitchFamily="34" charset="-120"/>
              </a:rPr>
              <a:t>昱</a:t>
            </a:r>
            <a:r>
              <a:rPr lang="zh-TW" altLang="en-US" sz="2400" dirty="0" smtClean="0">
                <a:latin typeface="微軟正黑體" pitchFamily="34" charset="-120"/>
              </a:rPr>
              <a:t>老師、</a:t>
            </a:r>
            <a:r>
              <a:rPr lang="en-US" altLang="zh-TW" sz="2400" dirty="0" smtClean="0">
                <a:latin typeface="微軟正黑體" pitchFamily="34" charset="-120"/>
              </a:rPr>
              <a:t>917</a:t>
            </a:r>
            <a:r>
              <a:rPr lang="zh-TW" altLang="en-US" sz="2400" dirty="0" smtClean="0">
                <a:latin typeface="微軟正黑體" pitchFamily="34" charset="-120"/>
              </a:rPr>
              <a:t>靜</a:t>
            </a:r>
            <a:r>
              <a:rPr lang="zh-TW" altLang="en-US" sz="2400" dirty="0">
                <a:latin typeface="微軟正黑體" pitchFamily="34" charset="-120"/>
              </a:rPr>
              <a:t>芝</a:t>
            </a:r>
            <a:r>
              <a:rPr lang="zh-TW" altLang="en-US" sz="2400" dirty="0" smtClean="0">
                <a:latin typeface="微軟正黑體" pitchFamily="34" charset="-120"/>
              </a:rPr>
              <a:t>老師辛苦協助</a:t>
            </a:r>
            <a:r>
              <a:rPr lang="en-US" altLang="zh-TW" sz="2400" dirty="0" smtClean="0">
                <a:latin typeface="微軟正黑體" pitchFamily="34" charset="-120"/>
              </a:rPr>
              <a:t>!</a:t>
            </a:r>
            <a:endParaRPr lang="en-US" altLang="zh-TW" sz="2400" b="1" dirty="0" smtClean="0">
              <a:latin typeface="微軟正黑體" pitchFamily="34" charset="-120"/>
              <a:ea typeface="微軟正黑體" pitchFamily="34" charset="-120"/>
            </a:endParaRPr>
          </a:p>
        </p:txBody>
      </p:sp>
      <p:pic>
        <p:nvPicPr>
          <p:cNvPr id="2" name="圖片 1"/>
          <p:cNvPicPr>
            <a:picLocks noChangeAspect="1"/>
          </p:cNvPicPr>
          <p:nvPr/>
        </p:nvPicPr>
        <p:blipFill rotWithShape="1">
          <a:blip r:embed="rId3" cstate="print">
            <a:extLst>
              <a:ext uri="{28A0092B-C50C-407E-A947-70E740481C1C}">
                <a14:useLocalDpi xmlns:a14="http://schemas.microsoft.com/office/drawing/2010/main" val="0"/>
              </a:ext>
            </a:extLst>
          </a:blip>
          <a:srcRect l="6601" t="6951" r="6601" b="3801"/>
          <a:stretch/>
        </p:blipFill>
        <p:spPr>
          <a:xfrm>
            <a:off x="6588224" y="278621"/>
            <a:ext cx="2338648" cy="3206211"/>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標題 1"/>
          <p:cNvSpPr>
            <a:spLocks noGrp="1"/>
          </p:cNvSpPr>
          <p:nvPr>
            <p:ph type="title"/>
          </p:nvPr>
        </p:nvSpPr>
        <p:spPr>
          <a:xfrm>
            <a:off x="-35408" y="116632"/>
            <a:ext cx="6408712" cy="803520"/>
          </a:xfrm>
        </p:spPr>
        <p:txBody>
          <a:bodyPr>
            <a:noAutofit/>
          </a:bodyPr>
          <a:lstStyle/>
          <a:p>
            <a:r>
              <a:rPr lang="zh-TW" altLang="zh-TW" b="1" dirty="0" smtClean="0">
                <a:latin typeface="文鼎新藝體" pitchFamily="81" charset="-120"/>
                <a:ea typeface="文鼎新藝體" pitchFamily="81" charset="-120"/>
              </a:rPr>
              <a:t>【</a:t>
            </a:r>
            <a:r>
              <a:rPr lang="zh-TW" altLang="en-US" b="1" dirty="0" smtClean="0">
                <a:latin typeface="文鼎新藝體" pitchFamily="81" charset="-120"/>
                <a:ea typeface="文鼎新藝體" pitchFamily="81" charset="-120"/>
              </a:rPr>
              <a:t>各年級校教提醒事項</a:t>
            </a:r>
            <a:r>
              <a:rPr lang="zh-TW" altLang="zh-TW" b="1" dirty="0" smtClean="0">
                <a:latin typeface="文鼎新藝體" pitchFamily="81" charset="-120"/>
                <a:ea typeface="文鼎新藝體" pitchFamily="81" charset="-120"/>
              </a:rPr>
              <a:t>】</a:t>
            </a:r>
            <a:endParaRPr lang="zh-TW" altLang="en-US" b="1" dirty="0" smtClean="0">
              <a:latin typeface="文鼎新藝體" pitchFamily="81" charset="-120"/>
              <a:ea typeface="文鼎新藝體" pitchFamily="81" charset="-120"/>
            </a:endParaRPr>
          </a:p>
        </p:txBody>
      </p:sp>
      <p:sp>
        <p:nvSpPr>
          <p:cNvPr id="27651" name="內容版面配置區 2"/>
          <p:cNvSpPr>
            <a:spLocks noGrp="1"/>
          </p:cNvSpPr>
          <p:nvPr>
            <p:ph sz="quarter" idx="1"/>
          </p:nvPr>
        </p:nvSpPr>
        <p:spPr>
          <a:xfrm>
            <a:off x="179512" y="1628800"/>
            <a:ext cx="8532440" cy="4896544"/>
          </a:xfrm>
          <a:noFill/>
        </p:spPr>
        <p:txBody>
          <a:bodyPr/>
          <a:lstStyle/>
          <a:p>
            <a:pPr marL="0" indent="0">
              <a:buNone/>
            </a:pPr>
            <a:r>
              <a:rPr lang="zh-TW" altLang="en-US" sz="2400" dirty="0" smtClean="0">
                <a:solidFill>
                  <a:srgbClr val="0000FF"/>
                </a:solidFill>
                <a:latin typeface="微軟正黑體" pitchFamily="34" charset="-120"/>
                <a:ea typeface="微軟正黑體" pitchFamily="34" charset="-120"/>
              </a:rPr>
              <a:t>請老師協助提醒學生，若已報名校外教學，繳費後又因故須退出，</a:t>
            </a:r>
            <a:r>
              <a:rPr lang="zh-TW" altLang="en-US"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請學生務必到訓育組告知，將</a:t>
            </a:r>
            <a:r>
              <a:rPr lang="zh-TW" altLang="en-US" sz="2400" dirty="0">
                <a:solidFill>
                  <a:srgbClr val="0000FF"/>
                </a:solidFill>
                <a:latin typeface="微軟正黑體" pitchFamily="34" charset="-120"/>
              </a:rPr>
              <a:t>以免影響退費權益。退費</a:t>
            </a:r>
            <a:r>
              <a:rPr lang="zh-TW" altLang="en-US"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rPr>
              <a:t>以告知訓育組當日起算。</a:t>
            </a:r>
            <a:endParaRPr lang="en-US" altLang="zh-TW" sz="2400" b="1" dirty="0" smtClean="0">
              <a:solidFill>
                <a:srgbClr val="FF0000"/>
              </a:solidFill>
              <a:effectLst>
                <a:outerShdw blurRad="38100" dist="38100" dir="2700000" algn="tl">
                  <a:srgbClr val="000000">
                    <a:alpha val="43137"/>
                  </a:srgbClr>
                </a:outerShdw>
              </a:effectLst>
              <a:latin typeface="微軟正黑體" pitchFamily="34" charset="-120"/>
              <a:ea typeface="微軟正黑體" pitchFamily="34" charset="-120"/>
            </a:endParaRPr>
          </a:p>
          <a:p>
            <a:pPr marL="0" indent="0">
              <a:buNone/>
            </a:pPr>
            <a:r>
              <a:rPr lang="zh-TW" altLang="en-US" sz="2400" dirty="0" smtClean="0">
                <a:latin typeface="微軟正黑體" pitchFamily="34" charset="-120"/>
                <a:ea typeface="微軟正黑體" pitchFamily="34" charset="-120"/>
              </a:rPr>
              <a:t>觀光局退費辦法</a:t>
            </a:r>
            <a:r>
              <a:rPr lang="en-US" altLang="zh-TW" sz="2400" dirty="0">
                <a:latin typeface="微軟正黑體" pitchFamily="34" charset="-120"/>
                <a:ea typeface="微軟正黑體" pitchFamily="34" charset="-120"/>
              </a:rPr>
              <a:t>:</a:t>
            </a:r>
            <a:endParaRPr lang="en-US" altLang="zh-TW" sz="2400" dirty="0" smtClean="0">
              <a:latin typeface="微軟正黑體" pitchFamily="34" charset="-120"/>
              <a:ea typeface="微軟正黑體" pitchFamily="34" charset="-120"/>
            </a:endParaRPr>
          </a:p>
          <a:p>
            <a:pPr marL="0" indent="0">
              <a:buNone/>
            </a:pPr>
            <a:r>
              <a:rPr lang="en-US" altLang="zh-TW" sz="2400" dirty="0" smtClean="0">
                <a:latin typeface="微軟正黑體" pitchFamily="34" charset="-120"/>
              </a:rPr>
              <a:t>1.</a:t>
            </a:r>
            <a:r>
              <a:rPr lang="zh-TW" altLang="en-US" sz="2400" dirty="0" smtClean="0">
                <a:latin typeface="微軟正黑體" pitchFamily="34" charset="-120"/>
              </a:rPr>
              <a:t>旅遊</a:t>
            </a:r>
            <a:r>
              <a:rPr lang="zh-TW" altLang="en-US" sz="2400" dirty="0">
                <a:latin typeface="微軟正黑體" pitchFamily="34" charset="-120"/>
              </a:rPr>
              <a:t>開始前第三十一日至第四十日以內解除契約者，賠償</a:t>
            </a:r>
            <a:r>
              <a:rPr lang="zh-TW" altLang="en-US" sz="2400" dirty="0" smtClean="0">
                <a:latin typeface="微軟正黑體" pitchFamily="34" charset="-120"/>
              </a:rPr>
              <a:t>旅</a:t>
            </a:r>
            <a:endParaRPr lang="en-US" altLang="zh-TW" sz="2400" dirty="0" smtClean="0">
              <a:latin typeface="微軟正黑體" pitchFamily="34" charset="-120"/>
            </a:endParaRPr>
          </a:p>
          <a:p>
            <a:pPr marL="0" indent="0">
              <a:buNone/>
            </a:pPr>
            <a:r>
              <a:rPr lang="zh-TW" altLang="en-US" sz="2400" dirty="0">
                <a:latin typeface="微軟正黑體" pitchFamily="34" charset="-120"/>
              </a:rPr>
              <a:t> </a:t>
            </a:r>
            <a:r>
              <a:rPr lang="zh-TW" altLang="en-US" sz="2400" dirty="0" smtClean="0">
                <a:latin typeface="微軟正黑體" pitchFamily="34" charset="-120"/>
              </a:rPr>
              <a:t>  遊</a:t>
            </a:r>
            <a:r>
              <a:rPr lang="zh-TW" altLang="en-US" sz="2400" dirty="0">
                <a:latin typeface="微軟正黑體" pitchFamily="34" charset="-120"/>
              </a:rPr>
              <a:t>費用百分之十。</a:t>
            </a:r>
          </a:p>
          <a:p>
            <a:pPr marL="0" indent="0">
              <a:buNone/>
            </a:pPr>
            <a:r>
              <a:rPr lang="en-US" altLang="zh-TW" sz="2400" dirty="0" smtClean="0">
                <a:latin typeface="微軟正黑體" pitchFamily="34" charset="-120"/>
              </a:rPr>
              <a:t>2.</a:t>
            </a:r>
            <a:r>
              <a:rPr lang="zh-TW" altLang="en-US" sz="2400" dirty="0" smtClean="0">
                <a:latin typeface="微軟正黑體" pitchFamily="34" charset="-120"/>
              </a:rPr>
              <a:t>旅遊</a:t>
            </a:r>
            <a:r>
              <a:rPr lang="zh-TW" altLang="en-US" sz="2400" dirty="0">
                <a:latin typeface="微軟正黑體" pitchFamily="34" charset="-120"/>
              </a:rPr>
              <a:t>開始前第二十一日至第三十日以內解除契約者，賠償</a:t>
            </a:r>
            <a:r>
              <a:rPr lang="zh-TW" altLang="en-US" sz="2400" dirty="0" smtClean="0">
                <a:latin typeface="微軟正黑體" pitchFamily="34" charset="-120"/>
              </a:rPr>
              <a:t>旅</a:t>
            </a:r>
            <a:endParaRPr lang="en-US" altLang="zh-TW" sz="2400" dirty="0" smtClean="0">
              <a:latin typeface="微軟正黑體" pitchFamily="34" charset="-120"/>
            </a:endParaRPr>
          </a:p>
          <a:p>
            <a:pPr marL="0" indent="0">
              <a:buNone/>
            </a:pPr>
            <a:r>
              <a:rPr lang="zh-TW" altLang="en-US" sz="2400" dirty="0">
                <a:latin typeface="微軟正黑體" pitchFamily="34" charset="-120"/>
              </a:rPr>
              <a:t> </a:t>
            </a:r>
            <a:r>
              <a:rPr lang="zh-TW" altLang="en-US" sz="2400" dirty="0" smtClean="0">
                <a:latin typeface="微軟正黑體" pitchFamily="34" charset="-120"/>
              </a:rPr>
              <a:t>  遊</a:t>
            </a:r>
            <a:r>
              <a:rPr lang="zh-TW" altLang="en-US" sz="2400" dirty="0">
                <a:latin typeface="微軟正黑體" pitchFamily="34" charset="-120"/>
              </a:rPr>
              <a:t>費用百分之二十。</a:t>
            </a:r>
          </a:p>
          <a:p>
            <a:pPr marL="0" indent="0">
              <a:buNone/>
            </a:pPr>
            <a:r>
              <a:rPr lang="en-US" altLang="zh-TW" sz="2400" dirty="0" smtClean="0">
                <a:latin typeface="微軟正黑體" pitchFamily="34" charset="-120"/>
              </a:rPr>
              <a:t>3.</a:t>
            </a:r>
            <a:r>
              <a:rPr lang="zh-TW" altLang="en-US" sz="2400" dirty="0" smtClean="0">
                <a:latin typeface="微軟正黑體" pitchFamily="34" charset="-120"/>
              </a:rPr>
              <a:t>旅遊</a:t>
            </a:r>
            <a:r>
              <a:rPr lang="zh-TW" altLang="en-US" sz="2400" dirty="0">
                <a:latin typeface="微軟正黑體" pitchFamily="34" charset="-120"/>
              </a:rPr>
              <a:t>開始前第二日至第二十日以內解除契約者，賠償旅遊</a:t>
            </a:r>
            <a:r>
              <a:rPr lang="zh-TW" altLang="en-US" sz="2400" dirty="0" smtClean="0">
                <a:latin typeface="微軟正黑體" pitchFamily="34" charset="-120"/>
              </a:rPr>
              <a:t>費</a:t>
            </a:r>
            <a:endParaRPr lang="en-US" altLang="zh-TW" sz="2400" dirty="0" smtClean="0">
              <a:latin typeface="微軟正黑體" pitchFamily="34" charset="-120"/>
            </a:endParaRPr>
          </a:p>
          <a:p>
            <a:pPr marL="0" indent="0">
              <a:buNone/>
            </a:pPr>
            <a:r>
              <a:rPr lang="zh-TW" altLang="en-US" sz="2400" dirty="0">
                <a:latin typeface="微軟正黑體" pitchFamily="34" charset="-120"/>
              </a:rPr>
              <a:t> </a:t>
            </a:r>
            <a:r>
              <a:rPr lang="zh-TW" altLang="en-US" sz="2400" dirty="0" smtClean="0">
                <a:latin typeface="微軟正黑體" pitchFamily="34" charset="-120"/>
              </a:rPr>
              <a:t>  用</a:t>
            </a:r>
            <a:r>
              <a:rPr lang="zh-TW" altLang="en-US" sz="2400" dirty="0">
                <a:latin typeface="微軟正黑體" pitchFamily="34" charset="-120"/>
              </a:rPr>
              <a:t>百分之三十。</a:t>
            </a:r>
          </a:p>
          <a:p>
            <a:pPr marL="0" indent="0">
              <a:buNone/>
            </a:pPr>
            <a:r>
              <a:rPr lang="en-US" altLang="zh-TW" sz="2400" dirty="0" smtClean="0">
                <a:latin typeface="微軟正黑體" pitchFamily="34" charset="-120"/>
              </a:rPr>
              <a:t>4.</a:t>
            </a:r>
            <a:r>
              <a:rPr lang="zh-TW" altLang="en-US" sz="2400" dirty="0" smtClean="0">
                <a:latin typeface="微軟正黑體" pitchFamily="34" charset="-120"/>
              </a:rPr>
              <a:t>旅遊</a:t>
            </a:r>
            <a:r>
              <a:rPr lang="zh-TW" altLang="en-US" sz="2400" dirty="0">
                <a:latin typeface="微軟正黑體" pitchFamily="34" charset="-120"/>
              </a:rPr>
              <a:t>開始前一日解除契約者，賠償旅遊費用百分之五十。</a:t>
            </a:r>
          </a:p>
          <a:p>
            <a:pPr marL="0" indent="0">
              <a:buNone/>
            </a:pPr>
            <a:endParaRPr lang="en-US" altLang="zh-TW" sz="2400" dirty="0" smtClean="0">
              <a:solidFill>
                <a:srgbClr val="FF0000"/>
              </a:solidFill>
              <a:latin typeface="微軟正黑體" pitchFamily="34" charset="-120"/>
              <a:ea typeface="微軟正黑體" pitchFamily="34" charset="-120"/>
            </a:endParaRPr>
          </a:p>
          <a:p>
            <a:pPr marL="0" indent="0">
              <a:buNone/>
            </a:pPr>
            <a:endParaRPr lang="zh-TW" altLang="en-US" sz="2400" dirty="0" smtClean="0">
              <a:solidFill>
                <a:srgbClr val="FF0000"/>
              </a:solidFill>
              <a:latin typeface="微軟正黑體" pitchFamily="34" charset="-120"/>
              <a:ea typeface="微軟正黑體" pitchFamily="34" charset="-120"/>
            </a:endParaRPr>
          </a:p>
        </p:txBody>
      </p:sp>
      <p:pic>
        <p:nvPicPr>
          <p:cNvPr id="3" name="圖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1752" y="163320"/>
            <a:ext cx="1800200" cy="1459622"/>
          </a:xfrm>
          <a:prstGeom prst="rect">
            <a:avLst/>
          </a:prstGeom>
        </p:spPr>
      </p:pic>
    </p:spTree>
    <p:extLst>
      <p:ext uri="{BB962C8B-B14F-4D97-AF65-F5344CB8AC3E}">
        <p14:creationId xmlns:p14="http://schemas.microsoft.com/office/powerpoint/2010/main" val="10942680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標題 1"/>
          <p:cNvSpPr>
            <a:spLocks noGrp="1"/>
          </p:cNvSpPr>
          <p:nvPr>
            <p:ph type="title"/>
          </p:nvPr>
        </p:nvSpPr>
        <p:spPr>
          <a:xfrm>
            <a:off x="-35408" y="116632"/>
            <a:ext cx="8153400" cy="803520"/>
          </a:xfrm>
        </p:spPr>
        <p:txBody>
          <a:bodyPr>
            <a:noAutofit/>
          </a:bodyPr>
          <a:lstStyle/>
          <a:p>
            <a:r>
              <a:rPr lang="zh-TW" altLang="zh-TW" b="1" dirty="0" smtClean="0">
                <a:latin typeface="文鼎新藝體" pitchFamily="81" charset="-120"/>
                <a:ea typeface="文鼎新藝體" pitchFamily="81" charset="-120"/>
              </a:rPr>
              <a:t>【九年級】</a:t>
            </a:r>
            <a:r>
              <a:rPr lang="zh-TW" altLang="en-US" b="1" dirty="0" smtClean="0">
                <a:solidFill>
                  <a:srgbClr val="0070C0"/>
                </a:solidFill>
                <a:latin typeface="文鼎新藝體" pitchFamily="81" charset="-120"/>
                <a:ea typeface="文鼎新藝體" pitchFamily="81" charset="-120"/>
              </a:rPr>
              <a:t>畢業典禮</a:t>
            </a:r>
            <a:endParaRPr lang="zh-TW" altLang="en-US" b="1" dirty="0" smtClean="0">
              <a:latin typeface="文鼎新藝體" pitchFamily="81" charset="-120"/>
              <a:ea typeface="文鼎新藝體" pitchFamily="81" charset="-120"/>
            </a:endParaRPr>
          </a:p>
        </p:txBody>
      </p:sp>
      <p:sp>
        <p:nvSpPr>
          <p:cNvPr id="27651" name="內容版面配置區 2"/>
          <p:cNvSpPr>
            <a:spLocks noGrp="1"/>
          </p:cNvSpPr>
          <p:nvPr>
            <p:ph sz="quarter" idx="1"/>
          </p:nvPr>
        </p:nvSpPr>
        <p:spPr>
          <a:xfrm>
            <a:off x="179512" y="1628800"/>
            <a:ext cx="8117992" cy="5101136"/>
          </a:xfrm>
          <a:solidFill>
            <a:srgbClr val="FDDEBB"/>
          </a:solidFill>
        </p:spPr>
        <p:txBody>
          <a:bodyPr/>
          <a:lstStyle/>
          <a:p>
            <a:pPr>
              <a:buFont typeface="Wingdings" pitchFamily="2" charset="2"/>
              <a:buChar char="l"/>
            </a:pPr>
            <a:r>
              <a:rPr lang="zh-TW" altLang="en-US" sz="2800" dirty="0" smtClean="0">
                <a:latin typeface="微軟正黑體" pitchFamily="34" charset="-120"/>
                <a:ea typeface="微軟正黑體" pitchFamily="34" charset="-120"/>
              </a:rPr>
              <a:t>根據教育局來文，本學年度</a:t>
            </a:r>
            <a:endParaRPr lang="en-US" altLang="zh-TW" sz="2800" dirty="0" smtClean="0">
              <a:latin typeface="微軟正黑體" pitchFamily="34" charset="-120"/>
              <a:ea typeface="微軟正黑體" pitchFamily="34" charset="-120"/>
            </a:endParaRPr>
          </a:p>
          <a:p>
            <a:pPr marL="0" indent="0">
              <a:buNone/>
            </a:pPr>
            <a:r>
              <a:rPr lang="zh-TW" altLang="en-US" sz="2400" b="1" dirty="0">
                <a:latin typeface="微軟正黑體" pitchFamily="34" charset="-120"/>
                <a:ea typeface="微軟正黑體" pitchFamily="34" charset="-120"/>
              </a:rPr>
              <a:t> </a:t>
            </a:r>
            <a:r>
              <a:rPr lang="zh-TW" altLang="en-US" sz="2400" b="1" dirty="0" smtClean="0">
                <a:latin typeface="微軟正黑體" pitchFamily="34" charset="-120"/>
                <a:ea typeface="微軟正黑體" pitchFamily="34" charset="-120"/>
              </a:rPr>
              <a:t>   </a:t>
            </a:r>
            <a:r>
              <a:rPr lang="zh-TW" altLang="en-US" sz="3600" dirty="0" smtClean="0">
                <a:latin typeface="微軟正黑體" pitchFamily="34" charset="-120"/>
              </a:rPr>
              <a:t>畢業典禮辦理時程規定為</a:t>
            </a:r>
            <a:endParaRPr lang="en-US" altLang="zh-TW" sz="3600" dirty="0" smtClean="0">
              <a:latin typeface="微軟正黑體" pitchFamily="34" charset="-120"/>
            </a:endParaRPr>
          </a:p>
          <a:p>
            <a:pPr marL="0" indent="0">
              <a:buNone/>
            </a:pPr>
            <a:r>
              <a:rPr lang="zh-TW" altLang="en-US" sz="2400" b="1" dirty="0" smtClean="0">
                <a:latin typeface="+mn-ea"/>
              </a:rPr>
              <a:t>    </a:t>
            </a:r>
            <a:r>
              <a:rPr lang="en-US" altLang="zh-TW" sz="2400" b="1" dirty="0" smtClean="0">
                <a:solidFill>
                  <a:srgbClr val="002060"/>
                </a:solidFill>
                <a:latin typeface="+mn-ea"/>
              </a:rPr>
              <a:t>109</a:t>
            </a:r>
            <a:r>
              <a:rPr lang="zh-TW" altLang="en-US" sz="2400" b="1" dirty="0" smtClean="0">
                <a:solidFill>
                  <a:srgbClr val="002060"/>
                </a:solidFill>
                <a:latin typeface="+mn-ea"/>
              </a:rPr>
              <a:t>年</a:t>
            </a:r>
            <a:r>
              <a:rPr lang="en-US" altLang="zh-TW" sz="2400" b="1" dirty="0">
                <a:solidFill>
                  <a:srgbClr val="002060"/>
                </a:solidFill>
                <a:latin typeface="+mn-ea"/>
              </a:rPr>
              <a:t>6</a:t>
            </a:r>
            <a:r>
              <a:rPr lang="zh-TW" altLang="en-US" sz="2400" b="1" dirty="0" smtClean="0">
                <a:solidFill>
                  <a:srgbClr val="002060"/>
                </a:solidFill>
                <a:latin typeface="+mn-ea"/>
              </a:rPr>
              <a:t>月</a:t>
            </a:r>
            <a:r>
              <a:rPr lang="en-US" altLang="zh-TW" sz="2400" b="1" dirty="0" smtClean="0">
                <a:solidFill>
                  <a:srgbClr val="002060"/>
                </a:solidFill>
                <a:latin typeface="+mn-ea"/>
              </a:rPr>
              <a:t>7</a:t>
            </a:r>
            <a:r>
              <a:rPr lang="zh-TW" altLang="en-US" sz="2400" b="1" dirty="0" smtClean="0">
                <a:solidFill>
                  <a:srgbClr val="002060"/>
                </a:solidFill>
                <a:latin typeface="+mn-ea"/>
              </a:rPr>
              <a:t>日</a:t>
            </a:r>
            <a:r>
              <a:rPr lang="en-US" altLang="zh-TW" sz="2400" b="1" dirty="0">
                <a:solidFill>
                  <a:srgbClr val="002060"/>
                </a:solidFill>
                <a:latin typeface="+mn-ea"/>
              </a:rPr>
              <a:t>(</a:t>
            </a:r>
            <a:r>
              <a:rPr lang="zh-TW" altLang="en-US" sz="2400" b="1" dirty="0" smtClean="0">
                <a:solidFill>
                  <a:srgbClr val="002060"/>
                </a:solidFill>
                <a:latin typeface="+mn-ea"/>
              </a:rPr>
              <a:t>星期日</a:t>
            </a:r>
            <a:r>
              <a:rPr lang="en-US" altLang="zh-TW" sz="2400" b="1" dirty="0" smtClean="0">
                <a:solidFill>
                  <a:srgbClr val="002060"/>
                </a:solidFill>
                <a:latin typeface="+mn-ea"/>
              </a:rPr>
              <a:t>)</a:t>
            </a:r>
            <a:r>
              <a:rPr lang="zh-TW" altLang="en-US" sz="2400" b="1" dirty="0">
                <a:solidFill>
                  <a:srgbClr val="002060"/>
                </a:solidFill>
                <a:latin typeface="+mn-ea"/>
              </a:rPr>
              <a:t>至</a:t>
            </a:r>
            <a:r>
              <a:rPr lang="en-US" altLang="zh-TW" sz="2400" b="1" dirty="0">
                <a:solidFill>
                  <a:srgbClr val="002060"/>
                </a:solidFill>
                <a:latin typeface="+mn-ea"/>
              </a:rPr>
              <a:t>6</a:t>
            </a:r>
            <a:r>
              <a:rPr lang="zh-TW" altLang="en-US" sz="2400" b="1" dirty="0">
                <a:solidFill>
                  <a:srgbClr val="002060"/>
                </a:solidFill>
                <a:latin typeface="+mn-ea"/>
              </a:rPr>
              <a:t>月</a:t>
            </a:r>
            <a:r>
              <a:rPr lang="en-US" altLang="zh-TW" sz="2400" b="1" dirty="0" smtClean="0">
                <a:solidFill>
                  <a:srgbClr val="002060"/>
                </a:solidFill>
                <a:latin typeface="+mn-ea"/>
              </a:rPr>
              <a:t>14</a:t>
            </a:r>
            <a:r>
              <a:rPr lang="zh-TW" altLang="en-US" sz="2400" b="1" dirty="0" smtClean="0">
                <a:solidFill>
                  <a:srgbClr val="002060"/>
                </a:solidFill>
                <a:latin typeface="+mn-ea"/>
              </a:rPr>
              <a:t>日</a:t>
            </a:r>
            <a:r>
              <a:rPr lang="en-US" altLang="zh-TW" sz="2400" b="1" dirty="0">
                <a:solidFill>
                  <a:srgbClr val="002060"/>
                </a:solidFill>
                <a:latin typeface="+mn-ea"/>
              </a:rPr>
              <a:t>(</a:t>
            </a:r>
            <a:r>
              <a:rPr lang="zh-TW" altLang="en-US" sz="2400" b="1" dirty="0" smtClean="0">
                <a:solidFill>
                  <a:srgbClr val="002060"/>
                </a:solidFill>
                <a:latin typeface="+mn-ea"/>
              </a:rPr>
              <a:t>星期日</a:t>
            </a:r>
            <a:r>
              <a:rPr lang="en-US" altLang="zh-TW" sz="2400" b="1" dirty="0" smtClean="0">
                <a:solidFill>
                  <a:srgbClr val="002060"/>
                </a:solidFill>
                <a:latin typeface="+mn-ea"/>
              </a:rPr>
              <a:t>)</a:t>
            </a:r>
          </a:p>
          <a:p>
            <a:pPr marL="0" indent="0">
              <a:buNone/>
            </a:pPr>
            <a:r>
              <a:rPr lang="zh-TW" altLang="en-US" sz="4000" dirty="0" smtClean="0">
                <a:latin typeface="微軟正黑體" pitchFamily="34" charset="-120"/>
              </a:rPr>
              <a:t>   經九導</a:t>
            </a:r>
            <a:r>
              <a:rPr lang="zh-TW" altLang="en-US" sz="4000" dirty="0">
                <a:latin typeface="微軟正黑體" pitchFamily="34" charset="-120"/>
              </a:rPr>
              <a:t>與</a:t>
            </a:r>
            <a:r>
              <a:rPr lang="zh-TW" altLang="en-US" sz="4000" dirty="0" smtClean="0">
                <a:latin typeface="微軟正黑體" pitchFamily="34" charset="-120"/>
              </a:rPr>
              <a:t>行政討論後，決定</a:t>
            </a:r>
            <a:endParaRPr lang="en-US" altLang="zh-TW" sz="4000" dirty="0" smtClean="0">
              <a:latin typeface="微軟正黑體" pitchFamily="34" charset="-120"/>
            </a:endParaRPr>
          </a:p>
          <a:p>
            <a:pPr marL="0" indent="0">
              <a:buNone/>
            </a:pPr>
            <a:r>
              <a:rPr lang="zh-TW" altLang="en-US" sz="4000" dirty="0">
                <a:latin typeface="微軟正黑體" pitchFamily="34" charset="-120"/>
              </a:rPr>
              <a:t> </a:t>
            </a:r>
            <a:r>
              <a:rPr lang="zh-TW" altLang="en-US" sz="4000" dirty="0" smtClean="0">
                <a:latin typeface="微軟正黑體" pitchFamily="34" charset="-120"/>
              </a:rPr>
              <a:t>  本學年度畢</a:t>
            </a:r>
            <a:r>
              <a:rPr lang="zh-TW" altLang="en-US" sz="4000" dirty="0">
                <a:latin typeface="微軟正黑體" pitchFamily="34" charset="-120"/>
              </a:rPr>
              <a:t>典</a:t>
            </a:r>
            <a:r>
              <a:rPr lang="zh-TW" altLang="en-US" sz="4000" dirty="0" smtClean="0">
                <a:latin typeface="微軟正黑體" pitchFamily="34" charset="-120"/>
              </a:rPr>
              <a:t>日期為</a:t>
            </a:r>
            <a:endParaRPr lang="en-US" altLang="zh-TW" sz="4000" dirty="0" smtClean="0">
              <a:latin typeface="微軟正黑體" pitchFamily="34" charset="-120"/>
            </a:endParaRPr>
          </a:p>
          <a:p>
            <a:pPr marL="0" indent="0">
              <a:buNone/>
            </a:pPr>
            <a:r>
              <a:rPr lang="zh-TW" altLang="en-US" sz="4000" dirty="0">
                <a:latin typeface="微軟正黑體" pitchFamily="34" charset="-120"/>
              </a:rPr>
              <a:t> </a:t>
            </a:r>
            <a:r>
              <a:rPr lang="zh-TW" altLang="en-US" sz="4000" dirty="0" smtClean="0">
                <a:latin typeface="微軟正黑體" pitchFamily="34" charset="-120"/>
              </a:rPr>
              <a:t> </a:t>
            </a:r>
            <a:r>
              <a:rPr lang="en-US" altLang="zh-TW" sz="5400" b="1" dirty="0" smtClean="0">
                <a:solidFill>
                  <a:srgbClr val="0000FF"/>
                </a:solidFill>
                <a:latin typeface="微軟正黑體" pitchFamily="34" charset="-120"/>
              </a:rPr>
              <a:t>109</a:t>
            </a:r>
            <a:r>
              <a:rPr lang="zh-TW" altLang="en-US" sz="5400" b="1" dirty="0" smtClean="0">
                <a:solidFill>
                  <a:srgbClr val="0000FF"/>
                </a:solidFill>
                <a:latin typeface="微軟正黑體" pitchFamily="34" charset="-120"/>
              </a:rPr>
              <a:t>年</a:t>
            </a:r>
            <a:r>
              <a:rPr lang="en-US" altLang="zh-TW" sz="5400" b="1" dirty="0">
                <a:solidFill>
                  <a:srgbClr val="0000FF"/>
                </a:solidFill>
                <a:latin typeface="微軟正黑體" pitchFamily="34" charset="-120"/>
              </a:rPr>
              <a:t>6</a:t>
            </a:r>
            <a:r>
              <a:rPr lang="zh-TW" altLang="en-US" sz="5400" b="1" dirty="0" smtClean="0">
                <a:solidFill>
                  <a:srgbClr val="0000FF"/>
                </a:solidFill>
                <a:latin typeface="微軟正黑體" pitchFamily="34" charset="-120"/>
              </a:rPr>
              <a:t>月</a:t>
            </a:r>
            <a:r>
              <a:rPr lang="en-US" altLang="zh-TW" sz="5400" b="1" dirty="0" smtClean="0">
                <a:solidFill>
                  <a:srgbClr val="0000FF"/>
                </a:solidFill>
                <a:latin typeface="微軟正黑體" pitchFamily="34" charset="-120"/>
              </a:rPr>
              <a:t>8</a:t>
            </a:r>
            <a:r>
              <a:rPr lang="zh-TW" altLang="en-US" sz="5400" b="1" dirty="0" smtClean="0">
                <a:solidFill>
                  <a:srgbClr val="0000FF"/>
                </a:solidFill>
                <a:latin typeface="微軟正黑體" pitchFamily="34" charset="-120"/>
              </a:rPr>
              <a:t>日星期一</a:t>
            </a:r>
            <a:endParaRPr lang="en-US" altLang="zh-TW" sz="5400" b="1" dirty="0" smtClean="0">
              <a:solidFill>
                <a:srgbClr val="0000FF"/>
              </a:solidFill>
              <a:latin typeface="微軟正黑體" pitchFamily="34" charset="-120"/>
            </a:endParaRPr>
          </a:p>
          <a:p>
            <a:pPr marL="0" indent="0">
              <a:buNone/>
            </a:pPr>
            <a:r>
              <a:rPr lang="zh-TW" altLang="en-US" sz="5400" b="1" dirty="0">
                <a:solidFill>
                  <a:srgbClr val="0000FF"/>
                </a:solidFill>
                <a:latin typeface="微軟正黑體" pitchFamily="34" charset="-120"/>
                <a:ea typeface="微軟正黑體" pitchFamily="34" charset="-120"/>
              </a:rPr>
              <a:t> </a:t>
            </a:r>
            <a:r>
              <a:rPr lang="zh-TW" altLang="en-US" sz="5400" b="1" dirty="0" smtClean="0">
                <a:solidFill>
                  <a:srgbClr val="0000FF"/>
                </a:solidFill>
                <a:latin typeface="微軟正黑體" pitchFamily="34" charset="-120"/>
                <a:ea typeface="微軟正黑體" pitchFamily="34" charset="-120"/>
              </a:rPr>
              <a:t> </a:t>
            </a:r>
            <a:r>
              <a:rPr lang="zh-TW" altLang="en-US" sz="3600" b="1" dirty="0" smtClean="0">
                <a:latin typeface="微軟正黑體" pitchFamily="34" charset="-120"/>
                <a:ea typeface="微軟正黑體" pitchFamily="34" charset="-120"/>
              </a:rPr>
              <a:t>預定</a:t>
            </a:r>
            <a:r>
              <a:rPr lang="en-US" altLang="zh-TW" sz="3600" b="1" dirty="0" smtClean="0">
                <a:latin typeface="微軟正黑體" pitchFamily="34" charset="-120"/>
                <a:ea typeface="微軟正黑體" pitchFamily="34" charset="-120"/>
              </a:rPr>
              <a:t>6</a:t>
            </a:r>
            <a:r>
              <a:rPr lang="zh-TW" altLang="en-US" sz="3600" b="1" dirty="0" smtClean="0">
                <a:latin typeface="微軟正黑體" pitchFamily="34" charset="-120"/>
                <a:ea typeface="微軟正黑體" pitchFamily="34" charset="-120"/>
              </a:rPr>
              <a:t>月</a:t>
            </a:r>
            <a:r>
              <a:rPr lang="en-US" altLang="zh-TW" sz="3600" b="1" dirty="0" smtClean="0">
                <a:latin typeface="微軟正黑體" pitchFamily="34" charset="-120"/>
                <a:ea typeface="微軟正黑體" pitchFamily="34" charset="-120"/>
              </a:rPr>
              <a:t>5</a:t>
            </a:r>
            <a:r>
              <a:rPr lang="zh-TW" altLang="en-US" sz="3600" b="1" dirty="0" smtClean="0">
                <a:latin typeface="微軟正黑體" pitchFamily="34" charset="-120"/>
                <a:ea typeface="微軟正黑體" pitchFamily="34" charset="-120"/>
              </a:rPr>
              <a:t>日星期五預演</a:t>
            </a:r>
            <a:endParaRPr lang="en-US" altLang="zh-TW" sz="3600" b="1" dirty="0" smtClean="0">
              <a:latin typeface="微軟正黑體" pitchFamily="34" charset="-120"/>
              <a:ea typeface="微軟正黑體" pitchFamily="34" charset="-120"/>
            </a:endParaRPr>
          </a:p>
          <a:p>
            <a:pPr>
              <a:buFont typeface="Wingdings" pitchFamily="2" charset="2"/>
              <a:buChar char="l"/>
            </a:pPr>
            <a:endParaRPr lang="zh-TW" altLang="en-US" sz="2400" dirty="0" smtClean="0">
              <a:solidFill>
                <a:srgbClr val="FF0000"/>
              </a:solidFill>
              <a:latin typeface="微軟正黑體" pitchFamily="34" charset="-120"/>
              <a:ea typeface="微軟正黑體" pitchFamily="34" charset="-120"/>
            </a:endParaRPr>
          </a:p>
        </p:txBody>
      </p:sp>
      <p:pic>
        <p:nvPicPr>
          <p:cNvPr id="2" name="圖片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4128" y="3645024"/>
            <a:ext cx="3347864" cy="3283482"/>
          </a:xfrm>
          <a:prstGeom prst="rect">
            <a:avLst/>
          </a:prstGeom>
        </p:spPr>
      </p:pic>
    </p:spTree>
    <p:extLst>
      <p:ext uri="{BB962C8B-B14F-4D97-AF65-F5344CB8AC3E}">
        <p14:creationId xmlns:p14="http://schemas.microsoft.com/office/powerpoint/2010/main" val="20295319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中庸">
  <a:themeElements>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中庸">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中庸">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
  <TotalTime>1982</TotalTime>
  <Words>1301</Words>
  <Application>Microsoft Office PowerPoint</Application>
  <PresentationFormat>如螢幕大小 (4:3)</PresentationFormat>
  <Paragraphs>125</Paragraphs>
  <Slides>16</Slides>
  <Notes>4</Notes>
  <HiddenSlides>0</HiddenSlides>
  <MMClips>0</MMClips>
  <ScaleCrop>false</ScaleCrop>
  <HeadingPairs>
    <vt:vector size="6" baseType="variant">
      <vt:variant>
        <vt:lpstr>使用字型</vt:lpstr>
      </vt:variant>
      <vt:variant>
        <vt:i4>15</vt:i4>
      </vt:variant>
      <vt:variant>
        <vt:lpstr>佈景主題</vt:lpstr>
      </vt:variant>
      <vt:variant>
        <vt:i4>1</vt:i4>
      </vt:variant>
      <vt:variant>
        <vt:lpstr>投影片標題</vt:lpstr>
      </vt:variant>
      <vt:variant>
        <vt:i4>16</vt:i4>
      </vt:variant>
    </vt:vector>
  </HeadingPairs>
  <TitlesOfParts>
    <vt:vector size="32" baseType="lpstr">
      <vt:lpstr>文鼎甜妞體B</vt:lpstr>
      <vt:lpstr>文鼎粗圓</vt:lpstr>
      <vt:lpstr>文鼎粗魏碑</vt:lpstr>
      <vt:lpstr>文鼎超顏楷</vt:lpstr>
      <vt:lpstr>文鼎新藝體</vt:lpstr>
      <vt:lpstr>微軟正黑體</vt:lpstr>
      <vt:lpstr>新細明體</vt:lpstr>
      <vt:lpstr>新細明體</vt:lpstr>
      <vt:lpstr>標楷體</vt:lpstr>
      <vt:lpstr>Arial</vt:lpstr>
      <vt:lpstr>Calibri</vt:lpstr>
      <vt:lpstr>Times New Roman</vt:lpstr>
      <vt:lpstr>Tw Cen MT</vt:lpstr>
      <vt:lpstr>Wingdings</vt:lpstr>
      <vt:lpstr>Wingdings 2</vt:lpstr>
      <vt:lpstr>1_中庸</vt:lpstr>
      <vt:lpstr>學務處1081213</vt:lpstr>
      <vt:lpstr>訓育組</vt:lpstr>
      <vt:lpstr>【共同事項】</vt:lpstr>
      <vt:lpstr>【共同事項】教室佈置得獎班級</vt:lpstr>
      <vt:lpstr>【七年級】</vt:lpstr>
      <vt:lpstr>PowerPoint 簡報</vt:lpstr>
      <vt:lpstr>【九年級】畢冊</vt:lpstr>
      <vt:lpstr>【各年級校教提醒事項】</vt:lpstr>
      <vt:lpstr>【九年級】畢業典禮</vt:lpstr>
      <vt:lpstr>生教組---正向管教問卷填答  </vt:lpstr>
      <vt:lpstr>PowerPoint 簡報</vt:lpstr>
      <vt:lpstr>PowerPoint 簡報</vt:lpstr>
      <vt:lpstr>PowerPoint 簡報</vt:lpstr>
      <vt:lpstr>衛生組-校園整潔、環境教育</vt:lpstr>
      <vt:lpstr>衛生組-健康促進  </vt:lpstr>
      <vt:lpstr>衛生組-午餐補助申請事項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訓育組報告事項</dc:title>
  <dc:creator>cpjh201</dc:creator>
  <cp:lastModifiedBy>admin</cp:lastModifiedBy>
  <cp:revision>199</cp:revision>
  <cp:lastPrinted>2016-12-08T09:09:01Z</cp:lastPrinted>
  <dcterms:created xsi:type="dcterms:W3CDTF">2012-09-28T08:32:15Z</dcterms:created>
  <dcterms:modified xsi:type="dcterms:W3CDTF">2019-12-12T06:15:47Z</dcterms:modified>
</cp:coreProperties>
</file>