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64" r:id="rId4"/>
    <p:sldId id="265" r:id="rId5"/>
    <p:sldId id="267" r:id="rId6"/>
    <p:sldId id="268" r:id="rId7"/>
    <p:sldId id="257" r:id="rId8"/>
    <p:sldId id="259" r:id="rId9"/>
    <p:sldId id="269" r:id="rId10"/>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39" autoAdjust="0"/>
    <p:restoredTop sz="94660"/>
  </p:normalViewPr>
  <p:slideViewPr>
    <p:cSldViewPr snapToGrid="0">
      <p:cViewPr varScale="1">
        <p:scale>
          <a:sx n="43" d="100"/>
          <a:sy n="43" d="100"/>
        </p:scale>
        <p:origin x="102" y="9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ltLang="zh-TW"/>
              <a:t>Click to edit Master title style</a:t>
            </a:r>
            <a:endParaRPr lang="zh-TW" alt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TW"/>
              <a:t>Click to edit Master subtitle style</a:t>
            </a:r>
            <a:endParaRPr lang="zh-TW" altLang="en-US"/>
          </a:p>
        </p:txBody>
      </p:sp>
      <p:sp>
        <p:nvSpPr>
          <p:cNvPr id="4" name="Date Placeholder 3"/>
          <p:cNvSpPr>
            <a:spLocks noGrp="1"/>
          </p:cNvSpPr>
          <p:nvPr>
            <p:ph type="dt" sz="half" idx="10"/>
          </p:nvPr>
        </p:nvSpPr>
        <p:spPr/>
        <p:txBody>
          <a:bodyPr/>
          <a:lstStyle/>
          <a:p>
            <a:fld id="{9310CEFC-7480-4124-ADC5-9E16AA7E30F2}" type="datetimeFigureOut">
              <a:rPr lang="zh-TW" altLang="en-US" smtClean="0"/>
              <a:t>2018/11/12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1DB58D5-D01D-4597-BA23-AFCB2908F96A}" type="slidenum">
              <a:rPr lang="zh-TW" altLang="en-US" smtClean="0"/>
              <a:t>‹#›</a:t>
            </a:fld>
            <a:endParaRPr lang="zh-TW" altLang="en-US"/>
          </a:p>
        </p:txBody>
      </p:sp>
    </p:spTree>
    <p:extLst>
      <p:ext uri="{BB962C8B-B14F-4D97-AF65-F5344CB8AC3E}">
        <p14:creationId xmlns:p14="http://schemas.microsoft.com/office/powerpoint/2010/main" val="299197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zh-TW" altLang="en-US"/>
          </a:p>
        </p:txBody>
      </p:sp>
      <p:sp>
        <p:nvSpPr>
          <p:cNvPr id="3" name="Vertical Text Placeholder 2"/>
          <p:cNvSpPr>
            <a:spLocks noGrp="1"/>
          </p:cNvSpPr>
          <p:nvPr>
            <p:ph type="body" orient="vert" idx="1"/>
          </p:nvPr>
        </p:nvSpPr>
        <p:spPr/>
        <p:txBody>
          <a:bodyPr vert="eaVert"/>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p:cNvSpPr>
            <a:spLocks noGrp="1"/>
          </p:cNvSpPr>
          <p:nvPr>
            <p:ph type="dt" sz="half" idx="10"/>
          </p:nvPr>
        </p:nvSpPr>
        <p:spPr/>
        <p:txBody>
          <a:bodyPr/>
          <a:lstStyle/>
          <a:p>
            <a:fld id="{9310CEFC-7480-4124-ADC5-9E16AA7E30F2}" type="datetimeFigureOut">
              <a:rPr lang="zh-TW" altLang="en-US" smtClean="0"/>
              <a:t>2018/11/12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1DB58D5-D01D-4597-BA23-AFCB2908F96A}" type="slidenum">
              <a:rPr lang="zh-TW" altLang="en-US" smtClean="0"/>
              <a:t>‹#›</a:t>
            </a:fld>
            <a:endParaRPr lang="zh-TW" altLang="en-US"/>
          </a:p>
        </p:txBody>
      </p:sp>
    </p:spTree>
    <p:extLst>
      <p:ext uri="{BB962C8B-B14F-4D97-AF65-F5344CB8AC3E}">
        <p14:creationId xmlns:p14="http://schemas.microsoft.com/office/powerpoint/2010/main" val="1222628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ltLang="zh-TW"/>
              <a:t>Click to edit Master title style</a:t>
            </a:r>
            <a:endParaRPr lang="zh-TW" alt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p:cNvSpPr>
            <a:spLocks noGrp="1"/>
          </p:cNvSpPr>
          <p:nvPr>
            <p:ph type="dt" sz="half" idx="10"/>
          </p:nvPr>
        </p:nvSpPr>
        <p:spPr/>
        <p:txBody>
          <a:bodyPr/>
          <a:lstStyle/>
          <a:p>
            <a:fld id="{9310CEFC-7480-4124-ADC5-9E16AA7E30F2}" type="datetimeFigureOut">
              <a:rPr lang="zh-TW" altLang="en-US" smtClean="0"/>
              <a:t>2018/11/12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1DB58D5-D01D-4597-BA23-AFCB2908F96A}" type="slidenum">
              <a:rPr lang="zh-TW" altLang="en-US" smtClean="0"/>
              <a:t>‹#›</a:t>
            </a:fld>
            <a:endParaRPr lang="zh-TW" altLang="en-US"/>
          </a:p>
        </p:txBody>
      </p:sp>
    </p:spTree>
    <p:extLst>
      <p:ext uri="{BB962C8B-B14F-4D97-AF65-F5344CB8AC3E}">
        <p14:creationId xmlns:p14="http://schemas.microsoft.com/office/powerpoint/2010/main" val="168390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zh-TW" altLang="en-US"/>
          </a:p>
        </p:txBody>
      </p:sp>
      <p:sp>
        <p:nvSpPr>
          <p:cNvPr id="3" name="Content Placeholder 2"/>
          <p:cNvSpPr>
            <a:spLocks noGrp="1"/>
          </p:cNvSpPr>
          <p:nvPr>
            <p:ph idx="1"/>
          </p:nvPr>
        </p:nvSpPr>
        <p:spPr/>
        <p:txBody>
          <a:body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p:cNvSpPr>
            <a:spLocks noGrp="1"/>
          </p:cNvSpPr>
          <p:nvPr>
            <p:ph type="dt" sz="half" idx="10"/>
          </p:nvPr>
        </p:nvSpPr>
        <p:spPr/>
        <p:txBody>
          <a:bodyPr/>
          <a:lstStyle/>
          <a:p>
            <a:fld id="{9310CEFC-7480-4124-ADC5-9E16AA7E30F2}" type="datetimeFigureOut">
              <a:rPr lang="zh-TW" altLang="en-US" smtClean="0"/>
              <a:t>2018/11/12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1DB58D5-D01D-4597-BA23-AFCB2908F96A}" type="slidenum">
              <a:rPr lang="zh-TW" altLang="en-US" smtClean="0"/>
              <a:t>‹#›</a:t>
            </a:fld>
            <a:endParaRPr lang="zh-TW" altLang="en-US"/>
          </a:p>
        </p:txBody>
      </p:sp>
    </p:spTree>
    <p:extLst>
      <p:ext uri="{BB962C8B-B14F-4D97-AF65-F5344CB8AC3E}">
        <p14:creationId xmlns:p14="http://schemas.microsoft.com/office/powerpoint/2010/main" val="2474713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ltLang="zh-TW"/>
              <a:t>Click to edit Master title style</a:t>
            </a:r>
            <a:endParaRPr lang="zh-TW" alt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TW"/>
              <a:t>Edit Master text styles</a:t>
            </a:r>
          </a:p>
        </p:txBody>
      </p:sp>
      <p:sp>
        <p:nvSpPr>
          <p:cNvPr id="4" name="Date Placeholder 3"/>
          <p:cNvSpPr>
            <a:spLocks noGrp="1"/>
          </p:cNvSpPr>
          <p:nvPr>
            <p:ph type="dt" sz="half" idx="10"/>
          </p:nvPr>
        </p:nvSpPr>
        <p:spPr/>
        <p:txBody>
          <a:bodyPr/>
          <a:lstStyle/>
          <a:p>
            <a:fld id="{9310CEFC-7480-4124-ADC5-9E16AA7E30F2}" type="datetimeFigureOut">
              <a:rPr lang="zh-TW" altLang="en-US" smtClean="0"/>
              <a:t>2018/11/12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1DB58D5-D01D-4597-BA23-AFCB2908F96A}" type="slidenum">
              <a:rPr lang="zh-TW" altLang="en-US" smtClean="0"/>
              <a:t>‹#›</a:t>
            </a:fld>
            <a:endParaRPr lang="zh-TW" altLang="en-US"/>
          </a:p>
        </p:txBody>
      </p:sp>
    </p:spTree>
    <p:extLst>
      <p:ext uri="{BB962C8B-B14F-4D97-AF65-F5344CB8AC3E}">
        <p14:creationId xmlns:p14="http://schemas.microsoft.com/office/powerpoint/2010/main" val="3271305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zh-TW" altLang="en-US"/>
          </a:p>
        </p:txBody>
      </p:sp>
      <p:sp>
        <p:nvSpPr>
          <p:cNvPr id="3" name="Content Placeholder 2"/>
          <p:cNvSpPr>
            <a:spLocks noGrp="1"/>
          </p:cNvSpPr>
          <p:nvPr>
            <p:ph sz="half" idx="1"/>
          </p:nvPr>
        </p:nvSpPr>
        <p:spPr>
          <a:xfrm>
            <a:off x="838200" y="1825625"/>
            <a:ext cx="5181600" cy="4351338"/>
          </a:xfrm>
        </p:spPr>
        <p:txBody>
          <a:body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Content Placeholder 3"/>
          <p:cNvSpPr>
            <a:spLocks noGrp="1"/>
          </p:cNvSpPr>
          <p:nvPr>
            <p:ph sz="half" idx="2"/>
          </p:nvPr>
        </p:nvSpPr>
        <p:spPr>
          <a:xfrm>
            <a:off x="6172200" y="1825625"/>
            <a:ext cx="5181600" cy="4351338"/>
          </a:xfrm>
        </p:spPr>
        <p:txBody>
          <a:body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5" name="Date Placeholder 4"/>
          <p:cNvSpPr>
            <a:spLocks noGrp="1"/>
          </p:cNvSpPr>
          <p:nvPr>
            <p:ph type="dt" sz="half" idx="10"/>
          </p:nvPr>
        </p:nvSpPr>
        <p:spPr/>
        <p:txBody>
          <a:bodyPr/>
          <a:lstStyle/>
          <a:p>
            <a:fld id="{9310CEFC-7480-4124-ADC5-9E16AA7E30F2}" type="datetimeFigureOut">
              <a:rPr lang="zh-TW" altLang="en-US" smtClean="0"/>
              <a:t>2018/11/12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1DB58D5-D01D-4597-BA23-AFCB2908F96A}" type="slidenum">
              <a:rPr lang="zh-TW" altLang="en-US" smtClean="0"/>
              <a:t>‹#›</a:t>
            </a:fld>
            <a:endParaRPr lang="zh-TW" altLang="en-US"/>
          </a:p>
        </p:txBody>
      </p:sp>
    </p:spTree>
    <p:extLst>
      <p:ext uri="{BB962C8B-B14F-4D97-AF65-F5344CB8AC3E}">
        <p14:creationId xmlns:p14="http://schemas.microsoft.com/office/powerpoint/2010/main" val="2913534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ltLang="zh-TW"/>
              <a:t>Click to edit Master title style</a:t>
            </a:r>
            <a:endParaRPr lang="zh-TW" alt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TW"/>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TW"/>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7" name="Date Placeholder 6"/>
          <p:cNvSpPr>
            <a:spLocks noGrp="1"/>
          </p:cNvSpPr>
          <p:nvPr>
            <p:ph type="dt" sz="half" idx="10"/>
          </p:nvPr>
        </p:nvSpPr>
        <p:spPr/>
        <p:txBody>
          <a:bodyPr/>
          <a:lstStyle/>
          <a:p>
            <a:fld id="{9310CEFC-7480-4124-ADC5-9E16AA7E30F2}" type="datetimeFigureOut">
              <a:rPr lang="zh-TW" altLang="en-US" smtClean="0"/>
              <a:t>2018/11/12</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71DB58D5-D01D-4597-BA23-AFCB2908F96A}" type="slidenum">
              <a:rPr lang="zh-TW" altLang="en-US" smtClean="0"/>
              <a:t>‹#›</a:t>
            </a:fld>
            <a:endParaRPr lang="zh-TW" altLang="en-US"/>
          </a:p>
        </p:txBody>
      </p:sp>
    </p:spTree>
    <p:extLst>
      <p:ext uri="{BB962C8B-B14F-4D97-AF65-F5344CB8AC3E}">
        <p14:creationId xmlns:p14="http://schemas.microsoft.com/office/powerpoint/2010/main" val="3005285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zh-TW" altLang="en-US"/>
          </a:p>
        </p:txBody>
      </p:sp>
      <p:sp>
        <p:nvSpPr>
          <p:cNvPr id="3" name="Date Placeholder 2"/>
          <p:cNvSpPr>
            <a:spLocks noGrp="1"/>
          </p:cNvSpPr>
          <p:nvPr>
            <p:ph type="dt" sz="half" idx="10"/>
          </p:nvPr>
        </p:nvSpPr>
        <p:spPr/>
        <p:txBody>
          <a:bodyPr/>
          <a:lstStyle/>
          <a:p>
            <a:fld id="{9310CEFC-7480-4124-ADC5-9E16AA7E30F2}" type="datetimeFigureOut">
              <a:rPr lang="zh-TW" altLang="en-US" smtClean="0"/>
              <a:t>2018/11/12</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71DB58D5-D01D-4597-BA23-AFCB2908F96A}" type="slidenum">
              <a:rPr lang="zh-TW" altLang="en-US" smtClean="0"/>
              <a:t>‹#›</a:t>
            </a:fld>
            <a:endParaRPr lang="zh-TW" altLang="en-US"/>
          </a:p>
        </p:txBody>
      </p:sp>
    </p:spTree>
    <p:extLst>
      <p:ext uri="{BB962C8B-B14F-4D97-AF65-F5344CB8AC3E}">
        <p14:creationId xmlns:p14="http://schemas.microsoft.com/office/powerpoint/2010/main" val="3370951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10CEFC-7480-4124-ADC5-9E16AA7E30F2}" type="datetimeFigureOut">
              <a:rPr lang="zh-TW" altLang="en-US" smtClean="0"/>
              <a:t>2018/11/12</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71DB58D5-D01D-4597-BA23-AFCB2908F96A}" type="slidenum">
              <a:rPr lang="zh-TW" altLang="en-US" smtClean="0"/>
              <a:t>‹#›</a:t>
            </a:fld>
            <a:endParaRPr lang="zh-TW" altLang="en-US"/>
          </a:p>
        </p:txBody>
      </p:sp>
    </p:spTree>
    <p:extLst>
      <p:ext uri="{BB962C8B-B14F-4D97-AF65-F5344CB8AC3E}">
        <p14:creationId xmlns:p14="http://schemas.microsoft.com/office/powerpoint/2010/main" val="3792268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ltLang="zh-TW"/>
              <a:t>Click to edit Master title style</a:t>
            </a:r>
            <a:endParaRPr lang="zh-TW" alt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TW"/>
              <a:t>Edit Master text styles</a:t>
            </a:r>
          </a:p>
        </p:txBody>
      </p:sp>
      <p:sp>
        <p:nvSpPr>
          <p:cNvPr id="5" name="Date Placeholder 4"/>
          <p:cNvSpPr>
            <a:spLocks noGrp="1"/>
          </p:cNvSpPr>
          <p:nvPr>
            <p:ph type="dt" sz="half" idx="10"/>
          </p:nvPr>
        </p:nvSpPr>
        <p:spPr/>
        <p:txBody>
          <a:bodyPr/>
          <a:lstStyle/>
          <a:p>
            <a:fld id="{9310CEFC-7480-4124-ADC5-9E16AA7E30F2}" type="datetimeFigureOut">
              <a:rPr lang="zh-TW" altLang="en-US" smtClean="0"/>
              <a:t>2018/11/12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1DB58D5-D01D-4597-BA23-AFCB2908F96A}" type="slidenum">
              <a:rPr lang="zh-TW" altLang="en-US" smtClean="0"/>
              <a:t>‹#›</a:t>
            </a:fld>
            <a:endParaRPr lang="zh-TW" altLang="en-US"/>
          </a:p>
        </p:txBody>
      </p:sp>
    </p:spTree>
    <p:extLst>
      <p:ext uri="{BB962C8B-B14F-4D97-AF65-F5344CB8AC3E}">
        <p14:creationId xmlns:p14="http://schemas.microsoft.com/office/powerpoint/2010/main" val="252733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ltLang="zh-TW"/>
              <a:t>Click to edit Master title style</a:t>
            </a:r>
            <a:endParaRPr lang="zh-TW" alt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TW"/>
              <a:t>Edit Master text styles</a:t>
            </a:r>
          </a:p>
        </p:txBody>
      </p:sp>
      <p:sp>
        <p:nvSpPr>
          <p:cNvPr id="5" name="Date Placeholder 4"/>
          <p:cNvSpPr>
            <a:spLocks noGrp="1"/>
          </p:cNvSpPr>
          <p:nvPr>
            <p:ph type="dt" sz="half" idx="10"/>
          </p:nvPr>
        </p:nvSpPr>
        <p:spPr/>
        <p:txBody>
          <a:bodyPr/>
          <a:lstStyle/>
          <a:p>
            <a:fld id="{9310CEFC-7480-4124-ADC5-9E16AA7E30F2}" type="datetimeFigureOut">
              <a:rPr lang="zh-TW" altLang="en-US" smtClean="0"/>
              <a:t>2018/11/12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1DB58D5-D01D-4597-BA23-AFCB2908F96A}" type="slidenum">
              <a:rPr lang="zh-TW" altLang="en-US" smtClean="0"/>
              <a:t>‹#›</a:t>
            </a:fld>
            <a:endParaRPr lang="zh-TW" altLang="en-US"/>
          </a:p>
        </p:txBody>
      </p:sp>
    </p:spTree>
    <p:extLst>
      <p:ext uri="{BB962C8B-B14F-4D97-AF65-F5344CB8AC3E}">
        <p14:creationId xmlns:p14="http://schemas.microsoft.com/office/powerpoint/2010/main" val="2666326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ltLang="zh-TW"/>
              <a:t>Click to edit Master title style</a:t>
            </a:r>
            <a:endParaRPr lang="zh-TW" alt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10CEFC-7480-4124-ADC5-9E16AA7E30F2}" type="datetimeFigureOut">
              <a:rPr lang="zh-TW" altLang="en-US" smtClean="0"/>
              <a:t>2018/11/12</a:t>
            </a:fld>
            <a:endParaRPr lang="zh-TW"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B58D5-D01D-4597-BA23-AFCB2908F96A}" type="slidenum">
              <a:rPr lang="zh-TW" altLang="en-US" smtClean="0"/>
              <a:t>‹#›</a:t>
            </a:fld>
            <a:endParaRPr lang="zh-TW" altLang="en-US"/>
          </a:p>
        </p:txBody>
      </p:sp>
    </p:spTree>
    <p:extLst>
      <p:ext uri="{BB962C8B-B14F-4D97-AF65-F5344CB8AC3E}">
        <p14:creationId xmlns:p14="http://schemas.microsoft.com/office/powerpoint/2010/main" val="42161102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video" Target="https://www.youtube.com/embed/3OXBqIGJzk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D76568-F7A5-4562-B4DB-110920A6B53D}"/>
              </a:ext>
            </a:extLst>
          </p:cNvPr>
          <p:cNvSpPr txBox="1"/>
          <p:nvPr/>
        </p:nvSpPr>
        <p:spPr>
          <a:xfrm>
            <a:off x="0" y="889462"/>
            <a:ext cx="12192000" cy="2308324"/>
          </a:xfrm>
          <a:prstGeom prst="rect">
            <a:avLst/>
          </a:prstGeom>
          <a:noFill/>
        </p:spPr>
        <p:txBody>
          <a:bodyPr wrap="square" rtlCol="0">
            <a:spAutoFit/>
          </a:bodyPr>
          <a:lstStyle/>
          <a:p>
            <a:r>
              <a:rPr lang="en-US" sz="4800" u="sng" dirty="0">
                <a:latin typeface="Brush Script MT" panose="03060802040406070304" pitchFamily="66" charset="0"/>
              </a:rPr>
              <a:t>Question #1</a:t>
            </a:r>
          </a:p>
          <a:p>
            <a:r>
              <a:rPr lang="en-US" sz="4800" dirty="0"/>
              <a:t>According to the article, why do people go on a pilgrimage?</a:t>
            </a:r>
          </a:p>
        </p:txBody>
      </p:sp>
    </p:spTree>
    <p:extLst>
      <p:ext uri="{BB962C8B-B14F-4D97-AF65-F5344CB8AC3E}">
        <p14:creationId xmlns:p14="http://schemas.microsoft.com/office/powerpoint/2010/main" val="3124292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D76568-F7A5-4562-B4DB-110920A6B53D}"/>
              </a:ext>
            </a:extLst>
          </p:cNvPr>
          <p:cNvSpPr txBox="1"/>
          <p:nvPr/>
        </p:nvSpPr>
        <p:spPr>
          <a:xfrm>
            <a:off x="0" y="428178"/>
            <a:ext cx="12061767" cy="6247864"/>
          </a:xfrm>
          <a:prstGeom prst="rect">
            <a:avLst/>
          </a:prstGeom>
          <a:noFill/>
        </p:spPr>
        <p:txBody>
          <a:bodyPr wrap="square" rtlCol="0">
            <a:spAutoFit/>
          </a:bodyPr>
          <a:lstStyle/>
          <a:p>
            <a:r>
              <a:rPr lang="en-US" sz="4800" u="sng" dirty="0">
                <a:latin typeface="Brush Script MT" panose="03060802040406070304" pitchFamily="66" charset="0"/>
              </a:rPr>
              <a:t>Question #1</a:t>
            </a:r>
          </a:p>
          <a:p>
            <a:r>
              <a:rPr lang="en-US" sz="4400" dirty="0"/>
              <a:t>According to the article, why do people go on a pilgrimage?</a:t>
            </a:r>
          </a:p>
          <a:p>
            <a:endParaRPr lang="en-US" sz="4400" dirty="0"/>
          </a:p>
          <a:p>
            <a:r>
              <a:rPr lang="en-US" sz="4400" dirty="0"/>
              <a:t>“In the past, it was often the only chance people had to leave their hometown. Nowadays, many people also take the trip as a way to do some soul-searching or to escape from daily life and experience nature.” </a:t>
            </a:r>
          </a:p>
        </p:txBody>
      </p:sp>
    </p:spTree>
    <p:extLst>
      <p:ext uri="{BB962C8B-B14F-4D97-AF65-F5344CB8AC3E}">
        <p14:creationId xmlns:p14="http://schemas.microsoft.com/office/powerpoint/2010/main" val="664201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D76568-F7A5-4562-B4DB-110920A6B53D}"/>
              </a:ext>
            </a:extLst>
          </p:cNvPr>
          <p:cNvSpPr txBox="1"/>
          <p:nvPr/>
        </p:nvSpPr>
        <p:spPr>
          <a:xfrm>
            <a:off x="0" y="428178"/>
            <a:ext cx="12061767" cy="2246769"/>
          </a:xfrm>
          <a:prstGeom prst="rect">
            <a:avLst/>
          </a:prstGeom>
          <a:noFill/>
        </p:spPr>
        <p:txBody>
          <a:bodyPr wrap="square" rtlCol="0">
            <a:spAutoFit/>
          </a:bodyPr>
          <a:lstStyle/>
          <a:p>
            <a:r>
              <a:rPr lang="en-US" sz="4800" u="sng" dirty="0">
                <a:latin typeface="Brush Script MT" panose="03060802040406070304" pitchFamily="66" charset="0"/>
              </a:rPr>
              <a:t>Question </a:t>
            </a:r>
            <a:r>
              <a:rPr lang="en-US" sz="4800" u="sng" dirty="0" smtClean="0">
                <a:latin typeface="Brush Script MT" panose="03060802040406070304" pitchFamily="66" charset="0"/>
              </a:rPr>
              <a:t>#2</a:t>
            </a:r>
            <a:endParaRPr lang="en-US" sz="4800" u="sng" dirty="0">
              <a:latin typeface="Brush Script MT" panose="03060802040406070304" pitchFamily="66" charset="0"/>
            </a:endParaRPr>
          </a:p>
          <a:p>
            <a:r>
              <a:rPr lang="en-US" sz="4400" dirty="0"/>
              <a:t>Why is the Camino de Santiago so popular?</a:t>
            </a:r>
          </a:p>
          <a:p>
            <a:endParaRPr lang="en-US" sz="4800" dirty="0"/>
          </a:p>
        </p:txBody>
      </p:sp>
      <p:pic>
        <p:nvPicPr>
          <p:cNvPr id="3" name="Picture 2"/>
          <p:cNvPicPr>
            <a:picLocks noChangeAspect="1"/>
          </p:cNvPicPr>
          <p:nvPr/>
        </p:nvPicPr>
        <p:blipFill>
          <a:blip r:embed="rId2"/>
          <a:stretch>
            <a:fillRect/>
          </a:stretch>
        </p:blipFill>
        <p:spPr>
          <a:xfrm>
            <a:off x="3609398" y="2435444"/>
            <a:ext cx="4842970" cy="3913120"/>
          </a:xfrm>
          <a:prstGeom prst="rect">
            <a:avLst/>
          </a:prstGeom>
        </p:spPr>
      </p:pic>
    </p:spTree>
    <p:extLst>
      <p:ext uri="{BB962C8B-B14F-4D97-AF65-F5344CB8AC3E}">
        <p14:creationId xmlns:p14="http://schemas.microsoft.com/office/powerpoint/2010/main" val="2079782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D76568-F7A5-4562-B4DB-110920A6B53D}"/>
              </a:ext>
            </a:extLst>
          </p:cNvPr>
          <p:cNvSpPr txBox="1"/>
          <p:nvPr/>
        </p:nvSpPr>
        <p:spPr>
          <a:xfrm>
            <a:off x="0" y="428178"/>
            <a:ext cx="12061767" cy="5632311"/>
          </a:xfrm>
          <a:prstGeom prst="rect">
            <a:avLst/>
          </a:prstGeom>
          <a:noFill/>
        </p:spPr>
        <p:txBody>
          <a:bodyPr wrap="square" rtlCol="0">
            <a:spAutoFit/>
          </a:bodyPr>
          <a:lstStyle/>
          <a:p>
            <a:r>
              <a:rPr lang="en-US" sz="4800" u="sng" dirty="0">
                <a:latin typeface="Brush Script MT" panose="03060802040406070304" pitchFamily="66" charset="0"/>
              </a:rPr>
              <a:t>Question </a:t>
            </a:r>
            <a:r>
              <a:rPr lang="en-US" sz="4800" u="sng" dirty="0" smtClean="0">
                <a:latin typeface="Brush Script MT" panose="03060802040406070304" pitchFamily="66" charset="0"/>
              </a:rPr>
              <a:t>#2</a:t>
            </a:r>
            <a:endParaRPr lang="en-US" sz="4800" u="sng" dirty="0">
              <a:latin typeface="Brush Script MT" panose="03060802040406070304" pitchFamily="66" charset="0"/>
            </a:endParaRPr>
          </a:p>
          <a:p>
            <a:r>
              <a:rPr lang="en-US" sz="4400" dirty="0"/>
              <a:t>Why is the Camino de Santiago so popular?</a:t>
            </a:r>
          </a:p>
          <a:p>
            <a:endParaRPr lang="en-US" sz="4400" dirty="0"/>
          </a:p>
          <a:p>
            <a:r>
              <a:rPr lang="en-US" sz="4400" dirty="0"/>
              <a:t>“The Camino de Santiago is actually made up of several different roads that all end at the Cathedral of Santiago de Compostela, an Amazing church in Spain where Saint James is said to be buried.”</a:t>
            </a:r>
          </a:p>
          <a:p>
            <a:endParaRPr lang="en-US" sz="4800" dirty="0"/>
          </a:p>
        </p:txBody>
      </p:sp>
    </p:spTree>
    <p:extLst>
      <p:ext uri="{BB962C8B-B14F-4D97-AF65-F5344CB8AC3E}">
        <p14:creationId xmlns:p14="http://schemas.microsoft.com/office/powerpoint/2010/main" val="3046993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D76568-F7A5-4562-B4DB-110920A6B53D}"/>
              </a:ext>
            </a:extLst>
          </p:cNvPr>
          <p:cNvSpPr txBox="1"/>
          <p:nvPr/>
        </p:nvSpPr>
        <p:spPr>
          <a:xfrm>
            <a:off x="0" y="428178"/>
            <a:ext cx="12061767" cy="2923877"/>
          </a:xfrm>
          <a:prstGeom prst="rect">
            <a:avLst/>
          </a:prstGeom>
          <a:noFill/>
        </p:spPr>
        <p:txBody>
          <a:bodyPr wrap="square" rtlCol="0">
            <a:spAutoFit/>
          </a:bodyPr>
          <a:lstStyle/>
          <a:p>
            <a:r>
              <a:rPr lang="en-US" sz="4800" u="sng" dirty="0">
                <a:latin typeface="Brush Script MT" panose="03060802040406070304" pitchFamily="66" charset="0"/>
              </a:rPr>
              <a:t>Question #3</a:t>
            </a:r>
          </a:p>
          <a:p>
            <a:r>
              <a:rPr lang="en-US" sz="4400" dirty="0"/>
              <a:t>How can someone travel on the Camino de Santiago?</a:t>
            </a:r>
          </a:p>
          <a:p>
            <a:endParaRPr lang="en-US" sz="4800" dirty="0"/>
          </a:p>
        </p:txBody>
      </p:sp>
      <p:pic>
        <p:nvPicPr>
          <p:cNvPr id="3" name="Picture 2"/>
          <p:cNvPicPr>
            <a:picLocks noChangeAspect="1"/>
          </p:cNvPicPr>
          <p:nvPr/>
        </p:nvPicPr>
        <p:blipFill>
          <a:blip r:embed="rId2"/>
          <a:stretch>
            <a:fillRect/>
          </a:stretch>
        </p:blipFill>
        <p:spPr>
          <a:xfrm>
            <a:off x="3454636" y="2705100"/>
            <a:ext cx="5152493" cy="3538045"/>
          </a:xfrm>
          <a:prstGeom prst="rect">
            <a:avLst/>
          </a:prstGeom>
        </p:spPr>
      </p:pic>
    </p:spTree>
    <p:extLst>
      <p:ext uri="{BB962C8B-B14F-4D97-AF65-F5344CB8AC3E}">
        <p14:creationId xmlns:p14="http://schemas.microsoft.com/office/powerpoint/2010/main" val="2231736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D76568-F7A5-4562-B4DB-110920A6B53D}"/>
              </a:ext>
            </a:extLst>
          </p:cNvPr>
          <p:cNvSpPr txBox="1"/>
          <p:nvPr/>
        </p:nvSpPr>
        <p:spPr>
          <a:xfrm>
            <a:off x="0" y="428178"/>
            <a:ext cx="12061767" cy="6247864"/>
          </a:xfrm>
          <a:prstGeom prst="rect">
            <a:avLst/>
          </a:prstGeom>
          <a:noFill/>
        </p:spPr>
        <p:txBody>
          <a:bodyPr wrap="square" rtlCol="0">
            <a:spAutoFit/>
          </a:bodyPr>
          <a:lstStyle/>
          <a:p>
            <a:r>
              <a:rPr lang="en-US" sz="4800" u="sng" dirty="0">
                <a:latin typeface="Brush Script MT" panose="03060802040406070304" pitchFamily="66" charset="0"/>
              </a:rPr>
              <a:t>Question #3</a:t>
            </a:r>
          </a:p>
          <a:p>
            <a:r>
              <a:rPr lang="en-US" sz="4400" dirty="0"/>
              <a:t>How can someone travel on the Camino de Santiago?</a:t>
            </a:r>
          </a:p>
          <a:p>
            <a:endParaRPr lang="en-US" sz="4400" dirty="0"/>
          </a:p>
          <a:p>
            <a:r>
              <a:rPr lang="en-US" sz="4400" dirty="0"/>
              <a:t>“While some may choose to bike or go on horseback instead of walking, this personal journey offers plenty of chances to take in beautiful views, explore ancient towns, and spend some time alone with your thoughts.”</a:t>
            </a:r>
          </a:p>
        </p:txBody>
      </p:sp>
    </p:spTree>
    <p:extLst>
      <p:ext uri="{BB962C8B-B14F-4D97-AF65-F5344CB8AC3E}">
        <p14:creationId xmlns:p14="http://schemas.microsoft.com/office/powerpoint/2010/main" val="1839111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954924" y="1087821"/>
            <a:ext cx="8576442" cy="707886"/>
          </a:xfrm>
          <a:prstGeom prst="rect">
            <a:avLst/>
          </a:prstGeom>
          <a:noFill/>
        </p:spPr>
        <p:txBody>
          <a:bodyPr wrap="square" rtlCol="0">
            <a:spAutoFit/>
          </a:bodyPr>
          <a:lstStyle/>
          <a:p>
            <a:r>
              <a:rPr lang="en-US" altLang="zh-TW" sz="4000" dirty="0">
                <a:solidFill>
                  <a:schemeClr val="accent5">
                    <a:lumMod val="60000"/>
                    <a:lumOff val="40000"/>
                  </a:schemeClr>
                </a:solidFill>
                <a:latin typeface="AR BERKLEY" panose="02000000000000000000" pitchFamily="2" charset="0"/>
              </a:rPr>
              <a:t>Performance</a:t>
            </a:r>
            <a:endParaRPr lang="zh-TW" altLang="en-US" sz="4000" dirty="0">
              <a:solidFill>
                <a:schemeClr val="accent5">
                  <a:lumMod val="60000"/>
                  <a:lumOff val="40000"/>
                </a:schemeClr>
              </a:solidFill>
              <a:latin typeface="AR BERKLEY" panose="02000000000000000000" pitchFamily="2" charset="0"/>
            </a:endParaRPr>
          </a:p>
        </p:txBody>
      </p:sp>
      <p:sp>
        <p:nvSpPr>
          <p:cNvPr id="3" name="TextBox 2"/>
          <p:cNvSpPr txBox="1"/>
          <p:nvPr/>
        </p:nvSpPr>
        <p:spPr>
          <a:xfrm>
            <a:off x="1954924" y="1802809"/>
            <a:ext cx="7551683" cy="2554545"/>
          </a:xfrm>
          <a:prstGeom prst="rect">
            <a:avLst/>
          </a:prstGeom>
          <a:noFill/>
        </p:spPr>
        <p:txBody>
          <a:bodyPr wrap="square" rtlCol="0">
            <a:spAutoFit/>
          </a:bodyPr>
          <a:lstStyle/>
          <a:p>
            <a:r>
              <a:rPr lang="en-US" altLang="zh-TW" sz="3200" dirty="0">
                <a:solidFill>
                  <a:schemeClr val="accent5">
                    <a:lumMod val="60000"/>
                    <a:lumOff val="40000"/>
                  </a:schemeClr>
                </a:solidFill>
              </a:rPr>
              <a:t>In this lesson, students may pick a </a:t>
            </a:r>
            <a:r>
              <a:rPr lang="en-US" altLang="zh-TW" sz="3200" dirty="0">
                <a:solidFill>
                  <a:schemeClr val="accent4">
                    <a:lumMod val="60000"/>
                    <a:lumOff val="40000"/>
                  </a:schemeClr>
                </a:solidFill>
              </a:rPr>
              <a:t>scenario</a:t>
            </a:r>
            <a:r>
              <a:rPr lang="en-US" altLang="zh-TW" sz="3200" dirty="0">
                <a:solidFill>
                  <a:schemeClr val="accent5">
                    <a:lumMod val="60000"/>
                    <a:lumOff val="40000"/>
                  </a:schemeClr>
                </a:solidFill>
              </a:rPr>
              <a:t> from the box. Each scenario is about making a choice. Ask yourself: How many choices do you make each day? Why do you choose the things that you choose?</a:t>
            </a:r>
            <a:r>
              <a:rPr lang="en-US" altLang="zh-TW" dirty="0"/>
              <a:t>?</a:t>
            </a:r>
            <a:endParaRPr lang="zh-TW" altLang="en-US" dirty="0"/>
          </a:p>
        </p:txBody>
      </p:sp>
      <p:pic>
        <p:nvPicPr>
          <p:cNvPr id="4" name="Picture 3"/>
          <p:cNvPicPr>
            <a:picLocks noChangeAspect="1"/>
          </p:cNvPicPr>
          <p:nvPr/>
        </p:nvPicPr>
        <p:blipFill>
          <a:blip r:embed="rId2"/>
          <a:stretch>
            <a:fillRect/>
          </a:stretch>
        </p:blipFill>
        <p:spPr>
          <a:xfrm>
            <a:off x="7675836" y="5112271"/>
            <a:ext cx="2705100" cy="1695450"/>
          </a:xfrm>
          <a:prstGeom prst="rect">
            <a:avLst/>
          </a:prstGeom>
        </p:spPr>
      </p:pic>
    </p:spTree>
    <p:extLst>
      <p:ext uri="{BB962C8B-B14F-4D97-AF65-F5344CB8AC3E}">
        <p14:creationId xmlns:p14="http://schemas.microsoft.com/office/powerpoint/2010/main" val="1096955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1 7 Conversation about Food   English Conversation Very Funny English Speaking">
            <a:hlinkClick r:id="" action="ppaction://media"/>
            <a:extLst>
              <a:ext uri="{FF2B5EF4-FFF2-40B4-BE49-F238E27FC236}">
                <a16:creationId xmlns:a16="http://schemas.microsoft.com/office/drawing/2014/main" id="{2024E0B2-C897-4D38-B25D-BD7AAC30594B}"/>
              </a:ext>
            </a:extLst>
          </p:cNvPr>
          <p:cNvPicPr>
            <a:picLocks noRot="1" noChangeAspect="1"/>
          </p:cNvPicPr>
          <p:nvPr>
            <a:videoFile r:link="rId1"/>
          </p:nvPr>
        </p:nvPicPr>
        <p:blipFill>
          <a:blip r:embed="rId3"/>
          <a:stretch>
            <a:fillRect/>
          </a:stretch>
        </p:blipFill>
        <p:spPr>
          <a:xfrm>
            <a:off x="423949" y="238471"/>
            <a:ext cx="11339484" cy="6378460"/>
          </a:xfrm>
          <a:prstGeom prst="rect">
            <a:avLst/>
          </a:prstGeom>
        </p:spPr>
      </p:pic>
    </p:spTree>
    <p:extLst>
      <p:ext uri="{BB962C8B-B14F-4D97-AF65-F5344CB8AC3E}">
        <p14:creationId xmlns:p14="http://schemas.microsoft.com/office/powerpoint/2010/main" val="2002681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extBox 1"/>
          <p:cNvSpPr txBox="1"/>
          <p:nvPr/>
        </p:nvSpPr>
        <p:spPr>
          <a:xfrm>
            <a:off x="1434662" y="1056290"/>
            <a:ext cx="9695793" cy="4401205"/>
          </a:xfrm>
          <a:prstGeom prst="rect">
            <a:avLst/>
          </a:prstGeom>
          <a:noFill/>
        </p:spPr>
        <p:txBody>
          <a:bodyPr wrap="square" rtlCol="0">
            <a:spAutoFit/>
          </a:bodyPr>
          <a:lstStyle/>
          <a:p>
            <a:r>
              <a:rPr lang="en-US" altLang="zh-TW" sz="4000" dirty="0" smtClean="0">
                <a:solidFill>
                  <a:schemeClr val="accent5">
                    <a:lumMod val="50000"/>
                  </a:schemeClr>
                </a:solidFill>
              </a:rPr>
              <a:t>Questions:</a:t>
            </a:r>
          </a:p>
          <a:p>
            <a:endParaRPr lang="en-US" altLang="zh-TW" sz="4000" dirty="0">
              <a:solidFill>
                <a:schemeClr val="accent5">
                  <a:lumMod val="50000"/>
                </a:schemeClr>
              </a:solidFill>
            </a:endParaRPr>
          </a:p>
          <a:p>
            <a:pPr marL="342900" indent="-342900">
              <a:buAutoNum type="arabicPeriod"/>
            </a:pPr>
            <a:r>
              <a:rPr lang="en-US" altLang="zh-TW" sz="4000" dirty="0" smtClean="0">
                <a:solidFill>
                  <a:schemeClr val="accent5">
                    <a:lumMod val="50000"/>
                  </a:schemeClr>
                </a:solidFill>
              </a:rPr>
              <a:t>What does </a:t>
            </a:r>
            <a:r>
              <a:rPr lang="en-US" altLang="zh-TW" sz="4000" dirty="0" err="1" smtClean="0">
                <a:solidFill>
                  <a:schemeClr val="accent5">
                    <a:lumMod val="50000"/>
                  </a:schemeClr>
                </a:solidFill>
              </a:rPr>
              <a:t>Movember</a:t>
            </a:r>
            <a:r>
              <a:rPr lang="en-US" altLang="zh-TW" sz="4000" dirty="0" smtClean="0">
                <a:solidFill>
                  <a:schemeClr val="accent5">
                    <a:lumMod val="50000"/>
                  </a:schemeClr>
                </a:solidFill>
              </a:rPr>
              <a:t> raise money for?</a:t>
            </a:r>
          </a:p>
          <a:p>
            <a:pPr marL="342900" indent="-342900">
              <a:buAutoNum type="arabicPeriod"/>
            </a:pPr>
            <a:endParaRPr lang="en-US" altLang="zh-TW" sz="4000" dirty="0">
              <a:solidFill>
                <a:schemeClr val="accent5">
                  <a:lumMod val="50000"/>
                </a:schemeClr>
              </a:solidFill>
            </a:endParaRPr>
          </a:p>
          <a:p>
            <a:pPr marL="342900" indent="-342900">
              <a:buAutoNum type="arabicPeriod"/>
            </a:pPr>
            <a:r>
              <a:rPr lang="en-US" altLang="zh-TW" sz="4000" dirty="0" smtClean="0">
                <a:solidFill>
                  <a:schemeClr val="accent5">
                    <a:lumMod val="50000"/>
                  </a:schemeClr>
                </a:solidFill>
              </a:rPr>
              <a:t>What is a “</a:t>
            </a:r>
            <a:r>
              <a:rPr lang="en-US" altLang="zh-TW" sz="4000" dirty="0" err="1" smtClean="0">
                <a:solidFill>
                  <a:schemeClr val="accent5">
                    <a:lumMod val="50000"/>
                  </a:schemeClr>
                </a:solidFill>
              </a:rPr>
              <a:t>mo</a:t>
            </a:r>
            <a:r>
              <a:rPr lang="en-US" altLang="zh-TW" sz="4000" dirty="0" smtClean="0">
                <a:solidFill>
                  <a:schemeClr val="accent5">
                    <a:lumMod val="50000"/>
                  </a:schemeClr>
                </a:solidFill>
              </a:rPr>
              <a:t>”?</a:t>
            </a:r>
          </a:p>
          <a:p>
            <a:pPr marL="342900" indent="-342900">
              <a:buAutoNum type="arabicPeriod"/>
            </a:pPr>
            <a:endParaRPr lang="en-US" altLang="zh-TW" sz="4000" dirty="0">
              <a:solidFill>
                <a:schemeClr val="accent5">
                  <a:lumMod val="50000"/>
                </a:schemeClr>
              </a:solidFill>
            </a:endParaRPr>
          </a:p>
          <a:p>
            <a:pPr marL="342900" indent="-342900">
              <a:buAutoNum type="arabicPeriod"/>
            </a:pPr>
            <a:r>
              <a:rPr lang="en-US" altLang="zh-TW" sz="4000" dirty="0" smtClean="0">
                <a:solidFill>
                  <a:schemeClr val="accent5">
                    <a:lumMod val="50000"/>
                  </a:schemeClr>
                </a:solidFill>
              </a:rPr>
              <a:t>How much money has </a:t>
            </a:r>
            <a:r>
              <a:rPr lang="en-US" altLang="zh-TW" sz="4000" dirty="0" err="1" smtClean="0">
                <a:solidFill>
                  <a:schemeClr val="accent5">
                    <a:lumMod val="50000"/>
                  </a:schemeClr>
                </a:solidFill>
              </a:rPr>
              <a:t>Movember</a:t>
            </a:r>
            <a:r>
              <a:rPr lang="en-US" altLang="zh-TW" sz="4000" dirty="0" smtClean="0">
                <a:solidFill>
                  <a:schemeClr val="accent5">
                    <a:lumMod val="50000"/>
                  </a:schemeClr>
                </a:solidFill>
              </a:rPr>
              <a:t> raised?</a:t>
            </a:r>
            <a:endParaRPr lang="zh-TW" altLang="en-US" sz="4000" dirty="0">
              <a:solidFill>
                <a:schemeClr val="accent5">
                  <a:lumMod val="50000"/>
                </a:schemeClr>
              </a:solidFill>
            </a:endParaRPr>
          </a:p>
        </p:txBody>
      </p:sp>
    </p:spTree>
    <p:extLst>
      <p:ext uri="{BB962C8B-B14F-4D97-AF65-F5344CB8AC3E}">
        <p14:creationId xmlns:p14="http://schemas.microsoft.com/office/powerpoint/2010/main" val="34342317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270</Words>
  <Application>Microsoft Office PowerPoint</Application>
  <PresentationFormat>Widescreen</PresentationFormat>
  <Paragraphs>27</Paragraphs>
  <Slides>9</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新細明體</vt:lpstr>
      <vt:lpstr>AR BERKLEY</vt:lpstr>
      <vt:lpstr>Arial</vt:lpstr>
      <vt:lpstr>Brush Script MT</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10</cp:revision>
  <dcterms:created xsi:type="dcterms:W3CDTF">2018-10-29T06:19:02Z</dcterms:created>
  <dcterms:modified xsi:type="dcterms:W3CDTF">2018-11-12T00:32:52Z</dcterms:modified>
</cp:coreProperties>
</file>