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78" r:id="rId4"/>
    <p:sldId id="285" r:id="rId5"/>
    <p:sldId id="286" r:id="rId6"/>
    <p:sldId id="283" r:id="rId7"/>
    <p:sldId id="28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007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22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95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877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262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79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553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86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56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76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755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7D30E-6CB6-4FCC-9F3F-E413ED3DA8D4}" type="datetimeFigureOut">
              <a:rPr lang="zh-TW" altLang="en-US" smtClean="0"/>
              <a:t>2021/4/8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9E7C252-271D-4979-B2E2-3148EA34985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79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8.jpeg"/><Relationship Id="rId5" Type="http://schemas.openxmlformats.org/officeDocument/2006/relationships/image" Target="../media/image4.jpeg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904156" cy="2541431"/>
          </a:xfrm>
        </p:spPr>
        <p:txBody>
          <a:bodyPr/>
          <a:lstStyle/>
          <a:p>
            <a:r>
              <a:rPr lang="en-US" altLang="zh-TW" dirty="0"/>
              <a:t>109-02</a:t>
            </a:r>
            <a:r>
              <a:rPr lang="zh-TW" altLang="en-US" dirty="0"/>
              <a:t> </a:t>
            </a:r>
            <a:r>
              <a:rPr lang="en-US" altLang="zh-TW" dirty="0"/>
              <a:t>4</a:t>
            </a:r>
            <a:r>
              <a:rPr lang="zh-TW" altLang="en-US" dirty="0"/>
              <a:t>月份導師會報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總務處</a:t>
            </a:r>
          </a:p>
        </p:txBody>
      </p:sp>
    </p:spTree>
    <p:extLst>
      <p:ext uri="{BB962C8B-B14F-4D97-AF65-F5344CB8AC3E}">
        <p14:creationId xmlns:p14="http://schemas.microsoft.com/office/powerpoint/2010/main" val="106718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4000" y="285862"/>
            <a:ext cx="10018713" cy="596440"/>
          </a:xfrm>
        </p:spPr>
        <p:txBody>
          <a:bodyPr/>
          <a:lstStyle/>
          <a:p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一、事務工作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92623" y="1980522"/>
            <a:ext cx="6048174" cy="1972196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不用出門，也有花海</a:t>
            </a: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1492623" y="1133192"/>
            <a:ext cx="10018713" cy="596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3200" b="1" dirty="0"/>
              <a:t>1.</a:t>
            </a:r>
            <a:r>
              <a:rPr lang="zh-TW" altLang="en-US" sz="3200" b="1" dirty="0"/>
              <a:t>中平花海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BE61394-3AE4-47CA-B3AD-761DBD54A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5" y="2452406"/>
            <a:ext cx="4669872" cy="3502404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2CDF14E-82EE-4EA5-A4A1-256FC7ADD4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24335" b="28587"/>
          <a:stretch/>
        </p:blipFill>
        <p:spPr>
          <a:xfrm>
            <a:off x="6613005" y="530143"/>
            <a:ext cx="3073477" cy="145037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A93506B5-5985-4936-AD06-FF888CFA9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482" y="523901"/>
            <a:ext cx="2203514" cy="14503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7D670E3A-FE35-4255-BFCC-013389F1D1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17" t="764"/>
          <a:stretch/>
        </p:blipFill>
        <p:spPr>
          <a:xfrm>
            <a:off x="4885189" y="523901"/>
            <a:ext cx="1727816" cy="1456621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DCABA55F-2337-4E30-B019-869B576B59B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269"/>
          <a:stretch/>
        </p:blipFill>
        <p:spPr>
          <a:xfrm>
            <a:off x="9882231" y="5476683"/>
            <a:ext cx="2007765" cy="138131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CE3F304-C31A-4A74-A61C-BA22E00FD86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" t="21130" r="-1" b="3756"/>
          <a:stretch/>
        </p:blipFill>
        <p:spPr>
          <a:xfrm>
            <a:off x="6613005" y="5476683"/>
            <a:ext cx="3269227" cy="1381317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CE767F4-2B28-4AB1-A775-8E26A137E17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7" b="14798"/>
          <a:stretch/>
        </p:blipFill>
        <p:spPr>
          <a:xfrm>
            <a:off x="4885188" y="5476682"/>
            <a:ext cx="1727817" cy="138131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0B856CAE-4627-45C2-AC94-08060D6AF9F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189" y="1974280"/>
            <a:ext cx="7004807" cy="350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38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303685" y="351998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/>
              <a:t>一、事務工作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451579" y="2006154"/>
            <a:ext cx="9603275" cy="345061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美術教室</a:t>
            </a:r>
            <a:r>
              <a:rPr lang="en-US" altLang="zh-TW" sz="2400" dirty="0"/>
              <a:t>(</a:t>
            </a:r>
            <a:r>
              <a:rPr lang="zh-TW" altLang="en-US" sz="2400" dirty="0"/>
              <a:t>一</a:t>
            </a:r>
            <a:r>
              <a:rPr lang="en-US" altLang="zh-TW" sz="2400" dirty="0"/>
              <a:t>)</a:t>
            </a:r>
            <a:r>
              <a:rPr lang="zh-TW" altLang="en-US" sz="2400" dirty="0"/>
              <a:t>、</a:t>
            </a:r>
            <a:r>
              <a:rPr lang="en-US" altLang="zh-TW" sz="2400" dirty="0"/>
              <a:t>(</a:t>
            </a:r>
            <a:r>
              <a:rPr lang="zh-TW" altLang="en-US" sz="2400" dirty="0"/>
              <a:t>二</a:t>
            </a:r>
            <a:r>
              <a:rPr lang="en-US" altLang="zh-TW" sz="2400" dirty="0"/>
              <a:t>)</a:t>
            </a:r>
            <a:r>
              <a:rPr lang="zh-TW" altLang="en-US" sz="2400" dirty="0"/>
              <a:t>，整理中</a:t>
            </a:r>
            <a:endParaRPr lang="en-US" altLang="zh-TW" sz="24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E500C0DC-601C-4FA3-8263-803F645397AD}"/>
              </a:ext>
            </a:extLst>
          </p:cNvPr>
          <p:cNvSpPr txBox="1">
            <a:spLocks/>
          </p:cNvSpPr>
          <p:nvPr/>
        </p:nvSpPr>
        <p:spPr>
          <a:xfrm>
            <a:off x="1492623" y="1133192"/>
            <a:ext cx="10018713" cy="596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3200" b="1" dirty="0"/>
              <a:t>2.</a:t>
            </a:r>
            <a:r>
              <a:rPr lang="zh-TW" altLang="en-US" sz="3200" b="1" dirty="0"/>
              <a:t>美術教室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5A17FBE-FBC0-4A5B-B2DB-E70D769F3E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319" y="2510826"/>
            <a:ext cx="4740741" cy="355555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44F8FAC-934F-446A-9AB4-693964B542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02" y="2510826"/>
            <a:ext cx="4740740" cy="355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74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395964" y="1065063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/>
              <a:t>一、事務工作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451579" y="2006154"/>
            <a:ext cx="9603275" cy="3450613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3.</a:t>
            </a:r>
            <a:r>
              <a:rPr lang="zh-TW" altLang="en-US" sz="2400" dirty="0"/>
              <a:t>冷氣電力改善設計規劃完成</a:t>
            </a:r>
            <a:endParaRPr lang="en-US" altLang="zh-TW" sz="2400" dirty="0"/>
          </a:p>
          <a:p>
            <a:r>
              <a:rPr lang="en-US" altLang="zh-TW" sz="2400" dirty="0"/>
              <a:t>4.</a:t>
            </a:r>
            <a:r>
              <a:rPr lang="zh-TW" altLang="en-US" sz="2400" dirty="0"/>
              <a:t>中環路圍牆會勘作業</a:t>
            </a:r>
            <a:endParaRPr lang="en-US" altLang="zh-TW" sz="2400" dirty="0"/>
          </a:p>
          <a:p>
            <a:r>
              <a:rPr lang="en-US" altLang="zh-TW" sz="2400" dirty="0"/>
              <a:t>5.</a:t>
            </a:r>
            <a:r>
              <a:rPr lang="zh-TW" altLang="en-US" sz="2400" dirty="0"/>
              <a:t>七年級校外教學招標完成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3144284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CEAF59-E7D3-47A1-9FFE-19A6ED468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叮嚀提醒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A1318E0-1EA4-4B9F-95AF-1A3482632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/>
              <a:t>1.</a:t>
            </a:r>
            <a:r>
              <a:rPr lang="zh-TW" altLang="en-US" sz="2400" dirty="0"/>
              <a:t>教室門窗，</a:t>
            </a:r>
            <a:r>
              <a:rPr lang="zh-TW" altLang="en-US" sz="2400" b="1" u="sng" dirty="0"/>
              <a:t>請離開時鎖好</a:t>
            </a:r>
            <a:r>
              <a:rPr lang="en-US" altLang="zh-TW" sz="2400" dirty="0"/>
              <a:t>!</a:t>
            </a:r>
            <a:r>
              <a:rPr lang="zh-TW" altLang="en-US" sz="2400" dirty="0"/>
              <a:t>切勿一時方便，造成有心人可趁之機。</a:t>
            </a:r>
            <a:endParaRPr lang="en-US" altLang="zh-TW" sz="2400" dirty="0"/>
          </a:p>
          <a:p>
            <a:r>
              <a:rPr lang="en-US" altLang="zh-TW" sz="2400" dirty="0"/>
              <a:t>2.</a:t>
            </a:r>
            <a:r>
              <a:rPr lang="zh-TW" altLang="en-US" sz="2400" dirty="0"/>
              <a:t>善用</a:t>
            </a:r>
            <a:r>
              <a:rPr lang="zh-TW" altLang="en-US" sz="2400" b="1" u="sng" dirty="0"/>
              <a:t>網路報修系統</a:t>
            </a:r>
            <a:r>
              <a:rPr lang="zh-TW" altLang="en-US" sz="2400" dirty="0"/>
              <a:t>與</a:t>
            </a:r>
            <a:r>
              <a:rPr lang="zh-TW" altLang="en-US" sz="2400" b="1" u="sng" dirty="0"/>
              <a:t>紙本報修。</a:t>
            </a:r>
            <a:endParaRPr lang="en-US" altLang="zh-TW" sz="2400" b="1" u="sng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75767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361" y="353697"/>
            <a:ext cx="9603275" cy="1049235"/>
          </a:xfrm>
        </p:spPr>
        <p:txBody>
          <a:bodyPr/>
          <a:lstStyle/>
          <a:p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二、水電支出狀況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1142263"/>
              </p:ext>
            </p:extLst>
          </p:nvPr>
        </p:nvGraphicFramePr>
        <p:xfrm>
          <a:off x="885794" y="1646126"/>
          <a:ext cx="10292184" cy="237626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420333675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9655951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8479018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292874203"/>
                    </a:ext>
                  </a:extLst>
                </a:gridCol>
              </a:tblGrid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</a:rPr>
                        <a:t>109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用電量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33360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19920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26280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37560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42600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50880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66000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25560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49680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50040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38040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38640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</a:rPr>
                        <a:t>110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用電量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39840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19320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33000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用電量</a:t>
                      </a:r>
                      <a:endParaRPr lang="en-US" altLang="zh-TW" sz="16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變化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+6480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-600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+6720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+12600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365732"/>
              </p:ext>
            </p:extLst>
          </p:nvPr>
        </p:nvGraphicFramePr>
        <p:xfrm>
          <a:off x="885780" y="4051120"/>
          <a:ext cx="10292198" cy="241575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3306888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35939252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16169177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823309044"/>
                    </a:ext>
                  </a:extLst>
                </a:gridCol>
              </a:tblGrid>
              <a:tr h="5266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</a:rPr>
                        <a:t>109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用水量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910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972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</a:rPr>
                        <a:t>110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用水量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每月</a:t>
                      </a:r>
                      <a:endParaRPr lang="en-US" altLang="zh-TW" sz="16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省水度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+238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196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三、未來展望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/>
              <a:t>1.</a:t>
            </a:r>
            <a:r>
              <a:rPr lang="zh-TW" altLang="en-US" sz="2400" dirty="0"/>
              <a:t>新設電力及既設電力改善工程</a:t>
            </a:r>
            <a:endParaRPr lang="en-US" altLang="zh-TW" sz="2400" dirty="0"/>
          </a:p>
          <a:p>
            <a:r>
              <a:rPr lang="en-US" altLang="zh-TW" sz="2400" dirty="0"/>
              <a:t>2.</a:t>
            </a:r>
            <a:r>
              <a:rPr lang="zh-TW" altLang="en-US" sz="2400" dirty="0"/>
              <a:t>視聽教室更新招標</a:t>
            </a:r>
            <a:endParaRPr lang="en-US" altLang="zh-TW" sz="2400" dirty="0"/>
          </a:p>
          <a:p>
            <a:r>
              <a:rPr lang="en-US" altLang="zh-TW" sz="2400" dirty="0"/>
              <a:t>3.</a:t>
            </a:r>
            <a:r>
              <a:rPr lang="zh-TW" altLang="en-US" sz="2400" dirty="0"/>
              <a:t>中平樓北側廁所更新招標</a:t>
            </a:r>
            <a:r>
              <a:rPr lang="en-US" altLang="zh-TW" sz="2400" dirty="0"/>
              <a:t>(</a:t>
            </a:r>
            <a:r>
              <a:rPr lang="zh-TW" altLang="en-US" sz="2400" dirty="0"/>
              <a:t>待經費到位</a:t>
            </a:r>
            <a:r>
              <a:rPr lang="en-US" altLang="zh-TW" sz="2400" dirty="0"/>
              <a:t>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958840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圖庫</Template>
  <TotalTime>1091</TotalTime>
  <Words>241</Words>
  <Application>Microsoft Office PowerPoint</Application>
  <PresentationFormat>寬螢幕</PresentationFormat>
  <Paragraphs>98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文鼎粗圓</vt:lpstr>
      <vt:lpstr>新細明體</vt:lpstr>
      <vt:lpstr>Arial</vt:lpstr>
      <vt:lpstr>Calibri</vt:lpstr>
      <vt:lpstr>Gill Sans MT</vt:lpstr>
      <vt:lpstr>Gallery</vt:lpstr>
      <vt:lpstr>109-02 4月份導師會報</vt:lpstr>
      <vt:lpstr>一、事務工作</vt:lpstr>
      <vt:lpstr>PowerPoint 簡報</vt:lpstr>
      <vt:lpstr>PowerPoint 簡報</vt:lpstr>
      <vt:lpstr>叮嚀提醒</vt:lpstr>
      <vt:lpstr>二、水電支出狀況</vt:lpstr>
      <vt:lpstr>三、未來展望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109-01 10月份行政會報</dc:title>
  <dc:creator>user</dc:creator>
  <cp:lastModifiedBy>user</cp:lastModifiedBy>
  <cp:revision>41</cp:revision>
  <dcterms:created xsi:type="dcterms:W3CDTF">2020-09-28T01:35:31Z</dcterms:created>
  <dcterms:modified xsi:type="dcterms:W3CDTF">2021-04-08T02:17:51Z</dcterms:modified>
</cp:coreProperties>
</file>