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68" r:id="rId5"/>
    <p:sldId id="262" r:id="rId6"/>
    <p:sldId id="263" r:id="rId7"/>
    <p:sldId id="264" r:id="rId8"/>
    <p:sldId id="265" r:id="rId9"/>
    <p:sldId id="257" r:id="rId10"/>
    <p:sldId id="258" r:id="rId11"/>
    <p:sldId id="259" r:id="rId12"/>
    <p:sldId id="261" r:id="rId13"/>
    <p:sldId id="26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540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162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814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8351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89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840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04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19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583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76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67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478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1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762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78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679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868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9D156EC-AA4B-4323-8D82-D9A5DD5B1FFA}" type="datetimeFigureOut">
              <a:rPr lang="en-US" smtClean="0"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4686B-222C-4214-9015-53487699A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3968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AAF1B2-8152-44BE-AAD7-ADCDE1FB8747}"/>
              </a:ext>
            </a:extLst>
          </p:cNvPr>
          <p:cNvSpPr txBox="1"/>
          <p:nvPr/>
        </p:nvSpPr>
        <p:spPr>
          <a:xfrm>
            <a:off x="2003729" y="1296063"/>
            <a:ext cx="79513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Favorite				World</a:t>
            </a:r>
          </a:p>
          <a:p>
            <a:endParaRPr lang="en-US" sz="2400" dirty="0"/>
          </a:p>
          <a:p>
            <a:r>
              <a:rPr lang="en-US" sz="2400" dirty="0"/>
              <a:t>Beautiful				Hope</a:t>
            </a:r>
          </a:p>
          <a:p>
            <a:endParaRPr lang="en-US" sz="2400" dirty="0"/>
          </a:p>
          <a:p>
            <a:r>
              <a:rPr lang="en-US" sz="2400" dirty="0"/>
              <a:t>Really					Fear</a:t>
            </a:r>
          </a:p>
          <a:p>
            <a:endParaRPr lang="en-US" sz="2400" dirty="0"/>
          </a:p>
          <a:p>
            <a:r>
              <a:rPr lang="en-US" sz="2400" dirty="0"/>
              <a:t>Great					Share</a:t>
            </a:r>
          </a:p>
          <a:p>
            <a:endParaRPr lang="en-US" sz="2400" dirty="0"/>
          </a:p>
          <a:p>
            <a:r>
              <a:rPr lang="en-US" sz="2400" dirty="0"/>
              <a:t>Powerful				Aware</a:t>
            </a:r>
          </a:p>
          <a:p>
            <a:endParaRPr lang="en-US" sz="2400" dirty="0"/>
          </a:p>
          <a:p>
            <a:r>
              <a:rPr lang="en-US" sz="2400" dirty="0"/>
              <a:t>Young				Everyone	</a:t>
            </a:r>
          </a:p>
        </p:txBody>
      </p:sp>
    </p:spTree>
    <p:extLst>
      <p:ext uri="{BB962C8B-B14F-4D97-AF65-F5344CB8AC3E}">
        <p14:creationId xmlns:p14="http://schemas.microsoft.com/office/powerpoint/2010/main" val="2423690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249962-FF8D-490E-9AFD-F3236FF74BC8}"/>
              </a:ext>
            </a:extLst>
          </p:cNvPr>
          <p:cNvSpPr txBox="1"/>
          <p:nvPr/>
        </p:nvSpPr>
        <p:spPr>
          <a:xfrm>
            <a:off x="2385391" y="1439186"/>
            <a:ext cx="730724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</a:rPr>
              <a:t>Four lines</a:t>
            </a:r>
          </a:p>
          <a:p>
            <a:r>
              <a:rPr lang="en-US" sz="3200" dirty="0">
                <a:solidFill>
                  <a:srgbClr val="00B0F0"/>
                </a:solidFill>
              </a:rPr>
              <a:t>	-A and B are talking</a:t>
            </a:r>
          </a:p>
          <a:p>
            <a:endParaRPr lang="en-US" sz="3200" dirty="0">
              <a:solidFill>
                <a:srgbClr val="00B0F0"/>
              </a:solidFill>
            </a:endParaRPr>
          </a:p>
          <a:p>
            <a:r>
              <a:rPr lang="en-US" sz="3200" dirty="0">
                <a:solidFill>
                  <a:srgbClr val="00B0F0"/>
                </a:solidFill>
              </a:rPr>
              <a:t>One line must be a question</a:t>
            </a:r>
          </a:p>
          <a:p>
            <a:endParaRPr lang="en-US" sz="3200" dirty="0">
              <a:solidFill>
                <a:srgbClr val="00B0F0"/>
              </a:solidFill>
            </a:endParaRPr>
          </a:p>
          <a:p>
            <a:r>
              <a:rPr lang="en-US" sz="3200" dirty="0">
                <a:solidFill>
                  <a:srgbClr val="00B0F0"/>
                </a:solidFill>
              </a:rPr>
              <a:t>You must use </a:t>
            </a:r>
            <a:r>
              <a:rPr lang="en-US" sz="3200" b="1" dirty="0">
                <a:solidFill>
                  <a:srgbClr val="00B0F0"/>
                </a:solidFill>
              </a:rPr>
              <a:t>at least</a:t>
            </a:r>
            <a:r>
              <a:rPr lang="en-US" sz="3200" dirty="0">
                <a:solidFill>
                  <a:srgbClr val="00B0F0"/>
                </a:solidFill>
              </a:rPr>
              <a:t> three vocabulary words</a:t>
            </a:r>
          </a:p>
        </p:txBody>
      </p:sp>
    </p:spTree>
    <p:extLst>
      <p:ext uri="{BB962C8B-B14F-4D97-AF65-F5344CB8AC3E}">
        <p14:creationId xmlns:p14="http://schemas.microsoft.com/office/powerpoint/2010/main" val="3787282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B023DD-9C60-4BE6-8063-55B8113027C2}"/>
              </a:ext>
            </a:extLst>
          </p:cNvPr>
          <p:cNvSpPr txBox="1"/>
          <p:nvPr/>
        </p:nvSpPr>
        <p:spPr>
          <a:xfrm>
            <a:off x="1860606" y="1534601"/>
            <a:ext cx="834886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</a:t>
            </a:r>
          </a:p>
          <a:p>
            <a:endParaRPr lang="en-US" dirty="0"/>
          </a:p>
          <a:p>
            <a:r>
              <a:rPr lang="en-US" sz="2400" dirty="0"/>
              <a:t>A: Hello B. It’s a </a:t>
            </a:r>
            <a:r>
              <a:rPr lang="en-US" sz="2400" b="1" i="1" dirty="0"/>
              <a:t>beautiful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  <a:r>
              <a:rPr lang="en-US" sz="2400" dirty="0"/>
              <a:t>day today.</a:t>
            </a:r>
          </a:p>
          <a:p>
            <a:endParaRPr lang="en-US" sz="2400" dirty="0"/>
          </a:p>
          <a:p>
            <a:r>
              <a:rPr lang="en-US" sz="2400" dirty="0"/>
              <a:t>B: Yes, it is. </a:t>
            </a:r>
            <a:r>
              <a:rPr lang="en-US" sz="2400" dirty="0">
                <a:solidFill>
                  <a:srgbClr val="FFFF00"/>
                </a:solidFill>
              </a:rPr>
              <a:t>Where is </a:t>
            </a:r>
            <a:r>
              <a:rPr lang="en-US" sz="2400" b="1" i="1" dirty="0">
                <a:solidFill>
                  <a:srgbClr val="FFFF00"/>
                </a:solidFill>
              </a:rPr>
              <a:t>everyone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r>
              <a:rPr lang="en-US" sz="2400" dirty="0"/>
              <a:t>A: I think they went to the movies.</a:t>
            </a:r>
          </a:p>
          <a:p>
            <a:endParaRPr lang="en-US" sz="2400" dirty="0"/>
          </a:p>
          <a:p>
            <a:r>
              <a:rPr lang="en-US" sz="2400" dirty="0"/>
              <a:t>B: Oh. I </a:t>
            </a:r>
            <a:r>
              <a:rPr lang="en-US" sz="2400" b="1" i="1" dirty="0"/>
              <a:t>hope</a:t>
            </a:r>
            <a:r>
              <a:rPr lang="en-US" sz="2400" dirty="0"/>
              <a:t> we will see them soon.</a:t>
            </a:r>
          </a:p>
        </p:txBody>
      </p:sp>
    </p:spTree>
    <p:extLst>
      <p:ext uri="{BB962C8B-B14F-4D97-AF65-F5344CB8AC3E}">
        <p14:creationId xmlns:p14="http://schemas.microsoft.com/office/powerpoint/2010/main" val="1072677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599" y="302674"/>
            <a:ext cx="161394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saw </a:t>
            </a:r>
          </a:p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dogs </a:t>
            </a:r>
          </a:p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lady </a:t>
            </a:r>
          </a:p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the </a:t>
            </a:r>
          </a:p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park </a:t>
            </a:r>
          </a:p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everyone </a:t>
            </a:r>
          </a:p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young </a:t>
            </a:r>
          </a:p>
          <a:p>
            <a:pPr>
              <a:spcAft>
                <a:spcPts val="0"/>
              </a:spcAft>
            </a:pPr>
            <a:endParaRPr lang="en-US" altLang="zh-TW" sz="28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zh-TW" altLang="zh-TW" sz="28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20524" y="302674"/>
            <a:ext cx="24583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and </a:t>
            </a:r>
          </a:p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the </a:t>
            </a:r>
          </a:p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beautiful </a:t>
            </a:r>
          </a:p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to </a:t>
            </a:r>
          </a:p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the </a:t>
            </a:r>
          </a:p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man </a:t>
            </a:r>
          </a:p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take </a:t>
            </a:r>
          </a:p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powerful </a:t>
            </a:r>
          </a:p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their</a:t>
            </a:r>
          </a:p>
        </p:txBody>
      </p:sp>
    </p:spTree>
    <p:extLst>
      <p:ext uri="{BB962C8B-B14F-4D97-AF65-F5344CB8AC3E}">
        <p14:creationId xmlns:p14="http://schemas.microsoft.com/office/powerpoint/2010/main" val="767327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8079" y="2191435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Everyone saw the powerful man and the beautiful lady take their young dogs to the park.</a:t>
            </a:r>
            <a:endParaRPr lang="zh-TW" altLang="zh-TW" sz="28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721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Image result for taiwan danc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773" y="791724"/>
            <a:ext cx="4288220" cy="28432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6455" y="4414345"/>
            <a:ext cx="72679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/>
              <a:t>The people are dancing.</a:t>
            </a:r>
          </a:p>
          <a:p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52192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Image result for taiwan danc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773" y="791724"/>
            <a:ext cx="4288220" cy="28432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6455" y="4414345"/>
            <a:ext cx="726790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/>
              <a:t>The people are dancing.</a:t>
            </a:r>
          </a:p>
          <a:p>
            <a:endParaRPr lang="en-US" altLang="zh-TW" sz="3200" dirty="0"/>
          </a:p>
          <a:p>
            <a:r>
              <a:rPr lang="en-US" altLang="zh-TW" sz="3200" dirty="0"/>
              <a:t>The people are singing.</a:t>
            </a:r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8332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Image result for taiwan danc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773" y="791724"/>
            <a:ext cx="4288220" cy="28432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88931" y="4114542"/>
            <a:ext cx="726790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The people are dancing.</a:t>
            </a:r>
          </a:p>
          <a:p>
            <a:endParaRPr lang="en-US" altLang="zh-TW" sz="2800" dirty="0"/>
          </a:p>
          <a:p>
            <a:r>
              <a:rPr lang="en-US" altLang="zh-TW" sz="2800" dirty="0"/>
              <a:t>The people are singing.</a:t>
            </a:r>
          </a:p>
          <a:p>
            <a:endParaRPr lang="en-US" altLang="zh-TW" sz="2800" dirty="0"/>
          </a:p>
          <a:p>
            <a:r>
              <a:rPr lang="en-US" altLang="zh-TW" sz="2800" dirty="0">
                <a:solidFill>
                  <a:srgbClr val="FFFF00"/>
                </a:solidFill>
              </a:rPr>
              <a:t>The people are dancing and singing.</a:t>
            </a:r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64404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8662" y="1214203"/>
            <a:ext cx="75250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/>
              <a:t>The bus is taking the students to the school.</a:t>
            </a:r>
          </a:p>
        </p:txBody>
      </p:sp>
    </p:spTree>
    <p:extLst>
      <p:ext uri="{BB962C8B-B14F-4D97-AF65-F5344CB8AC3E}">
        <p14:creationId xmlns:p14="http://schemas.microsoft.com/office/powerpoint/2010/main" val="4287145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8662" y="1214203"/>
            <a:ext cx="75250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/>
              <a:t>The bus is taking the students to the school.</a:t>
            </a:r>
          </a:p>
          <a:p>
            <a:endParaRPr lang="en-US" altLang="zh-TW" sz="3200" dirty="0"/>
          </a:p>
          <a:p>
            <a:r>
              <a:rPr lang="en-US" altLang="zh-TW" sz="3200" dirty="0"/>
              <a:t>The bus is powerful.</a:t>
            </a:r>
          </a:p>
        </p:txBody>
      </p:sp>
    </p:spTree>
    <p:extLst>
      <p:ext uri="{BB962C8B-B14F-4D97-AF65-F5344CB8AC3E}">
        <p14:creationId xmlns:p14="http://schemas.microsoft.com/office/powerpoint/2010/main" val="2208905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8662" y="1214203"/>
            <a:ext cx="7525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/>
              <a:t>The bus is taking the students to the school.</a:t>
            </a:r>
          </a:p>
          <a:p>
            <a:endParaRPr lang="en-US" altLang="zh-TW" sz="3200" dirty="0"/>
          </a:p>
          <a:p>
            <a:r>
              <a:rPr lang="en-US" altLang="zh-TW" sz="3200" dirty="0"/>
              <a:t>The bus is big.</a:t>
            </a:r>
          </a:p>
          <a:p>
            <a:endParaRPr lang="en-US" altLang="zh-TW" sz="3200" dirty="0"/>
          </a:p>
          <a:p>
            <a:r>
              <a:rPr lang="en-US" altLang="zh-TW" sz="3200" dirty="0"/>
              <a:t>The students are young.</a:t>
            </a:r>
          </a:p>
        </p:txBody>
      </p:sp>
    </p:spTree>
    <p:extLst>
      <p:ext uri="{BB962C8B-B14F-4D97-AF65-F5344CB8AC3E}">
        <p14:creationId xmlns:p14="http://schemas.microsoft.com/office/powerpoint/2010/main" val="674242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3672" y="1214203"/>
            <a:ext cx="752506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/>
              <a:t>The bus is taking the students to the park.</a:t>
            </a:r>
          </a:p>
          <a:p>
            <a:endParaRPr lang="en-US" altLang="zh-TW" sz="3200" dirty="0"/>
          </a:p>
          <a:p>
            <a:r>
              <a:rPr lang="en-US" altLang="zh-TW" sz="3200" dirty="0"/>
              <a:t>The bus is big.</a:t>
            </a:r>
          </a:p>
          <a:p>
            <a:endParaRPr lang="en-US" altLang="zh-TW" sz="3200" dirty="0"/>
          </a:p>
          <a:p>
            <a:r>
              <a:rPr lang="en-US" altLang="zh-TW" sz="3200" dirty="0"/>
              <a:t>The students are young.</a:t>
            </a:r>
          </a:p>
          <a:p>
            <a:endParaRPr lang="en-US" altLang="zh-TW" sz="3200" dirty="0"/>
          </a:p>
          <a:p>
            <a:r>
              <a:rPr lang="en-US" altLang="zh-TW" sz="3200" dirty="0">
                <a:solidFill>
                  <a:srgbClr val="FFFF00"/>
                </a:solidFill>
              </a:rPr>
              <a:t>The big bus is taking the young students to the school.</a:t>
            </a:r>
          </a:p>
        </p:txBody>
      </p:sp>
    </p:spTree>
    <p:extLst>
      <p:ext uri="{BB962C8B-B14F-4D97-AF65-F5344CB8AC3E}">
        <p14:creationId xmlns:p14="http://schemas.microsoft.com/office/powerpoint/2010/main" val="4060799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EDF4AB-12BF-4F4B-86F7-61C406519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243" y="752475"/>
            <a:ext cx="5246557" cy="53530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20524" y="752475"/>
            <a:ext cx="78398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/>
              <a:t>Favorite				World</a:t>
            </a:r>
          </a:p>
          <a:p>
            <a:endParaRPr lang="en-US" altLang="zh-TW" sz="2800" dirty="0"/>
          </a:p>
          <a:p>
            <a:r>
              <a:rPr lang="en-US" altLang="zh-TW" sz="2800" dirty="0"/>
              <a:t>Beautiful				Hope</a:t>
            </a:r>
          </a:p>
          <a:p>
            <a:endParaRPr lang="en-US" altLang="zh-TW" sz="2800" dirty="0"/>
          </a:p>
          <a:p>
            <a:r>
              <a:rPr lang="en-US" altLang="zh-TW" sz="2800" dirty="0"/>
              <a:t>Really				Fear</a:t>
            </a:r>
          </a:p>
          <a:p>
            <a:endParaRPr lang="en-US" altLang="zh-TW" sz="2800" dirty="0"/>
          </a:p>
          <a:p>
            <a:r>
              <a:rPr lang="en-US" altLang="zh-TW" sz="2800" dirty="0"/>
              <a:t>Great				Share</a:t>
            </a:r>
          </a:p>
          <a:p>
            <a:endParaRPr lang="en-US" altLang="zh-TW" sz="2800" dirty="0"/>
          </a:p>
          <a:p>
            <a:r>
              <a:rPr lang="en-US" altLang="zh-TW" sz="2800" dirty="0"/>
              <a:t>Powerful				Aware</a:t>
            </a:r>
          </a:p>
          <a:p>
            <a:endParaRPr lang="en-US" altLang="zh-TW" sz="2800" dirty="0"/>
          </a:p>
          <a:p>
            <a:r>
              <a:rPr lang="en-US" altLang="zh-TW" sz="2800" dirty="0"/>
              <a:t>Young				Everyone	</a:t>
            </a:r>
          </a:p>
        </p:txBody>
      </p:sp>
    </p:spTree>
    <p:extLst>
      <p:ext uri="{BB962C8B-B14F-4D97-AF65-F5344CB8AC3E}">
        <p14:creationId xmlns:p14="http://schemas.microsoft.com/office/powerpoint/2010/main" val="9853812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653</TotalTime>
  <Words>191</Words>
  <Application>Microsoft Office PowerPoint</Application>
  <PresentationFormat>Widescreen</PresentationFormat>
  <Paragraphs>79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新細明體</vt:lpstr>
      <vt:lpstr>Arial</vt:lpstr>
      <vt:lpstr>Calibri</vt:lpstr>
      <vt:lpstr>Century Gothic</vt:lpstr>
      <vt:lpstr>Times New Roman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Bonsall, Jonathan Mason</dc:creator>
  <cp:lastModifiedBy>Bonsall, Jonathan Mason</cp:lastModifiedBy>
  <cp:revision>11</cp:revision>
  <dcterms:created xsi:type="dcterms:W3CDTF">2018-09-12T22:47:01Z</dcterms:created>
  <dcterms:modified xsi:type="dcterms:W3CDTF">2018-09-27T02:26:19Z</dcterms:modified>
</cp:coreProperties>
</file>