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theme/theme4.xml" ContentType="application/vnd.openxmlformats-officedocument.theme+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56" r:id="rId2"/>
    <p:sldMasterId id="2147483666" r:id="rId3"/>
    <p:sldMasterId id="2147483669" r:id="rId4"/>
    <p:sldMasterId id="2147483671" r:id="rId5"/>
  </p:sldMasterIdLst>
  <p:notesMasterIdLst>
    <p:notesMasterId r:id="rId20"/>
  </p:notesMasterIdLst>
  <p:sldIdLst>
    <p:sldId id="411" r:id="rId6"/>
    <p:sldId id="458" r:id="rId7"/>
    <p:sldId id="459" r:id="rId8"/>
    <p:sldId id="439" r:id="rId9"/>
    <p:sldId id="437" r:id="rId10"/>
    <p:sldId id="440" r:id="rId11"/>
    <p:sldId id="455" r:id="rId12"/>
    <p:sldId id="444" r:id="rId13"/>
    <p:sldId id="445" r:id="rId14"/>
    <p:sldId id="447" r:id="rId15"/>
    <p:sldId id="456" r:id="rId16"/>
    <p:sldId id="434" r:id="rId17"/>
    <p:sldId id="435" r:id="rId18"/>
    <p:sldId id="436" r:id="rId19"/>
  </p:sldIdLst>
  <p:sldSz cx="9144000" cy="6858000" type="screen4x3"/>
  <p:notesSz cx="6858000" cy="9144000"/>
  <p:defaultTextStyle>
    <a:defPPr>
      <a:defRPr lang="ko-KR"/>
    </a:defPPr>
    <a:lvl1pPr algn="l" rtl="0" eaLnBrk="0" fontAlgn="base" hangingPunct="0">
      <a:spcBef>
        <a:spcPct val="0"/>
      </a:spcBef>
      <a:spcAft>
        <a:spcPct val="0"/>
      </a:spcAft>
      <a:defRPr kern="1200">
        <a:solidFill>
          <a:schemeClr val="tx1"/>
        </a:solidFill>
        <a:latin typeface="Gulim" panose="020B0600000101010101" pitchFamily="34" charset="-127"/>
        <a:ea typeface="Gulim" panose="020B0600000101010101" pitchFamily="34" charset="-127"/>
        <a:cs typeface="+mn-cs"/>
      </a:defRPr>
    </a:lvl1pPr>
    <a:lvl2pPr marL="457200" algn="l" rtl="0" eaLnBrk="0" fontAlgn="base" hangingPunct="0">
      <a:spcBef>
        <a:spcPct val="0"/>
      </a:spcBef>
      <a:spcAft>
        <a:spcPct val="0"/>
      </a:spcAft>
      <a:defRPr kern="1200">
        <a:solidFill>
          <a:schemeClr val="tx1"/>
        </a:solidFill>
        <a:latin typeface="Gulim" panose="020B0600000101010101" pitchFamily="34" charset="-127"/>
        <a:ea typeface="Gulim" panose="020B0600000101010101" pitchFamily="34" charset="-127"/>
        <a:cs typeface="+mn-cs"/>
      </a:defRPr>
    </a:lvl2pPr>
    <a:lvl3pPr marL="914400" algn="l" rtl="0" eaLnBrk="0" fontAlgn="base" hangingPunct="0">
      <a:spcBef>
        <a:spcPct val="0"/>
      </a:spcBef>
      <a:spcAft>
        <a:spcPct val="0"/>
      </a:spcAft>
      <a:defRPr kern="1200">
        <a:solidFill>
          <a:schemeClr val="tx1"/>
        </a:solidFill>
        <a:latin typeface="Gulim" panose="020B0600000101010101" pitchFamily="34" charset="-127"/>
        <a:ea typeface="Gulim" panose="020B0600000101010101" pitchFamily="34" charset="-127"/>
        <a:cs typeface="+mn-cs"/>
      </a:defRPr>
    </a:lvl3pPr>
    <a:lvl4pPr marL="1371600" algn="l" rtl="0" eaLnBrk="0" fontAlgn="base" hangingPunct="0">
      <a:spcBef>
        <a:spcPct val="0"/>
      </a:spcBef>
      <a:spcAft>
        <a:spcPct val="0"/>
      </a:spcAft>
      <a:defRPr kern="1200">
        <a:solidFill>
          <a:schemeClr val="tx1"/>
        </a:solidFill>
        <a:latin typeface="Gulim" panose="020B0600000101010101" pitchFamily="34" charset="-127"/>
        <a:ea typeface="Gulim" panose="020B0600000101010101" pitchFamily="34" charset="-127"/>
        <a:cs typeface="+mn-cs"/>
      </a:defRPr>
    </a:lvl4pPr>
    <a:lvl5pPr marL="1828800" algn="l" rtl="0" eaLnBrk="0" fontAlgn="base" hangingPunct="0">
      <a:spcBef>
        <a:spcPct val="0"/>
      </a:spcBef>
      <a:spcAft>
        <a:spcPct val="0"/>
      </a:spcAft>
      <a:defRPr kern="1200">
        <a:solidFill>
          <a:schemeClr val="tx1"/>
        </a:solidFill>
        <a:latin typeface="Gulim" panose="020B0600000101010101" pitchFamily="34" charset="-127"/>
        <a:ea typeface="Gulim" panose="020B0600000101010101" pitchFamily="34" charset="-127"/>
        <a:cs typeface="+mn-cs"/>
      </a:defRPr>
    </a:lvl5pPr>
    <a:lvl6pPr marL="2286000" algn="l" defTabSz="914400" rtl="0" eaLnBrk="1" latinLnBrk="0" hangingPunct="1">
      <a:defRPr kern="1200">
        <a:solidFill>
          <a:schemeClr val="tx1"/>
        </a:solidFill>
        <a:latin typeface="Gulim" panose="020B0600000101010101" pitchFamily="34" charset="-127"/>
        <a:ea typeface="Gulim" panose="020B0600000101010101" pitchFamily="34" charset="-127"/>
        <a:cs typeface="+mn-cs"/>
      </a:defRPr>
    </a:lvl6pPr>
    <a:lvl7pPr marL="2743200" algn="l" defTabSz="914400" rtl="0" eaLnBrk="1" latinLnBrk="0" hangingPunct="1">
      <a:defRPr kern="1200">
        <a:solidFill>
          <a:schemeClr val="tx1"/>
        </a:solidFill>
        <a:latin typeface="Gulim" panose="020B0600000101010101" pitchFamily="34" charset="-127"/>
        <a:ea typeface="Gulim" panose="020B0600000101010101" pitchFamily="34" charset="-127"/>
        <a:cs typeface="+mn-cs"/>
      </a:defRPr>
    </a:lvl7pPr>
    <a:lvl8pPr marL="3200400" algn="l" defTabSz="914400" rtl="0" eaLnBrk="1" latinLnBrk="0" hangingPunct="1">
      <a:defRPr kern="1200">
        <a:solidFill>
          <a:schemeClr val="tx1"/>
        </a:solidFill>
        <a:latin typeface="Gulim" panose="020B0600000101010101" pitchFamily="34" charset="-127"/>
        <a:ea typeface="Gulim" panose="020B0600000101010101" pitchFamily="34" charset="-127"/>
        <a:cs typeface="+mn-cs"/>
      </a:defRPr>
    </a:lvl8pPr>
    <a:lvl9pPr marL="3657600" algn="l" defTabSz="914400" rtl="0" eaLnBrk="1" latinLnBrk="0" hangingPunct="1">
      <a:defRPr kern="1200">
        <a:solidFill>
          <a:schemeClr val="tx1"/>
        </a:solidFill>
        <a:latin typeface="Gulim" panose="020B0600000101010101" pitchFamily="34" charset="-127"/>
        <a:ea typeface="Gulim" panose="020B0600000101010101" pitchFamily="34" charset="-127"/>
        <a:cs typeface="+mn-cs"/>
      </a:defRPr>
    </a:lvl9pPr>
  </p:defaultTextStyle>
  <p:extLst>
    <p:ext uri="{EFAFB233-063F-42B5-8137-9DF3F51BA10A}">
      <p15:sldGuideLst xmlns:p15="http://schemas.microsoft.com/office/powerpoint/2012/main">
        <p15:guide id="1" orient="horz" userDrawn="1">
          <p15:clr>
            <a:srgbClr val="A4A3A4"/>
          </p15:clr>
        </p15:guide>
        <p15:guide id="2" pos="5738"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2B97B"/>
    <a:srgbClr val="8BD6C9"/>
    <a:srgbClr val="FFFFFF"/>
    <a:srgbClr val="FF8D2F"/>
    <a:srgbClr val="FF7200"/>
    <a:srgbClr val="F67A7A"/>
    <a:srgbClr val="F45A5A"/>
    <a:srgbClr val="F9ADA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等深淺樣式 2 - 輔色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3529" autoAdjust="0"/>
    <p:restoredTop sz="94660"/>
  </p:normalViewPr>
  <p:slideViewPr>
    <p:cSldViewPr>
      <p:cViewPr varScale="1">
        <p:scale>
          <a:sx n="105" d="100"/>
          <a:sy n="105" d="100"/>
        </p:scale>
        <p:origin x="1836" y="108"/>
      </p:cViewPr>
      <p:guideLst>
        <p:guide orient="horz"/>
        <p:guide pos="5738"/>
      </p:guideLst>
    </p:cSldViewPr>
  </p:slideViewPr>
  <p:notesTextViewPr>
    <p:cViewPr>
      <p:scale>
        <a:sx n="100" d="100"/>
        <a:sy n="100" d="100"/>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3" Type="http://schemas.openxmlformats.org/officeDocument/2006/relationships/slideMaster" Target="slideMasters/slideMaster3.xml"/><Relationship Id="rId21" Type="http://schemas.openxmlformats.org/officeDocument/2006/relationships/presProps" Target="presProp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 Type="http://schemas.openxmlformats.org/officeDocument/2006/relationships/slideMaster" Target="slideMasters/slideMaster2.xml"/><Relationship Id="rId16" Type="http://schemas.openxmlformats.org/officeDocument/2006/relationships/slide" Target="slides/slide11.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tableStyles" Target="tableStyles.xml"/><Relationship Id="rId5" Type="http://schemas.openxmlformats.org/officeDocument/2006/relationships/slideMaster" Target="slideMasters/slideMaster5.xml"/><Relationship Id="rId15" Type="http://schemas.openxmlformats.org/officeDocument/2006/relationships/slide" Target="slides/slide10.xml"/><Relationship Id="rId23" Type="http://schemas.openxmlformats.org/officeDocument/2006/relationships/theme" Target="theme/theme1.xml"/><Relationship Id="rId10" Type="http://schemas.openxmlformats.org/officeDocument/2006/relationships/slide" Target="slides/slide5.xml"/><Relationship Id="rId19" Type="http://schemas.openxmlformats.org/officeDocument/2006/relationships/slide" Target="slides/slide14.xml"/><Relationship Id="rId4" Type="http://schemas.openxmlformats.org/officeDocument/2006/relationships/slideMaster" Target="slideMasters/slideMaster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bwMode="auto">
      <p:bgPr>
        <a:solidFill>
          <a:schemeClr val="bg1"/>
        </a:solidFill>
        <a:effectLst/>
      </p:bgPr>
    </p:bg>
    <p:spTree>
      <p:nvGrpSpPr>
        <p:cNvPr id="1" name=""/>
        <p:cNvGrpSpPr/>
        <p:nvPr/>
      </p:nvGrpSpPr>
      <p:grpSpPr>
        <a:xfrm>
          <a:off x="0" y="0"/>
          <a:ext cx="0" cy="0"/>
          <a:chOff x="0" y="0"/>
          <a:chExt cx="0" cy="0"/>
        </a:xfrm>
      </p:grpSpPr>
      <p:sp>
        <p:nvSpPr>
          <p:cNvPr id="9218" name="머리글 개체 틀 1"/>
          <p:cNvSpPr>
            <a:spLocks noGrp="1" noChangeArrowheads="1"/>
          </p:cNvSpPr>
          <p:nvPr>
            <p:ph type="hdr" sz="quarter"/>
          </p:nvPr>
        </p:nvSpPr>
        <p:spPr bwMode="auto">
          <a:xfrm>
            <a:off x="0" y="0"/>
            <a:ext cx="2971800"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eaLnBrk="1" latinLnBrk="1" hangingPunct="1">
              <a:buFont typeface="Arial" panose="020B0604020202020204" pitchFamily="34" charset="0"/>
              <a:buNone/>
              <a:defRPr sz="1200">
                <a:latin typeface="Malgun Gothic" pitchFamily="34" charset="-127"/>
                <a:ea typeface="Malgun Gothic" pitchFamily="34" charset="-127"/>
              </a:defRPr>
            </a:lvl1pPr>
          </a:lstStyle>
          <a:p>
            <a:pPr>
              <a:defRPr/>
            </a:pPr>
            <a:endParaRPr lang="ko-KR" altLang="en-US"/>
          </a:p>
        </p:txBody>
      </p:sp>
      <p:sp>
        <p:nvSpPr>
          <p:cNvPr id="9219" name="날짜 개체 틀 2"/>
          <p:cNvSpPr>
            <a:spLocks noGrp="1" noChangeArrowheads="1"/>
          </p:cNvSpPr>
          <p:nvPr>
            <p:ph type="dt" idx="1"/>
          </p:nvPr>
        </p:nvSpPr>
        <p:spPr bwMode="auto">
          <a:xfrm>
            <a:off x="3884613" y="0"/>
            <a:ext cx="2971800"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r" eaLnBrk="1" latinLnBrk="1" hangingPunct="1">
              <a:buFont typeface="Arial" panose="020B0604020202020204" pitchFamily="34" charset="0"/>
              <a:buNone/>
              <a:defRPr sz="1200">
                <a:latin typeface="Malgun Gothic" pitchFamily="34" charset="-127"/>
                <a:ea typeface="Malgun Gothic" pitchFamily="34" charset="-127"/>
              </a:defRPr>
            </a:lvl1pPr>
          </a:lstStyle>
          <a:p>
            <a:pPr>
              <a:defRPr/>
            </a:pPr>
            <a:fld id="{CCD717A7-4CF4-4748-B4EE-3162DA96FC5F}" type="datetimeFigureOut">
              <a:rPr lang="ko-KR" altLang="en-US"/>
              <a:pPr>
                <a:defRPr/>
              </a:pPr>
              <a:t>2018-09-05</a:t>
            </a:fld>
            <a:endParaRPr lang="ko-KR" altLang="en-US"/>
          </a:p>
        </p:txBody>
      </p:sp>
      <p:sp>
        <p:nvSpPr>
          <p:cNvPr id="7172" name="슬라이드 이미지 개체 틀 3"/>
          <p:cNvSpPr>
            <a:spLocks noGrp="1" noRot="1" noChangeAspect="1" noChangeArrowheads="1"/>
          </p:cNvSpPr>
          <p:nvPr>
            <p:ph type="sldImg" idx="2"/>
          </p:nvPr>
        </p:nvSpPr>
        <p:spPr bwMode="auto">
          <a:xfrm>
            <a:off x="1143000" y="685800"/>
            <a:ext cx="4572000" cy="3429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sp>
      <p:sp>
        <p:nvSpPr>
          <p:cNvPr id="9221" name="슬라이드 노트 개체 틀 4"/>
          <p:cNvSpPr>
            <a:spLocks noGrp="1" noChangeArrowheads="1"/>
          </p:cNvSpPr>
          <p:nvPr>
            <p:ph type="body" sz="quarter" idx="3"/>
          </p:nvPr>
        </p:nvSpPr>
        <p:spPr bwMode="auto">
          <a:xfrm>
            <a:off x="685800" y="4343400"/>
            <a:ext cx="5486400" cy="4114800"/>
          </a:xfrm>
          <a:prstGeom prst="rect">
            <a:avLst/>
          </a:prstGeom>
          <a:noFill/>
          <a:ln w="12700" cmpd="sng">
            <a:noFill/>
            <a:miter lim="800000"/>
            <a:headEnd/>
            <a:tailEnd/>
          </a:ln>
        </p:spPr>
        <p:txBody>
          <a:bodyPr vert="horz" wrap="square" lIns="91440" tIns="45720" rIns="91440" bIns="45720" numCol="1" anchor="ctr" anchorCtr="0" compatLnSpc="1">
            <a:prstTxWarp prst="textNoShape">
              <a:avLst/>
            </a:prstTxWarp>
          </a:bodyPr>
          <a:lstStyle/>
          <a:p>
            <a:pPr lvl="0"/>
            <a:r>
              <a:rPr lang="ko-KR" altLang="en-US" noProof="0" smtClean="0"/>
              <a:t>마스터 텍스트 스타일을 편집합니다</a:t>
            </a:r>
          </a:p>
          <a:p>
            <a:pPr lvl="1"/>
            <a:r>
              <a:rPr lang="ko-KR" altLang="en-US" noProof="0" smtClean="0"/>
              <a:t>둘째 수준</a:t>
            </a:r>
          </a:p>
          <a:p>
            <a:pPr lvl="2"/>
            <a:r>
              <a:rPr lang="ko-KR" altLang="en-US" noProof="0" smtClean="0"/>
              <a:t>셋째 수준</a:t>
            </a:r>
          </a:p>
          <a:p>
            <a:pPr lvl="3"/>
            <a:r>
              <a:rPr lang="ko-KR" altLang="en-US" noProof="0" smtClean="0"/>
              <a:t>넷째 수준</a:t>
            </a:r>
          </a:p>
          <a:p>
            <a:pPr lvl="4"/>
            <a:r>
              <a:rPr lang="ko-KR" altLang="en-US" noProof="0" smtClean="0"/>
              <a:t>다섯째 수준</a:t>
            </a:r>
          </a:p>
        </p:txBody>
      </p:sp>
      <p:sp>
        <p:nvSpPr>
          <p:cNvPr id="9222" name="바닥글 개체 틀 5"/>
          <p:cNvSpPr>
            <a:spLocks noGrp="1" noChangeArrowheads="1"/>
          </p:cNvSpPr>
          <p:nvPr>
            <p:ph type="ftr" sz="quarter" idx="4"/>
          </p:nvPr>
        </p:nvSpPr>
        <p:spPr bwMode="auto">
          <a:xfrm>
            <a:off x="0" y="8685213"/>
            <a:ext cx="2971800" cy="457200"/>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lvl1pPr eaLnBrk="1" latinLnBrk="1" hangingPunct="1">
              <a:buFont typeface="Arial" panose="020B0604020202020204" pitchFamily="34" charset="0"/>
              <a:buNone/>
              <a:defRPr sz="1200">
                <a:latin typeface="Malgun Gothic" pitchFamily="34" charset="-127"/>
                <a:ea typeface="Malgun Gothic" pitchFamily="34" charset="-127"/>
              </a:defRPr>
            </a:lvl1pPr>
          </a:lstStyle>
          <a:p>
            <a:pPr>
              <a:defRPr/>
            </a:pPr>
            <a:endParaRPr lang="ko-KR" altLang="en-US"/>
          </a:p>
        </p:txBody>
      </p:sp>
      <p:sp>
        <p:nvSpPr>
          <p:cNvPr id="9223" name="슬라이드 번호 개체 틀 6"/>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lvl1pPr algn="r" eaLnBrk="1" latinLnBrk="1" hangingPunct="1">
              <a:buFont typeface="Arial" panose="020B0604020202020204" pitchFamily="34" charset="0"/>
              <a:buNone/>
              <a:defRPr sz="1200">
                <a:latin typeface="Malgun Gothic" panose="020B0503020000020004" pitchFamily="34" charset="-127"/>
                <a:ea typeface="Malgun Gothic" panose="020B0503020000020004" pitchFamily="34" charset="-127"/>
              </a:defRPr>
            </a:lvl1pPr>
          </a:lstStyle>
          <a:p>
            <a:pPr>
              <a:defRPr/>
            </a:pPr>
            <a:fld id="{7FB9462C-75BF-4518-8B24-AD03F2F29B18}" type="slidenum">
              <a:rPr lang="ko-KR" altLang="en-US"/>
              <a:pPr>
                <a:defRPr/>
              </a:pPr>
              <a:t>‹#›</a:t>
            </a:fld>
            <a:endParaRPr lang="ko-KR" altLang="en-US"/>
          </a:p>
        </p:txBody>
      </p:sp>
    </p:spTree>
    <p:extLst>
      <p:ext uri="{BB962C8B-B14F-4D97-AF65-F5344CB8AC3E}">
        <p14:creationId xmlns:p14="http://schemas.microsoft.com/office/powerpoint/2010/main" val="2800804886"/>
      </p:ext>
    </p:extLst>
  </p:cSld>
  <p:clrMap bg1="lt1" tx1="dk1" bg2="lt2" tx2="dk2" accent1="accent1" accent2="accent2" accent3="accent3" accent4="accent4" accent5="accent5" accent6="accent6" hlink="hlink" folHlink="folHlink"/>
  <p:notesStyle>
    <a:lvl1pPr algn="l" rtl="0" eaLnBrk="0" fontAlgn="base" latinLnBrk="1" hangingPunct="0">
      <a:spcBef>
        <a:spcPct val="30000"/>
      </a:spcBef>
      <a:spcAft>
        <a:spcPct val="0"/>
      </a:spcAft>
      <a:defRPr sz="1200" kern="1200">
        <a:solidFill>
          <a:schemeClr val="tx1"/>
        </a:solidFill>
        <a:latin typeface="Malgun Gothic" pitchFamily="34" charset="-127"/>
        <a:ea typeface="Malgun Gothic" pitchFamily="34" charset="-127"/>
        <a:cs typeface="+mn-cs"/>
      </a:defRPr>
    </a:lvl1pPr>
    <a:lvl2pPr marL="457200" algn="l" rtl="0" eaLnBrk="0" fontAlgn="base" latinLnBrk="1" hangingPunct="0">
      <a:spcBef>
        <a:spcPct val="30000"/>
      </a:spcBef>
      <a:spcAft>
        <a:spcPct val="0"/>
      </a:spcAft>
      <a:defRPr sz="1200" kern="1200">
        <a:solidFill>
          <a:schemeClr val="tx1"/>
        </a:solidFill>
        <a:latin typeface="Malgun Gothic" pitchFamily="34" charset="-127"/>
        <a:ea typeface="Malgun Gothic" pitchFamily="34" charset="-127"/>
        <a:cs typeface="+mn-cs"/>
      </a:defRPr>
    </a:lvl2pPr>
    <a:lvl3pPr marL="914400" algn="l" rtl="0" eaLnBrk="0" fontAlgn="base" latinLnBrk="1" hangingPunct="0">
      <a:spcBef>
        <a:spcPct val="30000"/>
      </a:spcBef>
      <a:spcAft>
        <a:spcPct val="0"/>
      </a:spcAft>
      <a:defRPr sz="1200" kern="1200">
        <a:solidFill>
          <a:schemeClr val="tx1"/>
        </a:solidFill>
        <a:latin typeface="Malgun Gothic" pitchFamily="34" charset="-127"/>
        <a:ea typeface="Malgun Gothic" pitchFamily="34" charset="-127"/>
        <a:cs typeface="+mn-cs"/>
      </a:defRPr>
    </a:lvl3pPr>
    <a:lvl4pPr marL="1371600" algn="l" rtl="0" eaLnBrk="0" fontAlgn="base" latinLnBrk="1" hangingPunct="0">
      <a:spcBef>
        <a:spcPct val="30000"/>
      </a:spcBef>
      <a:spcAft>
        <a:spcPct val="0"/>
      </a:spcAft>
      <a:defRPr sz="1200" kern="1200">
        <a:solidFill>
          <a:schemeClr val="tx1"/>
        </a:solidFill>
        <a:latin typeface="Malgun Gothic" pitchFamily="34" charset="-127"/>
        <a:ea typeface="Malgun Gothic" pitchFamily="34" charset="-127"/>
        <a:cs typeface="+mn-cs"/>
      </a:defRPr>
    </a:lvl4pPr>
    <a:lvl5pPr marL="1828800" algn="l" rtl="0" eaLnBrk="0" fontAlgn="base" latinLnBrk="1" hangingPunct="0">
      <a:spcBef>
        <a:spcPct val="30000"/>
      </a:spcBef>
      <a:spcAft>
        <a:spcPct val="0"/>
      </a:spcAft>
      <a:defRPr sz="1200" kern="1200">
        <a:solidFill>
          <a:schemeClr val="tx1"/>
        </a:solidFill>
        <a:latin typeface="Malgun Gothic" pitchFamily="34" charset="-127"/>
        <a:ea typeface="Malgun Gothic" pitchFamily="34" charset="-127"/>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幻灯片图像占位符 1"/>
          <p:cNvSpPr>
            <a:spLocks noGrp="1" noRot="1" noChangeAspect="1" noTextEdit="1"/>
          </p:cNvSpPr>
          <p:nvPr>
            <p:ph type="sldImg"/>
          </p:nvPr>
        </p:nvSpPr>
        <p:spPr>
          <a:xfrm>
            <a:off x="1143000" y="685800"/>
            <a:ext cx="4572000" cy="3429000"/>
          </a:xfrm>
        </p:spPr>
      </p:sp>
      <p:sp>
        <p:nvSpPr>
          <p:cNvPr id="9219" name="备注占位符 2"/>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lstStyle/>
          <a:p>
            <a:endParaRPr lang="zh-CN" altLang="en-US" smtClean="0"/>
          </a:p>
        </p:txBody>
      </p:sp>
      <p:sp>
        <p:nvSpPr>
          <p:cNvPr id="9220" name="灯片编号占位符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Gulim" panose="020B0600000101010101" pitchFamily="34" charset="-127"/>
                <a:ea typeface="Gulim" panose="020B0600000101010101" pitchFamily="34" charset="-127"/>
              </a:defRPr>
            </a:lvl1pPr>
            <a:lvl2pPr marL="742950" indent="-285750">
              <a:defRPr>
                <a:solidFill>
                  <a:schemeClr val="tx1"/>
                </a:solidFill>
                <a:latin typeface="Gulim" panose="020B0600000101010101" pitchFamily="34" charset="-127"/>
                <a:ea typeface="Gulim" panose="020B0600000101010101" pitchFamily="34" charset="-127"/>
              </a:defRPr>
            </a:lvl2pPr>
            <a:lvl3pPr marL="1143000" indent="-228600">
              <a:defRPr>
                <a:solidFill>
                  <a:schemeClr val="tx1"/>
                </a:solidFill>
                <a:latin typeface="Gulim" panose="020B0600000101010101" pitchFamily="34" charset="-127"/>
                <a:ea typeface="Gulim" panose="020B0600000101010101" pitchFamily="34" charset="-127"/>
              </a:defRPr>
            </a:lvl3pPr>
            <a:lvl4pPr marL="1600200" indent="-228600">
              <a:defRPr>
                <a:solidFill>
                  <a:schemeClr val="tx1"/>
                </a:solidFill>
                <a:latin typeface="Gulim" panose="020B0600000101010101" pitchFamily="34" charset="-127"/>
                <a:ea typeface="Gulim" panose="020B0600000101010101" pitchFamily="34" charset="-127"/>
              </a:defRPr>
            </a:lvl4pPr>
            <a:lvl5pPr marL="2057400" indent="-228600">
              <a:defRPr>
                <a:solidFill>
                  <a:schemeClr val="tx1"/>
                </a:solidFill>
                <a:latin typeface="Gulim" panose="020B0600000101010101" pitchFamily="34" charset="-127"/>
                <a:ea typeface="Gulim" panose="020B0600000101010101" pitchFamily="34" charset="-127"/>
              </a:defRPr>
            </a:lvl5pPr>
            <a:lvl6pPr marL="2514600" indent="-228600" eaLnBrk="0" fontAlgn="base" hangingPunct="0">
              <a:spcBef>
                <a:spcPct val="0"/>
              </a:spcBef>
              <a:spcAft>
                <a:spcPct val="0"/>
              </a:spcAft>
              <a:defRPr>
                <a:solidFill>
                  <a:schemeClr val="tx1"/>
                </a:solidFill>
                <a:latin typeface="Gulim" panose="020B0600000101010101" pitchFamily="34" charset="-127"/>
                <a:ea typeface="Gulim" panose="020B0600000101010101" pitchFamily="34" charset="-127"/>
              </a:defRPr>
            </a:lvl6pPr>
            <a:lvl7pPr marL="2971800" indent="-228600" eaLnBrk="0" fontAlgn="base" hangingPunct="0">
              <a:spcBef>
                <a:spcPct val="0"/>
              </a:spcBef>
              <a:spcAft>
                <a:spcPct val="0"/>
              </a:spcAft>
              <a:defRPr>
                <a:solidFill>
                  <a:schemeClr val="tx1"/>
                </a:solidFill>
                <a:latin typeface="Gulim" panose="020B0600000101010101" pitchFamily="34" charset="-127"/>
                <a:ea typeface="Gulim" panose="020B0600000101010101" pitchFamily="34" charset="-127"/>
              </a:defRPr>
            </a:lvl7pPr>
            <a:lvl8pPr marL="3429000" indent="-228600" eaLnBrk="0" fontAlgn="base" hangingPunct="0">
              <a:spcBef>
                <a:spcPct val="0"/>
              </a:spcBef>
              <a:spcAft>
                <a:spcPct val="0"/>
              </a:spcAft>
              <a:defRPr>
                <a:solidFill>
                  <a:schemeClr val="tx1"/>
                </a:solidFill>
                <a:latin typeface="Gulim" panose="020B0600000101010101" pitchFamily="34" charset="-127"/>
                <a:ea typeface="Gulim" panose="020B0600000101010101" pitchFamily="34" charset="-127"/>
              </a:defRPr>
            </a:lvl8pPr>
            <a:lvl9pPr marL="3886200" indent="-228600" eaLnBrk="0" fontAlgn="base" hangingPunct="0">
              <a:spcBef>
                <a:spcPct val="0"/>
              </a:spcBef>
              <a:spcAft>
                <a:spcPct val="0"/>
              </a:spcAft>
              <a:defRPr>
                <a:solidFill>
                  <a:schemeClr val="tx1"/>
                </a:solidFill>
                <a:latin typeface="Gulim" panose="020B0600000101010101" pitchFamily="34" charset="-127"/>
                <a:ea typeface="Gulim" panose="020B0600000101010101" pitchFamily="34" charset="-127"/>
              </a:defRPr>
            </a:lvl9pPr>
          </a:lstStyle>
          <a:p>
            <a:fld id="{3E4B6067-04AF-4E1C-BF8B-7CFF6C29561D}" type="slidenum">
              <a:rPr lang="ko-KR" altLang="en-US" smtClean="0">
                <a:latin typeface="Malgun Gothic" panose="020B0503020000020004" pitchFamily="34" charset="-127"/>
                <a:ea typeface="Malgun Gothic" panose="020B0503020000020004" pitchFamily="34" charset="-127"/>
              </a:rPr>
              <a:pPr/>
              <a:t>1</a:t>
            </a:fld>
            <a:endParaRPr lang="ko-KR" altLang="en-US" smtClean="0">
              <a:latin typeface="Malgun Gothic" panose="020B0503020000020004" pitchFamily="34" charset="-127"/>
              <a:ea typeface="Malgun Gothic" panose="020B0503020000020004" pitchFamily="34" charset="-127"/>
            </a:endParaRPr>
          </a:p>
        </p:txBody>
      </p:sp>
    </p:spTree>
    <p:extLst>
      <p:ext uri="{BB962C8B-B14F-4D97-AF65-F5344CB8AC3E}">
        <p14:creationId xmlns:p14="http://schemas.microsoft.com/office/powerpoint/2010/main" val="405763323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pPr marL="0" marR="0" lvl="0" indent="0" algn="r" defTabSz="914400" rtl="0" eaLnBrk="1" fontAlgn="base" latinLnBrk="1" hangingPunct="1">
              <a:lnSpc>
                <a:spcPct val="100000"/>
              </a:lnSpc>
              <a:spcBef>
                <a:spcPct val="0"/>
              </a:spcBef>
              <a:spcAft>
                <a:spcPct val="0"/>
              </a:spcAft>
              <a:buClrTx/>
              <a:buSzTx/>
              <a:buFont typeface="Arial" panose="020B0604020202020204" pitchFamily="34" charset="0"/>
              <a:buNone/>
              <a:tabLst/>
              <a:defRPr/>
            </a:pPr>
            <a:fld id="{60D2BB77-FCC1-4D0B-8B13-597AB7CE4F60}" type="slidenum">
              <a:rPr kumimoji="0" lang="zh-CN" altLang="en-US" sz="1200" b="0" i="0" u="none" strike="noStrike" kern="1200" cap="none" spc="0" normalizeH="0" baseline="0" noProof="0" smtClean="0">
                <a:ln>
                  <a:noFill/>
                </a:ln>
                <a:solidFill>
                  <a:srgbClr val="000000"/>
                </a:solidFill>
                <a:effectLst/>
                <a:uLnTx/>
                <a:uFillTx/>
                <a:latin typeface="Malgun Gothic" panose="020B0503020000020004" pitchFamily="34" charset="-127"/>
                <a:cs typeface="+mn-cs"/>
              </a:rPr>
              <a:pPr marL="0" marR="0" lvl="0" indent="0" algn="r" defTabSz="914400" rtl="0" eaLnBrk="1" fontAlgn="base" latinLnBrk="1" hangingPunct="1">
                <a:lnSpc>
                  <a:spcPct val="100000"/>
                </a:lnSpc>
                <a:spcBef>
                  <a:spcPct val="0"/>
                </a:spcBef>
                <a:spcAft>
                  <a:spcPct val="0"/>
                </a:spcAft>
                <a:buClrTx/>
                <a:buSzTx/>
                <a:buFont typeface="Arial" panose="020B0604020202020204" pitchFamily="34" charset="0"/>
                <a:buNone/>
                <a:tabLst/>
                <a:defRPr/>
              </a:pPr>
              <a:t>2</a:t>
            </a:fld>
            <a:endParaRPr kumimoji="0" lang="zh-CN" altLang="en-US" sz="1200" b="0" i="0" u="none" strike="noStrike" kern="1200" cap="none" spc="0" normalizeH="0" baseline="0" noProof="0">
              <a:ln>
                <a:noFill/>
              </a:ln>
              <a:solidFill>
                <a:srgbClr val="000000"/>
              </a:solidFill>
              <a:effectLst/>
              <a:uLnTx/>
              <a:uFillTx/>
              <a:latin typeface="Malgun Gothic" panose="020B0503020000020004" pitchFamily="34" charset="-127"/>
              <a:cs typeface="+mn-cs"/>
            </a:endParaRPr>
          </a:p>
        </p:txBody>
      </p:sp>
    </p:spTree>
    <p:extLst>
      <p:ext uri="{BB962C8B-B14F-4D97-AF65-F5344CB8AC3E}">
        <p14:creationId xmlns:p14="http://schemas.microsoft.com/office/powerpoint/2010/main" val="21437969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pPr marL="0" marR="0" lvl="0" indent="0" algn="r" defTabSz="914400" rtl="0" eaLnBrk="1" fontAlgn="base" latinLnBrk="1" hangingPunct="1">
              <a:lnSpc>
                <a:spcPct val="100000"/>
              </a:lnSpc>
              <a:spcBef>
                <a:spcPct val="0"/>
              </a:spcBef>
              <a:spcAft>
                <a:spcPct val="0"/>
              </a:spcAft>
              <a:buClrTx/>
              <a:buSzTx/>
              <a:buFont typeface="Arial" panose="020B0604020202020204" pitchFamily="34" charset="0"/>
              <a:buNone/>
              <a:tabLst/>
              <a:defRPr/>
            </a:pPr>
            <a:fld id="{60D2BB77-FCC1-4D0B-8B13-597AB7CE4F60}" type="slidenum">
              <a:rPr kumimoji="0" lang="zh-CN" altLang="en-US" sz="1200" b="0" i="0" u="none" strike="noStrike" kern="1200" cap="none" spc="0" normalizeH="0" baseline="0" noProof="0" smtClean="0">
                <a:ln>
                  <a:noFill/>
                </a:ln>
                <a:solidFill>
                  <a:srgbClr val="000000"/>
                </a:solidFill>
                <a:effectLst/>
                <a:uLnTx/>
                <a:uFillTx/>
                <a:latin typeface="Malgun Gothic" panose="020B0503020000020004" pitchFamily="34" charset="-127"/>
                <a:cs typeface="+mn-cs"/>
              </a:rPr>
              <a:pPr marL="0" marR="0" lvl="0" indent="0" algn="r" defTabSz="914400" rtl="0" eaLnBrk="1" fontAlgn="base" latinLnBrk="1" hangingPunct="1">
                <a:lnSpc>
                  <a:spcPct val="100000"/>
                </a:lnSpc>
                <a:spcBef>
                  <a:spcPct val="0"/>
                </a:spcBef>
                <a:spcAft>
                  <a:spcPct val="0"/>
                </a:spcAft>
                <a:buClrTx/>
                <a:buSzTx/>
                <a:buFont typeface="Arial" panose="020B0604020202020204" pitchFamily="34" charset="0"/>
                <a:buNone/>
                <a:tabLst/>
                <a:defRPr/>
              </a:pPr>
              <a:t>3</a:t>
            </a:fld>
            <a:endParaRPr kumimoji="0" lang="zh-CN" altLang="en-US" sz="1200" b="0" i="0" u="none" strike="noStrike" kern="1200" cap="none" spc="0" normalizeH="0" baseline="0" noProof="0">
              <a:ln>
                <a:noFill/>
              </a:ln>
              <a:solidFill>
                <a:srgbClr val="000000"/>
              </a:solidFill>
              <a:effectLst/>
              <a:uLnTx/>
              <a:uFillTx/>
              <a:latin typeface="Malgun Gothic" panose="020B0503020000020004" pitchFamily="34" charset="-127"/>
              <a:cs typeface="+mn-cs"/>
            </a:endParaRPr>
          </a:p>
        </p:txBody>
      </p:sp>
    </p:spTree>
    <p:extLst>
      <p:ext uri="{BB962C8B-B14F-4D97-AF65-F5344CB8AC3E}">
        <p14:creationId xmlns:p14="http://schemas.microsoft.com/office/powerpoint/2010/main" val="97586215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60D2BB77-FCC1-4D0B-8B13-597AB7CE4F60}" type="slidenum">
              <a:rPr lang="zh-CN" altLang="en-US" smtClean="0"/>
              <a:t>4</a:t>
            </a:fld>
            <a:endParaRPr lang="zh-CN" altLang="en-US"/>
          </a:p>
        </p:txBody>
      </p:sp>
    </p:spTree>
    <p:extLst>
      <p:ext uri="{BB962C8B-B14F-4D97-AF65-F5344CB8AC3E}">
        <p14:creationId xmlns:p14="http://schemas.microsoft.com/office/powerpoint/2010/main" val="6559106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60D2BB77-FCC1-4D0B-8B13-597AB7CE4F60}" type="slidenum">
              <a:rPr lang="zh-CN" altLang="en-US" smtClean="0"/>
              <a:t>5</a:t>
            </a:fld>
            <a:endParaRPr lang="zh-CN" altLang="en-US"/>
          </a:p>
        </p:txBody>
      </p:sp>
    </p:spTree>
    <p:extLst>
      <p:ext uri="{BB962C8B-B14F-4D97-AF65-F5344CB8AC3E}">
        <p14:creationId xmlns:p14="http://schemas.microsoft.com/office/powerpoint/2010/main" val="45145976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60D2BB77-FCC1-4D0B-8B13-597AB7CE4F60}" type="slidenum">
              <a:rPr lang="zh-CN" altLang="en-US" smtClean="0"/>
              <a:t>6</a:t>
            </a:fld>
            <a:endParaRPr lang="zh-CN" altLang="en-US"/>
          </a:p>
        </p:txBody>
      </p:sp>
    </p:spTree>
    <p:extLst>
      <p:ext uri="{BB962C8B-B14F-4D97-AF65-F5344CB8AC3E}">
        <p14:creationId xmlns:p14="http://schemas.microsoft.com/office/powerpoint/2010/main" val="86200081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60D2BB77-FCC1-4D0B-8B13-597AB7CE4F60}" type="slidenum">
              <a:rPr lang="zh-CN" altLang="en-US" smtClean="0"/>
              <a:t>7</a:t>
            </a:fld>
            <a:endParaRPr lang="zh-CN" altLang="en-US"/>
          </a:p>
        </p:txBody>
      </p:sp>
    </p:spTree>
    <p:extLst>
      <p:ext uri="{BB962C8B-B14F-4D97-AF65-F5344CB8AC3E}">
        <p14:creationId xmlns:p14="http://schemas.microsoft.com/office/powerpoint/2010/main" val="405542809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685800" y="2130427"/>
            <a:ext cx="7772400" cy="507831"/>
          </a:xfrm>
        </p:spPr>
        <p:txBody>
          <a:body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1371600" y="3886200"/>
            <a:ext cx="6400800" cy="1752600"/>
          </a:xfrm>
        </p:spPr>
        <p:txBody>
          <a:bodyPr/>
          <a:lstStyle>
            <a:lvl1pPr marL="0" indent="0" algn="ctr">
              <a:buNone/>
              <a:defRPr/>
            </a:lvl1pPr>
            <a:lvl2pPr marL="342900" indent="0" algn="ctr">
              <a:buNone/>
              <a:defRPr/>
            </a:lvl2pPr>
            <a:lvl3pPr marL="685800" indent="0" algn="ctr">
              <a:buNone/>
              <a:defRPr/>
            </a:lvl3pPr>
            <a:lvl4pPr marL="1028700" indent="0" algn="ctr">
              <a:buNone/>
              <a:defRPr/>
            </a:lvl4pPr>
            <a:lvl5pPr marL="1371600" indent="0" algn="ctr">
              <a:buNone/>
              <a:defRPr/>
            </a:lvl5pPr>
            <a:lvl6pPr marL="1714500" indent="0" algn="ctr">
              <a:buNone/>
              <a:defRPr/>
            </a:lvl6pPr>
            <a:lvl7pPr marL="2057400" indent="0" algn="ctr">
              <a:buNone/>
              <a:defRPr/>
            </a:lvl7pPr>
            <a:lvl8pPr marL="2400300" indent="0" algn="ctr">
              <a:buNone/>
              <a:defRPr/>
            </a:lvl8pPr>
            <a:lvl9pPr marL="2743200" indent="0" algn="ctr">
              <a:buNone/>
              <a:defRPr/>
            </a:lvl9pPr>
          </a:lstStyle>
          <a:p>
            <a:r>
              <a:rPr lang="zh-CN" altLang="en-US" smtClean="0"/>
              <a:t>单击此处编辑母版副标题样式</a:t>
            </a:r>
            <a:endParaRPr lang="zh-CN" altLang="en-US"/>
          </a:p>
        </p:txBody>
      </p:sp>
      <p:sp>
        <p:nvSpPr>
          <p:cNvPr id="4" name="날짜 개체 틀 3"/>
          <p:cNvSpPr>
            <a:spLocks noGrp="1" noChangeArrowheads="1"/>
          </p:cNvSpPr>
          <p:nvPr>
            <p:ph type="dt" sz="half" idx="10"/>
          </p:nvPr>
        </p:nvSpPr>
        <p:spPr>
          <a:ln/>
        </p:spPr>
        <p:txBody>
          <a:bodyPr/>
          <a:lstStyle>
            <a:lvl1pPr>
              <a:defRPr/>
            </a:lvl1pPr>
          </a:lstStyle>
          <a:p>
            <a:pPr>
              <a:defRPr/>
            </a:pPr>
            <a:fld id="{75B9FEB7-A007-407B-A8BE-946310A3B57C}" type="datetime1">
              <a:rPr lang="ko-KR" altLang="en-US"/>
              <a:pPr>
                <a:defRPr/>
              </a:pPr>
              <a:t>2018-09-05</a:t>
            </a:fld>
            <a:endParaRPr lang="ko-KR" altLang="en-US"/>
          </a:p>
        </p:txBody>
      </p:sp>
      <p:sp>
        <p:nvSpPr>
          <p:cNvPr id="5" name="바닥글 개체 틀 4"/>
          <p:cNvSpPr>
            <a:spLocks noGrp="1" noChangeArrowheads="1"/>
          </p:cNvSpPr>
          <p:nvPr>
            <p:ph type="ftr" sz="quarter" idx="11"/>
          </p:nvPr>
        </p:nvSpPr>
        <p:spPr>
          <a:ln/>
        </p:spPr>
        <p:txBody>
          <a:bodyPr/>
          <a:lstStyle>
            <a:lvl1pPr>
              <a:defRPr/>
            </a:lvl1pPr>
          </a:lstStyle>
          <a:p>
            <a:pPr>
              <a:defRPr/>
            </a:pPr>
            <a:endParaRPr lang="ko-KR" altLang="en-US"/>
          </a:p>
        </p:txBody>
      </p:sp>
      <p:sp>
        <p:nvSpPr>
          <p:cNvPr id="6" name="슬라이드 번호 개체 틀 5"/>
          <p:cNvSpPr>
            <a:spLocks noGrp="1" noChangeArrowheads="1"/>
          </p:cNvSpPr>
          <p:nvPr>
            <p:ph type="sldNum" sz="quarter" idx="12"/>
          </p:nvPr>
        </p:nvSpPr>
        <p:spPr>
          <a:ln/>
        </p:spPr>
        <p:txBody>
          <a:bodyPr/>
          <a:lstStyle>
            <a:lvl1pPr>
              <a:defRPr/>
            </a:lvl1pPr>
          </a:lstStyle>
          <a:p>
            <a:pPr>
              <a:defRPr/>
            </a:pPr>
            <a:fld id="{8B72AE37-1615-4CC0-9860-8267D1E4C010}" type="slidenum">
              <a:rPr lang="ko-KR" altLang="en-US"/>
              <a:pPr>
                <a:defRPr/>
              </a:pPr>
              <a:t>‹#›</a:t>
            </a:fld>
            <a:endParaRPr lang="ko-KR" altLang="en-US"/>
          </a:p>
        </p:txBody>
      </p:sp>
    </p:spTree>
    <p:extLst>
      <p:ext uri="{BB962C8B-B14F-4D97-AF65-F5344CB8AC3E}">
        <p14:creationId xmlns:p14="http://schemas.microsoft.com/office/powerpoint/2010/main" val="3910176043"/>
      </p:ext>
    </p:extLst>
  </p:cSld>
  <p:clrMapOvr>
    <a:masterClrMapping/>
  </p:clrMapOvr>
  <p:transition spd="slow" advTm="0">
    <p:random/>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날짜 개체 틀 3"/>
          <p:cNvSpPr>
            <a:spLocks noGrp="1" noChangeArrowheads="1"/>
          </p:cNvSpPr>
          <p:nvPr>
            <p:ph type="dt" sz="half" idx="10"/>
          </p:nvPr>
        </p:nvSpPr>
        <p:spPr>
          <a:ln/>
        </p:spPr>
        <p:txBody>
          <a:bodyPr/>
          <a:lstStyle>
            <a:lvl1pPr>
              <a:defRPr/>
            </a:lvl1pPr>
          </a:lstStyle>
          <a:p>
            <a:pPr>
              <a:defRPr/>
            </a:pPr>
            <a:fld id="{6556F713-B51C-4691-9708-C5CE0936CA30}" type="datetime1">
              <a:rPr lang="ko-KR" altLang="en-US"/>
              <a:pPr>
                <a:defRPr/>
              </a:pPr>
              <a:t>2018-09-05</a:t>
            </a:fld>
            <a:endParaRPr lang="ko-KR" altLang="en-US"/>
          </a:p>
        </p:txBody>
      </p:sp>
      <p:sp>
        <p:nvSpPr>
          <p:cNvPr id="5" name="바닥글 개체 틀 4"/>
          <p:cNvSpPr>
            <a:spLocks noGrp="1" noChangeArrowheads="1"/>
          </p:cNvSpPr>
          <p:nvPr>
            <p:ph type="ftr" sz="quarter" idx="11"/>
          </p:nvPr>
        </p:nvSpPr>
        <p:spPr>
          <a:ln/>
        </p:spPr>
        <p:txBody>
          <a:bodyPr/>
          <a:lstStyle>
            <a:lvl1pPr>
              <a:defRPr/>
            </a:lvl1pPr>
          </a:lstStyle>
          <a:p>
            <a:pPr>
              <a:defRPr/>
            </a:pPr>
            <a:endParaRPr lang="ko-KR" altLang="en-US"/>
          </a:p>
        </p:txBody>
      </p:sp>
      <p:sp>
        <p:nvSpPr>
          <p:cNvPr id="6" name="슬라이드 번호 개체 틀 5"/>
          <p:cNvSpPr>
            <a:spLocks noGrp="1" noChangeArrowheads="1"/>
          </p:cNvSpPr>
          <p:nvPr>
            <p:ph type="sldNum" sz="quarter" idx="12"/>
          </p:nvPr>
        </p:nvSpPr>
        <p:spPr>
          <a:ln/>
        </p:spPr>
        <p:txBody>
          <a:bodyPr/>
          <a:lstStyle>
            <a:lvl1pPr>
              <a:defRPr/>
            </a:lvl1pPr>
          </a:lstStyle>
          <a:p>
            <a:pPr>
              <a:defRPr/>
            </a:pPr>
            <a:fld id="{47E72C05-BF34-460B-8DEF-61B5997F2E4A}" type="slidenum">
              <a:rPr lang="ko-KR" altLang="en-US"/>
              <a:pPr>
                <a:defRPr/>
              </a:pPr>
              <a:t>‹#›</a:t>
            </a:fld>
            <a:endParaRPr lang="ko-KR" altLang="en-US"/>
          </a:p>
        </p:txBody>
      </p:sp>
    </p:spTree>
    <p:extLst>
      <p:ext uri="{BB962C8B-B14F-4D97-AF65-F5344CB8AC3E}">
        <p14:creationId xmlns:p14="http://schemas.microsoft.com/office/powerpoint/2010/main" val="2886669419"/>
      </p:ext>
    </p:extLst>
  </p:cSld>
  <p:clrMapOvr>
    <a:masterClrMapping/>
  </p:clrMapOvr>
  <p:transition spd="slow" advTm="0">
    <p:random/>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086636" y="274640"/>
            <a:ext cx="600164" cy="5851525"/>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457200" y="274640"/>
            <a:ext cx="6019800" cy="5851525"/>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날짜 개체 틀 3"/>
          <p:cNvSpPr>
            <a:spLocks noGrp="1" noChangeArrowheads="1"/>
          </p:cNvSpPr>
          <p:nvPr>
            <p:ph type="dt" sz="half" idx="10"/>
          </p:nvPr>
        </p:nvSpPr>
        <p:spPr>
          <a:ln/>
        </p:spPr>
        <p:txBody>
          <a:bodyPr/>
          <a:lstStyle>
            <a:lvl1pPr>
              <a:defRPr/>
            </a:lvl1pPr>
          </a:lstStyle>
          <a:p>
            <a:pPr>
              <a:defRPr/>
            </a:pPr>
            <a:fld id="{320A5E3C-0674-4413-A0BA-A09054C7E76E}" type="datetime1">
              <a:rPr lang="ko-KR" altLang="en-US"/>
              <a:pPr>
                <a:defRPr/>
              </a:pPr>
              <a:t>2018-09-05</a:t>
            </a:fld>
            <a:endParaRPr lang="ko-KR" altLang="en-US"/>
          </a:p>
        </p:txBody>
      </p:sp>
      <p:sp>
        <p:nvSpPr>
          <p:cNvPr id="5" name="바닥글 개체 틀 4"/>
          <p:cNvSpPr>
            <a:spLocks noGrp="1" noChangeArrowheads="1"/>
          </p:cNvSpPr>
          <p:nvPr>
            <p:ph type="ftr" sz="quarter" idx="11"/>
          </p:nvPr>
        </p:nvSpPr>
        <p:spPr>
          <a:ln/>
        </p:spPr>
        <p:txBody>
          <a:bodyPr/>
          <a:lstStyle>
            <a:lvl1pPr>
              <a:defRPr/>
            </a:lvl1pPr>
          </a:lstStyle>
          <a:p>
            <a:pPr>
              <a:defRPr/>
            </a:pPr>
            <a:endParaRPr lang="ko-KR" altLang="en-US"/>
          </a:p>
        </p:txBody>
      </p:sp>
      <p:sp>
        <p:nvSpPr>
          <p:cNvPr id="6" name="슬라이드 번호 개체 틀 5"/>
          <p:cNvSpPr>
            <a:spLocks noGrp="1" noChangeArrowheads="1"/>
          </p:cNvSpPr>
          <p:nvPr>
            <p:ph type="sldNum" sz="quarter" idx="12"/>
          </p:nvPr>
        </p:nvSpPr>
        <p:spPr>
          <a:ln/>
        </p:spPr>
        <p:txBody>
          <a:bodyPr/>
          <a:lstStyle>
            <a:lvl1pPr>
              <a:defRPr/>
            </a:lvl1pPr>
          </a:lstStyle>
          <a:p>
            <a:pPr>
              <a:defRPr/>
            </a:pPr>
            <a:fld id="{85BD3AA3-5C6F-4F2E-B1BD-BE55813B7EF3}" type="slidenum">
              <a:rPr lang="ko-KR" altLang="en-US"/>
              <a:pPr>
                <a:defRPr/>
              </a:pPr>
              <a:t>‹#›</a:t>
            </a:fld>
            <a:endParaRPr lang="ko-KR" altLang="en-US"/>
          </a:p>
        </p:txBody>
      </p:sp>
    </p:spTree>
    <p:extLst>
      <p:ext uri="{BB962C8B-B14F-4D97-AF65-F5344CB8AC3E}">
        <p14:creationId xmlns:p14="http://schemas.microsoft.com/office/powerpoint/2010/main" val="3887268372"/>
      </p:ext>
    </p:extLst>
  </p:cSld>
  <p:clrMapOvr>
    <a:masterClrMapping/>
  </p:clrMapOvr>
  <p:transition spd="slow" advTm="0">
    <p:random/>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685800" y="2130427"/>
            <a:ext cx="7772400" cy="1470025"/>
          </a:xfrm>
          <a:prstGeom prst="rect">
            <a:avLst/>
          </a:prstGeom>
        </p:spPr>
        <p:txBody>
          <a:body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1371600" y="3886200"/>
            <a:ext cx="6400800" cy="1752600"/>
          </a:xfrm>
          <a:prstGeom prst="rect">
            <a:avLst/>
          </a:prstGeom>
        </p:spPr>
        <p:txBody>
          <a:bodyPr/>
          <a:lstStyle>
            <a:lvl1pPr marL="0" indent="0" algn="ctr">
              <a:buNone/>
              <a:defRPr/>
            </a:lvl1pPr>
            <a:lvl2pPr marL="342900" indent="0" algn="ctr">
              <a:buNone/>
              <a:defRPr/>
            </a:lvl2pPr>
            <a:lvl3pPr marL="685800" indent="0" algn="ctr">
              <a:buNone/>
              <a:defRPr/>
            </a:lvl3pPr>
            <a:lvl4pPr marL="1028700" indent="0" algn="ctr">
              <a:buNone/>
              <a:defRPr/>
            </a:lvl4pPr>
            <a:lvl5pPr marL="1371600" indent="0" algn="ctr">
              <a:buNone/>
              <a:defRPr/>
            </a:lvl5pPr>
            <a:lvl6pPr marL="1714500" indent="0" algn="ctr">
              <a:buNone/>
              <a:defRPr/>
            </a:lvl6pPr>
            <a:lvl7pPr marL="2057400" indent="0" algn="ctr">
              <a:buNone/>
              <a:defRPr/>
            </a:lvl7pPr>
            <a:lvl8pPr marL="2400300" indent="0" algn="ctr">
              <a:buNone/>
              <a:defRPr/>
            </a:lvl8pPr>
            <a:lvl9pPr marL="2743200" indent="0" algn="ctr">
              <a:buNone/>
              <a:defRPr/>
            </a:lvl9pPr>
          </a:lstStyle>
          <a:p>
            <a:r>
              <a:rPr lang="zh-CN" altLang="en-US" smtClean="0"/>
              <a:t>单击此处编辑母版副标题样式</a:t>
            </a:r>
            <a:endParaRPr lang="zh-CN" altLang="en-US"/>
          </a:p>
        </p:txBody>
      </p:sp>
    </p:spTree>
    <p:extLst>
      <p:ext uri="{BB962C8B-B14F-4D97-AF65-F5344CB8AC3E}">
        <p14:creationId xmlns:p14="http://schemas.microsoft.com/office/powerpoint/2010/main" val="1874892370"/>
      </p:ext>
    </p:extLst>
  </p:cSld>
  <p:clrMapOvr>
    <a:masterClrMapping/>
  </p:clrMapOvr>
  <p:transition spd="slow" advTm="0">
    <p:random/>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a:xfrm>
            <a:off x="457200" y="274638"/>
            <a:ext cx="8229600" cy="1143000"/>
          </a:xfrm>
          <a:prstGeom prst="rect">
            <a:avLst/>
          </a:prstGeom>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a:xfrm>
            <a:off x="457200" y="1600202"/>
            <a:ext cx="8229600" cy="4525963"/>
          </a:xfrm>
          <a:prstGeom prst="rect">
            <a:avLst/>
          </a:prstGeo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Tree>
    <p:extLst>
      <p:ext uri="{BB962C8B-B14F-4D97-AF65-F5344CB8AC3E}">
        <p14:creationId xmlns:p14="http://schemas.microsoft.com/office/powerpoint/2010/main" val="2567695227"/>
      </p:ext>
    </p:extLst>
  </p:cSld>
  <p:clrMapOvr>
    <a:masterClrMapping/>
  </p:clrMapOvr>
  <p:transition spd="slow" advTm="0">
    <p:random/>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722313" y="4406902"/>
            <a:ext cx="7772400" cy="1362075"/>
          </a:xfrm>
          <a:prstGeom prst="rect">
            <a:avLst/>
          </a:prstGeom>
        </p:spPr>
        <p:txBody>
          <a:bodyPr anchor="t"/>
          <a:lstStyle>
            <a:lvl1pPr algn="l">
              <a:defRPr sz="3000" b="1" cap="all"/>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722313" y="2906713"/>
            <a:ext cx="7772400" cy="1500187"/>
          </a:xfrm>
          <a:prstGeom prst="rect">
            <a:avLst/>
          </a:prstGeom>
        </p:spPr>
        <p:txBody>
          <a:bodyPr anchor="b"/>
          <a:lstStyle>
            <a:lvl1pPr marL="0" indent="0">
              <a:buNone/>
              <a:defRPr sz="1500"/>
            </a:lvl1pPr>
            <a:lvl2pPr marL="342900" indent="0">
              <a:buNone/>
              <a:defRPr sz="1350"/>
            </a:lvl2pPr>
            <a:lvl3pPr marL="685800" indent="0">
              <a:buNone/>
              <a:defRPr sz="1200"/>
            </a:lvl3pPr>
            <a:lvl4pPr marL="1028700" indent="0">
              <a:buNone/>
              <a:defRPr sz="1050"/>
            </a:lvl4pPr>
            <a:lvl5pPr marL="1371600" indent="0">
              <a:buNone/>
              <a:defRPr sz="1050"/>
            </a:lvl5pPr>
            <a:lvl6pPr marL="1714500" indent="0">
              <a:buNone/>
              <a:defRPr sz="1050"/>
            </a:lvl6pPr>
            <a:lvl7pPr marL="2057400" indent="0">
              <a:buNone/>
              <a:defRPr sz="1050"/>
            </a:lvl7pPr>
            <a:lvl8pPr marL="2400300" indent="0">
              <a:buNone/>
              <a:defRPr sz="1050"/>
            </a:lvl8pPr>
            <a:lvl9pPr marL="2743200" indent="0">
              <a:buNone/>
              <a:defRPr sz="1050"/>
            </a:lvl9pPr>
          </a:lstStyle>
          <a:p>
            <a:pPr lvl="0"/>
            <a:r>
              <a:rPr lang="zh-CN" altLang="en-US" smtClean="0"/>
              <a:t>单击此处编辑母版文本样式</a:t>
            </a:r>
          </a:p>
        </p:txBody>
      </p:sp>
    </p:spTree>
    <p:extLst>
      <p:ext uri="{BB962C8B-B14F-4D97-AF65-F5344CB8AC3E}">
        <p14:creationId xmlns:p14="http://schemas.microsoft.com/office/powerpoint/2010/main" val="1195011581"/>
      </p:ext>
    </p:extLst>
  </p:cSld>
  <p:clrMapOvr>
    <a:masterClrMapping/>
  </p:clrMapOvr>
  <p:transition spd="slow" advTm="0">
    <p:random/>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a:xfrm>
            <a:off x="457200" y="274638"/>
            <a:ext cx="8229600" cy="1143000"/>
          </a:xfrm>
          <a:prstGeom prst="rect">
            <a:avLst/>
          </a:prstGeom>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457200" y="1600202"/>
            <a:ext cx="4038600" cy="4525963"/>
          </a:xfrm>
          <a:prstGeom prst="rect">
            <a:avLst/>
          </a:prstGeo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内容占位符 3"/>
          <p:cNvSpPr>
            <a:spLocks noGrp="1"/>
          </p:cNvSpPr>
          <p:nvPr>
            <p:ph sz="half" idx="2"/>
          </p:nvPr>
        </p:nvSpPr>
        <p:spPr>
          <a:xfrm>
            <a:off x="4648200" y="1600202"/>
            <a:ext cx="4038600" cy="4525963"/>
          </a:xfrm>
          <a:prstGeom prst="rect">
            <a:avLst/>
          </a:prstGeo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Tree>
    <p:extLst>
      <p:ext uri="{BB962C8B-B14F-4D97-AF65-F5344CB8AC3E}">
        <p14:creationId xmlns:p14="http://schemas.microsoft.com/office/powerpoint/2010/main" val="35999806"/>
      </p:ext>
    </p:extLst>
  </p:cSld>
  <p:clrMapOvr>
    <a:masterClrMapping/>
  </p:clrMapOvr>
  <p:transition spd="slow" advTm="0">
    <p:random/>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457200" y="274638"/>
            <a:ext cx="8229600" cy="1143000"/>
          </a:xfrm>
          <a:prstGeom prst="rect">
            <a:avLst/>
          </a:prstGeom>
        </p:spPr>
        <p:txBody>
          <a:bodyPr/>
          <a:lstStyle>
            <a:lvl1pPr>
              <a:defRPr/>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457200" y="1535113"/>
            <a:ext cx="4040188" cy="639762"/>
          </a:xfrm>
          <a:prstGeom prst="rect">
            <a:avLst/>
          </a:prstGeo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zh-CN" altLang="en-US" smtClean="0"/>
              <a:t>单击此处编辑母版文本样式</a:t>
            </a:r>
          </a:p>
        </p:txBody>
      </p:sp>
      <p:sp>
        <p:nvSpPr>
          <p:cNvPr id="4" name="内容占位符 3"/>
          <p:cNvSpPr>
            <a:spLocks noGrp="1"/>
          </p:cNvSpPr>
          <p:nvPr>
            <p:ph sz="half" idx="2"/>
          </p:nvPr>
        </p:nvSpPr>
        <p:spPr>
          <a:xfrm>
            <a:off x="457200" y="2174875"/>
            <a:ext cx="4040188" cy="3951288"/>
          </a:xfrm>
          <a:prstGeom prst="rect">
            <a:avLst/>
          </a:prstGeo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文本占位符 4"/>
          <p:cNvSpPr>
            <a:spLocks noGrp="1"/>
          </p:cNvSpPr>
          <p:nvPr>
            <p:ph type="body" sz="quarter" idx="3"/>
          </p:nvPr>
        </p:nvSpPr>
        <p:spPr>
          <a:xfrm>
            <a:off x="4645026" y="1535113"/>
            <a:ext cx="4041775" cy="639762"/>
          </a:xfrm>
          <a:prstGeom prst="rect">
            <a:avLst/>
          </a:prstGeo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zh-CN" altLang="en-US" smtClean="0"/>
              <a:t>单击此处编辑母版文本样式</a:t>
            </a:r>
          </a:p>
        </p:txBody>
      </p:sp>
      <p:sp>
        <p:nvSpPr>
          <p:cNvPr id="6" name="内容占位符 5"/>
          <p:cNvSpPr>
            <a:spLocks noGrp="1"/>
          </p:cNvSpPr>
          <p:nvPr>
            <p:ph sz="quarter" idx="4"/>
          </p:nvPr>
        </p:nvSpPr>
        <p:spPr>
          <a:xfrm>
            <a:off x="4645026" y="2174875"/>
            <a:ext cx="4041775" cy="3951288"/>
          </a:xfrm>
          <a:prstGeom prst="rect">
            <a:avLst/>
          </a:prstGeo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Tree>
    <p:extLst>
      <p:ext uri="{BB962C8B-B14F-4D97-AF65-F5344CB8AC3E}">
        <p14:creationId xmlns:p14="http://schemas.microsoft.com/office/powerpoint/2010/main" val="4174010915"/>
      </p:ext>
    </p:extLst>
  </p:cSld>
  <p:clrMapOvr>
    <a:masterClrMapping/>
  </p:clrMapOvr>
  <p:transition spd="slow" advTm="0">
    <p:random/>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a:xfrm>
            <a:off x="457200" y="274638"/>
            <a:ext cx="8229600" cy="1143000"/>
          </a:xfrm>
          <a:prstGeom prst="rect">
            <a:avLst/>
          </a:prstGeom>
        </p:spPr>
        <p:txBody>
          <a:bodyPr/>
          <a:lstStyle/>
          <a:p>
            <a:r>
              <a:rPr lang="zh-CN" altLang="en-US" smtClean="0"/>
              <a:t>单击此处编辑母版标题样式</a:t>
            </a:r>
            <a:endParaRPr lang="zh-CN" altLang="en-US"/>
          </a:p>
        </p:txBody>
      </p:sp>
    </p:spTree>
    <p:extLst>
      <p:ext uri="{BB962C8B-B14F-4D97-AF65-F5344CB8AC3E}">
        <p14:creationId xmlns:p14="http://schemas.microsoft.com/office/powerpoint/2010/main" val="3739878725"/>
      </p:ext>
    </p:extLst>
  </p:cSld>
  <p:clrMapOvr>
    <a:masterClrMapping/>
  </p:clrMapOvr>
  <p:transition spd="slow" advTm="0">
    <p:random/>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Tree>
    <p:extLst>
      <p:ext uri="{BB962C8B-B14F-4D97-AF65-F5344CB8AC3E}">
        <p14:creationId xmlns:p14="http://schemas.microsoft.com/office/powerpoint/2010/main" val="1325320925"/>
      </p:ext>
    </p:extLst>
  </p:cSld>
  <p:clrMapOvr>
    <a:masterClrMapping/>
  </p:clrMapOvr>
  <p:transition spd="slow" advTm="0">
    <p:random/>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457201" y="273050"/>
            <a:ext cx="3008313" cy="1162050"/>
          </a:xfrm>
          <a:prstGeom prst="rect">
            <a:avLst/>
          </a:prstGeom>
        </p:spPr>
        <p:txBody>
          <a:bodyPr anchor="b"/>
          <a:lstStyle>
            <a:lvl1pPr algn="l">
              <a:defRPr sz="1500" b="1"/>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3575050" y="273052"/>
            <a:ext cx="5111750" cy="5853113"/>
          </a:xfrm>
          <a:prstGeom prst="rect">
            <a:avLst/>
          </a:prstGeo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文本占位符 3"/>
          <p:cNvSpPr>
            <a:spLocks noGrp="1"/>
          </p:cNvSpPr>
          <p:nvPr>
            <p:ph type="body" sz="half" idx="2"/>
          </p:nvPr>
        </p:nvSpPr>
        <p:spPr>
          <a:xfrm>
            <a:off x="457201" y="1435102"/>
            <a:ext cx="3008313" cy="4691063"/>
          </a:xfrm>
          <a:prstGeom prst="rect">
            <a:avLst/>
          </a:prstGeo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zh-CN" altLang="en-US" smtClean="0"/>
              <a:t>单击此处编辑母版文本样式</a:t>
            </a:r>
          </a:p>
        </p:txBody>
      </p:sp>
    </p:spTree>
    <p:extLst>
      <p:ext uri="{BB962C8B-B14F-4D97-AF65-F5344CB8AC3E}">
        <p14:creationId xmlns:p14="http://schemas.microsoft.com/office/powerpoint/2010/main" val="4201340388"/>
      </p:ext>
    </p:extLst>
  </p:cSld>
  <p:clrMapOvr>
    <a:masterClrMapping/>
  </p:clrMapOvr>
  <p:transition spd="slow" advTm="0">
    <p:random/>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날짜 개체 틀 3"/>
          <p:cNvSpPr>
            <a:spLocks noGrp="1" noChangeArrowheads="1"/>
          </p:cNvSpPr>
          <p:nvPr>
            <p:ph type="dt" sz="half" idx="10"/>
          </p:nvPr>
        </p:nvSpPr>
        <p:spPr>
          <a:ln/>
        </p:spPr>
        <p:txBody>
          <a:bodyPr/>
          <a:lstStyle>
            <a:lvl1pPr>
              <a:defRPr/>
            </a:lvl1pPr>
          </a:lstStyle>
          <a:p>
            <a:pPr>
              <a:defRPr/>
            </a:pPr>
            <a:fld id="{E6236ECD-884E-415B-8CD4-8BC90FC19BB6}" type="datetime1">
              <a:rPr lang="ko-KR" altLang="en-US"/>
              <a:pPr>
                <a:defRPr/>
              </a:pPr>
              <a:t>2018-09-05</a:t>
            </a:fld>
            <a:endParaRPr lang="ko-KR" altLang="en-US"/>
          </a:p>
        </p:txBody>
      </p:sp>
      <p:sp>
        <p:nvSpPr>
          <p:cNvPr id="5" name="바닥글 개체 틀 4"/>
          <p:cNvSpPr>
            <a:spLocks noGrp="1" noChangeArrowheads="1"/>
          </p:cNvSpPr>
          <p:nvPr>
            <p:ph type="ftr" sz="quarter" idx="11"/>
          </p:nvPr>
        </p:nvSpPr>
        <p:spPr>
          <a:ln/>
        </p:spPr>
        <p:txBody>
          <a:bodyPr/>
          <a:lstStyle>
            <a:lvl1pPr>
              <a:defRPr/>
            </a:lvl1pPr>
          </a:lstStyle>
          <a:p>
            <a:pPr>
              <a:defRPr/>
            </a:pPr>
            <a:endParaRPr lang="ko-KR" altLang="en-US"/>
          </a:p>
        </p:txBody>
      </p:sp>
      <p:sp>
        <p:nvSpPr>
          <p:cNvPr id="6" name="슬라이드 번호 개체 틀 5"/>
          <p:cNvSpPr>
            <a:spLocks noGrp="1" noChangeArrowheads="1"/>
          </p:cNvSpPr>
          <p:nvPr>
            <p:ph type="sldNum" sz="quarter" idx="12"/>
          </p:nvPr>
        </p:nvSpPr>
        <p:spPr>
          <a:ln/>
        </p:spPr>
        <p:txBody>
          <a:bodyPr/>
          <a:lstStyle>
            <a:lvl1pPr>
              <a:defRPr/>
            </a:lvl1pPr>
          </a:lstStyle>
          <a:p>
            <a:pPr>
              <a:defRPr/>
            </a:pPr>
            <a:fld id="{F275275E-1694-468E-BE23-937B1E94CBFA}" type="slidenum">
              <a:rPr lang="ko-KR" altLang="en-US"/>
              <a:pPr>
                <a:defRPr/>
              </a:pPr>
              <a:t>‹#›</a:t>
            </a:fld>
            <a:endParaRPr lang="ko-KR" altLang="en-US"/>
          </a:p>
        </p:txBody>
      </p:sp>
    </p:spTree>
    <p:extLst>
      <p:ext uri="{BB962C8B-B14F-4D97-AF65-F5344CB8AC3E}">
        <p14:creationId xmlns:p14="http://schemas.microsoft.com/office/powerpoint/2010/main" val="211573010"/>
      </p:ext>
    </p:extLst>
  </p:cSld>
  <p:clrMapOvr>
    <a:masterClrMapping/>
  </p:clrMapOvr>
  <p:transition spd="slow" advTm="0">
    <p:random/>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1792288" y="4800600"/>
            <a:ext cx="5486400" cy="566738"/>
          </a:xfrm>
          <a:prstGeom prst="rect">
            <a:avLst/>
          </a:prstGeom>
        </p:spPr>
        <p:txBody>
          <a:bodyPr anchor="b"/>
          <a:lstStyle>
            <a:lvl1pPr algn="l">
              <a:defRPr sz="1500" b="1"/>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1792288" y="612775"/>
            <a:ext cx="5486400" cy="4114800"/>
          </a:xfrm>
          <a:prstGeom prst="rect">
            <a:avLst/>
          </a:prstGeo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pPr lvl="0"/>
            <a:endParaRPr lang="zh-CN" altLang="en-US" noProof="0" smtClean="0"/>
          </a:p>
        </p:txBody>
      </p:sp>
      <p:sp>
        <p:nvSpPr>
          <p:cNvPr id="4" name="文本占位符 3"/>
          <p:cNvSpPr>
            <a:spLocks noGrp="1"/>
          </p:cNvSpPr>
          <p:nvPr>
            <p:ph type="body" sz="half" idx="2"/>
          </p:nvPr>
        </p:nvSpPr>
        <p:spPr>
          <a:xfrm>
            <a:off x="1792288" y="5367338"/>
            <a:ext cx="5486400" cy="804862"/>
          </a:xfrm>
          <a:prstGeom prst="rect">
            <a:avLst/>
          </a:prstGeo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zh-CN" altLang="en-US" smtClean="0"/>
              <a:t>单击此处编辑母版文本样式</a:t>
            </a:r>
          </a:p>
        </p:txBody>
      </p:sp>
    </p:spTree>
    <p:extLst>
      <p:ext uri="{BB962C8B-B14F-4D97-AF65-F5344CB8AC3E}">
        <p14:creationId xmlns:p14="http://schemas.microsoft.com/office/powerpoint/2010/main" val="1049160552"/>
      </p:ext>
    </p:extLst>
  </p:cSld>
  <p:clrMapOvr>
    <a:masterClrMapping/>
  </p:clrMapOvr>
  <p:transition spd="slow" advTm="0">
    <p:random/>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a:xfrm>
            <a:off x="457200" y="274638"/>
            <a:ext cx="8229600" cy="1143000"/>
          </a:xfrm>
          <a:prstGeom prst="rect">
            <a:avLst/>
          </a:prstGeom>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457200" y="1600202"/>
            <a:ext cx="8229600" cy="4525963"/>
          </a:xfrm>
          <a:prstGeom prst="rect">
            <a:avLst/>
          </a:prstGeo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Tree>
    <p:extLst>
      <p:ext uri="{BB962C8B-B14F-4D97-AF65-F5344CB8AC3E}">
        <p14:creationId xmlns:p14="http://schemas.microsoft.com/office/powerpoint/2010/main" val="3345745396"/>
      </p:ext>
    </p:extLst>
  </p:cSld>
  <p:clrMapOvr>
    <a:masterClrMapping/>
  </p:clrMapOvr>
  <p:transition spd="slow" advTm="0">
    <p:random/>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629400" y="274640"/>
            <a:ext cx="2057400" cy="5851525"/>
          </a:xfrm>
          <a:prstGeom prst="rect">
            <a:avLst/>
          </a:prstGeo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457200" y="274640"/>
            <a:ext cx="6019800" cy="5851525"/>
          </a:xfrm>
          <a:prstGeom prst="rect">
            <a:avLst/>
          </a:prstGeo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Tree>
    <p:extLst>
      <p:ext uri="{BB962C8B-B14F-4D97-AF65-F5344CB8AC3E}">
        <p14:creationId xmlns:p14="http://schemas.microsoft.com/office/powerpoint/2010/main" val="2660482546"/>
      </p:ext>
    </p:extLst>
  </p:cSld>
  <p:clrMapOvr>
    <a:masterClrMapping/>
  </p:clrMapOvr>
  <p:transition spd="slow" advTm="0">
    <p:random/>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685800" y="2130427"/>
            <a:ext cx="7772400" cy="507831"/>
          </a:xfrm>
        </p:spPr>
        <p:txBody>
          <a:body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1371600" y="3886200"/>
            <a:ext cx="6400800" cy="1752600"/>
          </a:xfrm>
          <a:prstGeom prst="rect">
            <a:avLst/>
          </a:prstGeom>
        </p:spPr>
        <p:txBody>
          <a:bodyPr/>
          <a:lstStyle>
            <a:lvl1pPr marL="0" indent="0" algn="ctr">
              <a:buNone/>
              <a:defRPr/>
            </a:lvl1pPr>
            <a:lvl2pPr marL="342900" indent="0" algn="ctr">
              <a:buNone/>
              <a:defRPr/>
            </a:lvl2pPr>
            <a:lvl3pPr marL="685800" indent="0" algn="ctr">
              <a:buNone/>
              <a:defRPr/>
            </a:lvl3pPr>
            <a:lvl4pPr marL="1028700" indent="0" algn="ctr">
              <a:buNone/>
              <a:defRPr/>
            </a:lvl4pPr>
            <a:lvl5pPr marL="1371600" indent="0" algn="ctr">
              <a:buNone/>
              <a:defRPr/>
            </a:lvl5pPr>
            <a:lvl6pPr marL="1714500" indent="0" algn="ctr">
              <a:buNone/>
              <a:defRPr/>
            </a:lvl6pPr>
            <a:lvl7pPr marL="2057400" indent="0" algn="ctr">
              <a:buNone/>
              <a:defRPr/>
            </a:lvl7pPr>
            <a:lvl8pPr marL="2400300" indent="0" algn="ctr">
              <a:buNone/>
              <a:defRPr/>
            </a:lvl8pPr>
            <a:lvl9pPr marL="2743200" indent="0" algn="ctr">
              <a:buNone/>
              <a:defRPr/>
            </a:lvl9pPr>
          </a:lstStyle>
          <a:p>
            <a:r>
              <a:rPr lang="zh-CN" altLang="en-US" smtClean="0"/>
              <a:t>单击此处编辑母版副标题样式</a:t>
            </a:r>
            <a:endParaRPr lang="zh-CN" altLang="en-US"/>
          </a:p>
        </p:txBody>
      </p:sp>
    </p:spTree>
    <p:extLst>
      <p:ext uri="{BB962C8B-B14F-4D97-AF65-F5344CB8AC3E}">
        <p14:creationId xmlns:p14="http://schemas.microsoft.com/office/powerpoint/2010/main" val="4022262548"/>
      </p:ext>
    </p:extLst>
  </p:cSld>
  <p:clrMapOvr>
    <a:masterClrMapping/>
  </p:clrMapOvr>
  <p:transition spd="slow" advTm="0">
    <p:random/>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a:xfrm>
            <a:off x="457200" y="673817"/>
            <a:ext cx="8229600" cy="4525963"/>
          </a:xfrm>
          <a:prstGeom prst="rect">
            <a:avLst/>
          </a:prstGeo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Tree>
    <p:extLst>
      <p:ext uri="{BB962C8B-B14F-4D97-AF65-F5344CB8AC3E}">
        <p14:creationId xmlns:p14="http://schemas.microsoft.com/office/powerpoint/2010/main" val="3841394595"/>
      </p:ext>
    </p:extLst>
  </p:cSld>
  <p:clrMapOvr>
    <a:masterClrMapping/>
  </p:clrMapOvr>
  <p:transition spd="slow" advTm="0">
    <p:random/>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722313" y="4406901"/>
            <a:ext cx="7772400" cy="553998"/>
          </a:xfrm>
        </p:spPr>
        <p:txBody>
          <a:bodyPr/>
          <a:lstStyle>
            <a:lvl1pPr algn="l">
              <a:defRPr sz="3000" b="1" cap="all"/>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722313" y="2906713"/>
            <a:ext cx="7772400" cy="1500187"/>
          </a:xfrm>
          <a:prstGeom prst="rect">
            <a:avLst/>
          </a:prstGeom>
        </p:spPr>
        <p:txBody>
          <a:bodyPr anchor="b"/>
          <a:lstStyle>
            <a:lvl1pPr marL="0" indent="0">
              <a:buNone/>
              <a:defRPr sz="1500"/>
            </a:lvl1pPr>
            <a:lvl2pPr marL="342900" indent="0">
              <a:buNone/>
              <a:defRPr sz="1350"/>
            </a:lvl2pPr>
            <a:lvl3pPr marL="685800" indent="0">
              <a:buNone/>
              <a:defRPr sz="1200"/>
            </a:lvl3pPr>
            <a:lvl4pPr marL="1028700" indent="0">
              <a:buNone/>
              <a:defRPr sz="1050"/>
            </a:lvl4pPr>
            <a:lvl5pPr marL="1371600" indent="0">
              <a:buNone/>
              <a:defRPr sz="1050"/>
            </a:lvl5pPr>
            <a:lvl6pPr marL="1714500" indent="0">
              <a:buNone/>
              <a:defRPr sz="1050"/>
            </a:lvl6pPr>
            <a:lvl7pPr marL="2057400" indent="0">
              <a:buNone/>
              <a:defRPr sz="1050"/>
            </a:lvl7pPr>
            <a:lvl8pPr marL="2400300" indent="0">
              <a:buNone/>
              <a:defRPr sz="1050"/>
            </a:lvl8pPr>
            <a:lvl9pPr marL="2743200" indent="0">
              <a:buNone/>
              <a:defRPr sz="1050"/>
            </a:lvl9pPr>
          </a:lstStyle>
          <a:p>
            <a:pPr lvl="0"/>
            <a:r>
              <a:rPr lang="zh-CN" altLang="en-US" smtClean="0"/>
              <a:t>单击此处编辑母版文本样式</a:t>
            </a:r>
          </a:p>
        </p:txBody>
      </p:sp>
    </p:spTree>
    <p:extLst>
      <p:ext uri="{BB962C8B-B14F-4D97-AF65-F5344CB8AC3E}">
        <p14:creationId xmlns:p14="http://schemas.microsoft.com/office/powerpoint/2010/main" val="1149772757"/>
      </p:ext>
    </p:extLst>
  </p:cSld>
  <p:clrMapOvr>
    <a:masterClrMapping/>
  </p:clrMapOvr>
  <p:transition spd="slow" advTm="0">
    <p:random/>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457200" y="1600202"/>
            <a:ext cx="4038600" cy="4525963"/>
          </a:xfrm>
          <a:prstGeom prst="rect">
            <a:avLst/>
          </a:prstGeo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内容占位符 3"/>
          <p:cNvSpPr>
            <a:spLocks noGrp="1"/>
          </p:cNvSpPr>
          <p:nvPr>
            <p:ph sz="half" idx="2"/>
          </p:nvPr>
        </p:nvSpPr>
        <p:spPr>
          <a:xfrm>
            <a:off x="4648200" y="1600202"/>
            <a:ext cx="4038600" cy="4525963"/>
          </a:xfrm>
          <a:prstGeom prst="rect">
            <a:avLst/>
          </a:prstGeo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Tree>
    <p:extLst>
      <p:ext uri="{BB962C8B-B14F-4D97-AF65-F5344CB8AC3E}">
        <p14:creationId xmlns:p14="http://schemas.microsoft.com/office/powerpoint/2010/main" val="304981370"/>
      </p:ext>
    </p:extLst>
  </p:cSld>
  <p:clrMapOvr>
    <a:masterClrMapping/>
  </p:clrMapOvr>
  <p:transition spd="slow" advTm="0">
    <p:random/>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457200" y="274639"/>
            <a:ext cx="8229600" cy="507831"/>
          </a:xfrm>
        </p:spPr>
        <p:txBody>
          <a:bodyPr/>
          <a:lstStyle>
            <a:lvl1pPr>
              <a:defRPr/>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457200" y="1535113"/>
            <a:ext cx="4040188" cy="639762"/>
          </a:xfrm>
          <a:prstGeom prst="rect">
            <a:avLst/>
          </a:prstGeo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zh-CN" altLang="en-US" smtClean="0"/>
              <a:t>单击此处编辑母版文本样式</a:t>
            </a:r>
          </a:p>
        </p:txBody>
      </p:sp>
      <p:sp>
        <p:nvSpPr>
          <p:cNvPr id="4" name="内容占位符 3"/>
          <p:cNvSpPr>
            <a:spLocks noGrp="1"/>
          </p:cNvSpPr>
          <p:nvPr>
            <p:ph sz="half" idx="2"/>
          </p:nvPr>
        </p:nvSpPr>
        <p:spPr>
          <a:xfrm>
            <a:off x="457200" y="2174875"/>
            <a:ext cx="4040188" cy="3951288"/>
          </a:xfrm>
          <a:prstGeom prst="rect">
            <a:avLst/>
          </a:prstGeo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文本占位符 4"/>
          <p:cNvSpPr>
            <a:spLocks noGrp="1"/>
          </p:cNvSpPr>
          <p:nvPr>
            <p:ph type="body" sz="quarter" idx="3"/>
          </p:nvPr>
        </p:nvSpPr>
        <p:spPr>
          <a:xfrm>
            <a:off x="4645026" y="1535113"/>
            <a:ext cx="4041775" cy="639762"/>
          </a:xfrm>
          <a:prstGeom prst="rect">
            <a:avLst/>
          </a:prstGeo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zh-CN" altLang="en-US" smtClean="0"/>
              <a:t>单击此处编辑母版文本样式</a:t>
            </a:r>
          </a:p>
        </p:txBody>
      </p:sp>
      <p:sp>
        <p:nvSpPr>
          <p:cNvPr id="6" name="内容占位符 5"/>
          <p:cNvSpPr>
            <a:spLocks noGrp="1"/>
          </p:cNvSpPr>
          <p:nvPr>
            <p:ph sz="quarter" idx="4"/>
          </p:nvPr>
        </p:nvSpPr>
        <p:spPr>
          <a:xfrm>
            <a:off x="4645026" y="2174875"/>
            <a:ext cx="4041775" cy="3951288"/>
          </a:xfrm>
          <a:prstGeom prst="rect">
            <a:avLst/>
          </a:prstGeo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Tree>
    <p:extLst>
      <p:ext uri="{BB962C8B-B14F-4D97-AF65-F5344CB8AC3E}">
        <p14:creationId xmlns:p14="http://schemas.microsoft.com/office/powerpoint/2010/main" val="2171543185"/>
      </p:ext>
    </p:extLst>
  </p:cSld>
  <p:clrMapOvr>
    <a:masterClrMapping/>
  </p:clrMapOvr>
  <p:transition spd="slow" advTm="0">
    <p:random/>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Tree>
    <p:extLst>
      <p:ext uri="{BB962C8B-B14F-4D97-AF65-F5344CB8AC3E}">
        <p14:creationId xmlns:p14="http://schemas.microsoft.com/office/powerpoint/2010/main" val="3294312476"/>
      </p:ext>
    </p:extLst>
  </p:cSld>
  <p:clrMapOvr>
    <a:masterClrMapping/>
  </p:clrMapOvr>
  <p:transition spd="slow" advTm="0">
    <p:random/>
  </p:transition>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Tree>
    <p:extLst>
      <p:ext uri="{BB962C8B-B14F-4D97-AF65-F5344CB8AC3E}">
        <p14:creationId xmlns:p14="http://schemas.microsoft.com/office/powerpoint/2010/main" val="1029337009"/>
      </p:ext>
    </p:extLst>
  </p:cSld>
  <p:clrMapOvr>
    <a:masterClrMapping/>
  </p:clrMapOvr>
  <p:transition spd="slow" advTm="0">
    <p:random/>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722313" y="4406901"/>
            <a:ext cx="7772400" cy="553998"/>
          </a:xfrm>
        </p:spPr>
        <p:txBody>
          <a:bodyPr/>
          <a:lstStyle>
            <a:lvl1pPr algn="l">
              <a:defRPr sz="3000" b="1" cap="all"/>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722313" y="2906713"/>
            <a:ext cx="7772400" cy="1500187"/>
          </a:xfrm>
        </p:spPr>
        <p:txBody>
          <a:bodyPr anchor="b"/>
          <a:lstStyle>
            <a:lvl1pPr marL="0" indent="0">
              <a:buNone/>
              <a:defRPr sz="1500"/>
            </a:lvl1pPr>
            <a:lvl2pPr marL="342900" indent="0">
              <a:buNone/>
              <a:defRPr sz="1350"/>
            </a:lvl2pPr>
            <a:lvl3pPr marL="685800" indent="0">
              <a:buNone/>
              <a:defRPr sz="1200"/>
            </a:lvl3pPr>
            <a:lvl4pPr marL="1028700" indent="0">
              <a:buNone/>
              <a:defRPr sz="1050"/>
            </a:lvl4pPr>
            <a:lvl5pPr marL="1371600" indent="0">
              <a:buNone/>
              <a:defRPr sz="1050"/>
            </a:lvl5pPr>
            <a:lvl6pPr marL="1714500" indent="0">
              <a:buNone/>
              <a:defRPr sz="1050"/>
            </a:lvl6pPr>
            <a:lvl7pPr marL="2057400" indent="0">
              <a:buNone/>
              <a:defRPr sz="1050"/>
            </a:lvl7pPr>
            <a:lvl8pPr marL="2400300" indent="0">
              <a:buNone/>
              <a:defRPr sz="1050"/>
            </a:lvl8pPr>
            <a:lvl9pPr marL="2743200" indent="0">
              <a:buNone/>
              <a:defRPr sz="1050"/>
            </a:lvl9pPr>
          </a:lstStyle>
          <a:p>
            <a:pPr lvl="0"/>
            <a:r>
              <a:rPr lang="zh-CN" altLang="en-US" smtClean="0"/>
              <a:t>单击此处编辑母版文本样式</a:t>
            </a:r>
          </a:p>
        </p:txBody>
      </p:sp>
      <p:sp>
        <p:nvSpPr>
          <p:cNvPr id="4" name="날짜 개체 틀 3"/>
          <p:cNvSpPr>
            <a:spLocks noGrp="1" noChangeArrowheads="1"/>
          </p:cNvSpPr>
          <p:nvPr>
            <p:ph type="dt" sz="half" idx="10"/>
          </p:nvPr>
        </p:nvSpPr>
        <p:spPr>
          <a:ln/>
        </p:spPr>
        <p:txBody>
          <a:bodyPr/>
          <a:lstStyle>
            <a:lvl1pPr>
              <a:defRPr/>
            </a:lvl1pPr>
          </a:lstStyle>
          <a:p>
            <a:pPr>
              <a:defRPr/>
            </a:pPr>
            <a:fld id="{BCE2C030-A5F4-41BC-B7F7-68945544C784}" type="datetime1">
              <a:rPr lang="ko-KR" altLang="en-US"/>
              <a:pPr>
                <a:defRPr/>
              </a:pPr>
              <a:t>2018-09-05</a:t>
            </a:fld>
            <a:endParaRPr lang="ko-KR" altLang="en-US"/>
          </a:p>
        </p:txBody>
      </p:sp>
      <p:sp>
        <p:nvSpPr>
          <p:cNvPr id="5" name="바닥글 개체 틀 4"/>
          <p:cNvSpPr>
            <a:spLocks noGrp="1" noChangeArrowheads="1"/>
          </p:cNvSpPr>
          <p:nvPr>
            <p:ph type="ftr" sz="quarter" idx="11"/>
          </p:nvPr>
        </p:nvSpPr>
        <p:spPr>
          <a:ln/>
        </p:spPr>
        <p:txBody>
          <a:bodyPr/>
          <a:lstStyle>
            <a:lvl1pPr>
              <a:defRPr/>
            </a:lvl1pPr>
          </a:lstStyle>
          <a:p>
            <a:pPr>
              <a:defRPr/>
            </a:pPr>
            <a:endParaRPr lang="ko-KR" altLang="en-US"/>
          </a:p>
        </p:txBody>
      </p:sp>
      <p:sp>
        <p:nvSpPr>
          <p:cNvPr id="6" name="슬라이드 번호 개체 틀 5"/>
          <p:cNvSpPr>
            <a:spLocks noGrp="1" noChangeArrowheads="1"/>
          </p:cNvSpPr>
          <p:nvPr>
            <p:ph type="sldNum" sz="quarter" idx="12"/>
          </p:nvPr>
        </p:nvSpPr>
        <p:spPr>
          <a:ln/>
        </p:spPr>
        <p:txBody>
          <a:bodyPr/>
          <a:lstStyle>
            <a:lvl1pPr>
              <a:defRPr/>
            </a:lvl1pPr>
          </a:lstStyle>
          <a:p>
            <a:pPr>
              <a:defRPr/>
            </a:pPr>
            <a:fld id="{EC80A7AC-6A62-4582-8DB4-3F02497F4A0A}" type="slidenum">
              <a:rPr lang="ko-KR" altLang="en-US"/>
              <a:pPr>
                <a:defRPr/>
              </a:pPr>
              <a:t>‹#›</a:t>
            </a:fld>
            <a:endParaRPr lang="ko-KR" altLang="en-US"/>
          </a:p>
        </p:txBody>
      </p:sp>
    </p:spTree>
    <p:extLst>
      <p:ext uri="{BB962C8B-B14F-4D97-AF65-F5344CB8AC3E}">
        <p14:creationId xmlns:p14="http://schemas.microsoft.com/office/powerpoint/2010/main" val="3264953759"/>
      </p:ext>
    </p:extLst>
  </p:cSld>
  <p:clrMapOvr>
    <a:masterClrMapping/>
  </p:clrMapOvr>
  <p:transition spd="slow" advTm="0">
    <p:random/>
  </p:transition>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457201" y="1111935"/>
            <a:ext cx="3008313" cy="323165"/>
          </a:xfrm>
        </p:spPr>
        <p:txBody>
          <a:bodyPr anchor="b"/>
          <a:lstStyle>
            <a:lvl1pPr algn="l">
              <a:defRPr sz="1500" b="1"/>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3575050" y="273052"/>
            <a:ext cx="5111750" cy="5853113"/>
          </a:xfrm>
          <a:prstGeom prst="rect">
            <a:avLst/>
          </a:prstGeo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文本占位符 3"/>
          <p:cNvSpPr>
            <a:spLocks noGrp="1"/>
          </p:cNvSpPr>
          <p:nvPr>
            <p:ph type="body" sz="half" idx="2"/>
          </p:nvPr>
        </p:nvSpPr>
        <p:spPr>
          <a:xfrm>
            <a:off x="457201" y="1435102"/>
            <a:ext cx="3008313" cy="4691063"/>
          </a:xfrm>
          <a:prstGeom prst="rect">
            <a:avLst/>
          </a:prstGeo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zh-CN" altLang="en-US" smtClean="0"/>
              <a:t>单击此处编辑母版文本样式</a:t>
            </a:r>
          </a:p>
        </p:txBody>
      </p:sp>
    </p:spTree>
    <p:extLst>
      <p:ext uri="{BB962C8B-B14F-4D97-AF65-F5344CB8AC3E}">
        <p14:creationId xmlns:p14="http://schemas.microsoft.com/office/powerpoint/2010/main" val="1871504720"/>
      </p:ext>
    </p:extLst>
  </p:cSld>
  <p:clrMapOvr>
    <a:masterClrMapping/>
  </p:clrMapOvr>
  <p:transition spd="slow" advTm="0">
    <p:random/>
  </p:transition>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1792288" y="5044173"/>
            <a:ext cx="5486400" cy="323165"/>
          </a:xfrm>
        </p:spPr>
        <p:txBody>
          <a:bodyPr anchor="b"/>
          <a:lstStyle>
            <a:lvl1pPr algn="l">
              <a:defRPr sz="1500" b="1"/>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1792288" y="612775"/>
            <a:ext cx="5486400" cy="4114800"/>
          </a:xfrm>
          <a:prstGeom prst="rect">
            <a:avLst/>
          </a:prstGeo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pPr lvl="0"/>
            <a:endParaRPr lang="zh-CN" altLang="en-US" noProof="0" smtClean="0"/>
          </a:p>
        </p:txBody>
      </p:sp>
      <p:sp>
        <p:nvSpPr>
          <p:cNvPr id="4" name="文本占位符 3"/>
          <p:cNvSpPr>
            <a:spLocks noGrp="1"/>
          </p:cNvSpPr>
          <p:nvPr>
            <p:ph type="body" sz="half" idx="2"/>
          </p:nvPr>
        </p:nvSpPr>
        <p:spPr>
          <a:xfrm>
            <a:off x="1792288" y="5367338"/>
            <a:ext cx="5486400" cy="804862"/>
          </a:xfrm>
          <a:prstGeom prst="rect">
            <a:avLst/>
          </a:prstGeo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zh-CN" altLang="en-US" smtClean="0"/>
              <a:t>单击此处编辑母版文本样式</a:t>
            </a:r>
          </a:p>
        </p:txBody>
      </p:sp>
    </p:spTree>
    <p:extLst>
      <p:ext uri="{BB962C8B-B14F-4D97-AF65-F5344CB8AC3E}">
        <p14:creationId xmlns:p14="http://schemas.microsoft.com/office/powerpoint/2010/main" val="294722427"/>
      </p:ext>
    </p:extLst>
  </p:cSld>
  <p:clrMapOvr>
    <a:masterClrMapping/>
  </p:clrMapOvr>
  <p:transition spd="slow" advTm="0">
    <p:random/>
  </p:transition>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457200" y="673817"/>
            <a:ext cx="8229600" cy="4525963"/>
          </a:xfrm>
          <a:prstGeom prst="rect">
            <a:avLst/>
          </a:prstGeo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Tree>
    <p:extLst>
      <p:ext uri="{BB962C8B-B14F-4D97-AF65-F5344CB8AC3E}">
        <p14:creationId xmlns:p14="http://schemas.microsoft.com/office/powerpoint/2010/main" val="3703109239"/>
      </p:ext>
    </p:extLst>
  </p:cSld>
  <p:clrMapOvr>
    <a:masterClrMapping/>
  </p:clrMapOvr>
  <p:transition spd="slow" advTm="0">
    <p:random/>
  </p:transition>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086636" y="274640"/>
            <a:ext cx="600164" cy="5851525"/>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457200" y="274640"/>
            <a:ext cx="6019800" cy="5851525"/>
          </a:xfrm>
          <a:prstGeom prst="rect">
            <a:avLst/>
          </a:prstGeo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Tree>
    <p:extLst>
      <p:ext uri="{BB962C8B-B14F-4D97-AF65-F5344CB8AC3E}">
        <p14:creationId xmlns:p14="http://schemas.microsoft.com/office/powerpoint/2010/main" val="1525390913"/>
      </p:ext>
    </p:extLst>
  </p:cSld>
  <p:clrMapOvr>
    <a:masterClrMapping/>
  </p:clrMapOvr>
  <p:transition spd="slow" advTm="0">
    <p:random/>
  </p:transition>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685800" y="2130427"/>
            <a:ext cx="7772400" cy="507831"/>
          </a:xfrm>
        </p:spPr>
        <p:txBody>
          <a:body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1371600" y="3886200"/>
            <a:ext cx="6400800" cy="1752600"/>
          </a:xfrm>
        </p:spPr>
        <p:txBody>
          <a:bodyPr/>
          <a:lstStyle>
            <a:lvl1pPr marL="0" indent="0" algn="ctr">
              <a:buNone/>
              <a:defRPr/>
            </a:lvl1pPr>
            <a:lvl2pPr marL="342900" indent="0" algn="ctr">
              <a:buNone/>
              <a:defRPr/>
            </a:lvl2pPr>
            <a:lvl3pPr marL="685800" indent="0" algn="ctr">
              <a:buNone/>
              <a:defRPr/>
            </a:lvl3pPr>
            <a:lvl4pPr marL="1028700" indent="0" algn="ctr">
              <a:buNone/>
              <a:defRPr/>
            </a:lvl4pPr>
            <a:lvl5pPr marL="1371600" indent="0" algn="ctr">
              <a:buNone/>
              <a:defRPr/>
            </a:lvl5pPr>
            <a:lvl6pPr marL="1714500" indent="0" algn="ctr">
              <a:buNone/>
              <a:defRPr/>
            </a:lvl6pPr>
            <a:lvl7pPr marL="2057400" indent="0" algn="ctr">
              <a:buNone/>
              <a:defRPr/>
            </a:lvl7pPr>
            <a:lvl8pPr marL="2400300" indent="0" algn="ctr">
              <a:buNone/>
              <a:defRPr/>
            </a:lvl8pPr>
            <a:lvl9pPr marL="2743200" indent="0" algn="ctr">
              <a:buNone/>
              <a:defRPr/>
            </a:lvl9pPr>
          </a:lstStyle>
          <a:p>
            <a:r>
              <a:rPr lang="zh-CN" altLang="en-US" smtClean="0"/>
              <a:t>单击此处编辑母版副标题样式</a:t>
            </a:r>
            <a:endParaRPr lang="zh-CN" altLang="en-US"/>
          </a:p>
        </p:txBody>
      </p:sp>
      <p:sp>
        <p:nvSpPr>
          <p:cNvPr id="4" name="날짜 개체 틀 2"/>
          <p:cNvSpPr>
            <a:spLocks noGrp="1" noChangeArrowheads="1"/>
          </p:cNvSpPr>
          <p:nvPr>
            <p:ph type="dt" sz="half" idx="10"/>
          </p:nvPr>
        </p:nvSpPr>
        <p:spPr>
          <a:ln/>
        </p:spPr>
        <p:txBody>
          <a:bodyPr/>
          <a:lstStyle>
            <a:lvl1pPr>
              <a:defRPr/>
            </a:lvl1pPr>
          </a:lstStyle>
          <a:p>
            <a:pPr>
              <a:defRPr/>
            </a:pPr>
            <a:fld id="{1F6DEA27-BD46-4A19-B950-E3DAA359CBCC}" type="datetime1">
              <a:rPr lang="ko-KR" altLang="en-US"/>
              <a:pPr>
                <a:defRPr/>
              </a:pPr>
              <a:t>2018-09-05</a:t>
            </a:fld>
            <a:endParaRPr lang="ko-KR" altLang="en-US"/>
          </a:p>
        </p:txBody>
      </p:sp>
      <p:sp>
        <p:nvSpPr>
          <p:cNvPr id="5" name="바닥글 개체 틀 3"/>
          <p:cNvSpPr>
            <a:spLocks noGrp="1" noChangeArrowheads="1"/>
          </p:cNvSpPr>
          <p:nvPr>
            <p:ph type="ftr" sz="quarter" idx="11"/>
          </p:nvPr>
        </p:nvSpPr>
        <p:spPr>
          <a:ln/>
        </p:spPr>
        <p:txBody>
          <a:bodyPr/>
          <a:lstStyle>
            <a:lvl1pPr>
              <a:defRPr/>
            </a:lvl1pPr>
          </a:lstStyle>
          <a:p>
            <a:pPr>
              <a:defRPr/>
            </a:pPr>
            <a:endParaRPr lang="ko-KR" altLang="en-US"/>
          </a:p>
        </p:txBody>
      </p:sp>
      <p:sp>
        <p:nvSpPr>
          <p:cNvPr id="6" name="슬라이드 번호 개체 틀 4"/>
          <p:cNvSpPr>
            <a:spLocks noGrp="1" noChangeArrowheads="1"/>
          </p:cNvSpPr>
          <p:nvPr>
            <p:ph type="sldNum" sz="quarter" idx="12"/>
          </p:nvPr>
        </p:nvSpPr>
        <p:spPr>
          <a:ln/>
        </p:spPr>
        <p:txBody>
          <a:bodyPr/>
          <a:lstStyle>
            <a:lvl1pPr>
              <a:defRPr/>
            </a:lvl1pPr>
          </a:lstStyle>
          <a:p>
            <a:pPr>
              <a:defRPr/>
            </a:pPr>
            <a:fld id="{A2EE6740-119E-4E10-B8CC-FE6E261D011A}" type="slidenum">
              <a:rPr lang="ko-KR" altLang="en-US"/>
              <a:pPr>
                <a:defRPr/>
              </a:pPr>
              <a:t>‹#›</a:t>
            </a:fld>
            <a:endParaRPr lang="ko-KR" altLang="en-US"/>
          </a:p>
        </p:txBody>
      </p:sp>
    </p:spTree>
    <p:extLst>
      <p:ext uri="{BB962C8B-B14F-4D97-AF65-F5344CB8AC3E}">
        <p14:creationId xmlns:p14="http://schemas.microsoft.com/office/powerpoint/2010/main" val="3392869427"/>
      </p:ext>
    </p:extLst>
  </p:cSld>
  <p:clrMapOvr>
    <a:masterClrMapping/>
  </p:clrMapOvr>
  <p:transition spd="slow" advTm="0">
    <p:random/>
  </p:transition>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날짜 개체 틀 2"/>
          <p:cNvSpPr>
            <a:spLocks noGrp="1" noChangeArrowheads="1"/>
          </p:cNvSpPr>
          <p:nvPr>
            <p:ph type="dt" sz="half" idx="10"/>
          </p:nvPr>
        </p:nvSpPr>
        <p:spPr>
          <a:ln/>
        </p:spPr>
        <p:txBody>
          <a:bodyPr/>
          <a:lstStyle>
            <a:lvl1pPr>
              <a:defRPr/>
            </a:lvl1pPr>
          </a:lstStyle>
          <a:p>
            <a:pPr>
              <a:defRPr/>
            </a:pPr>
            <a:fld id="{F74E4024-8851-448D-AAF9-77600FDB434C}" type="datetime1">
              <a:rPr lang="ko-KR" altLang="en-US"/>
              <a:pPr>
                <a:defRPr/>
              </a:pPr>
              <a:t>2018-09-05</a:t>
            </a:fld>
            <a:endParaRPr lang="ko-KR" altLang="en-US"/>
          </a:p>
        </p:txBody>
      </p:sp>
      <p:sp>
        <p:nvSpPr>
          <p:cNvPr id="5" name="바닥글 개체 틀 3"/>
          <p:cNvSpPr>
            <a:spLocks noGrp="1" noChangeArrowheads="1"/>
          </p:cNvSpPr>
          <p:nvPr>
            <p:ph type="ftr" sz="quarter" idx="11"/>
          </p:nvPr>
        </p:nvSpPr>
        <p:spPr>
          <a:ln/>
        </p:spPr>
        <p:txBody>
          <a:bodyPr/>
          <a:lstStyle>
            <a:lvl1pPr>
              <a:defRPr/>
            </a:lvl1pPr>
          </a:lstStyle>
          <a:p>
            <a:pPr>
              <a:defRPr/>
            </a:pPr>
            <a:endParaRPr lang="ko-KR" altLang="en-US"/>
          </a:p>
        </p:txBody>
      </p:sp>
      <p:sp>
        <p:nvSpPr>
          <p:cNvPr id="6" name="슬라이드 번호 개체 틀 4"/>
          <p:cNvSpPr>
            <a:spLocks noGrp="1" noChangeArrowheads="1"/>
          </p:cNvSpPr>
          <p:nvPr>
            <p:ph type="sldNum" sz="quarter" idx="12"/>
          </p:nvPr>
        </p:nvSpPr>
        <p:spPr>
          <a:ln/>
        </p:spPr>
        <p:txBody>
          <a:bodyPr/>
          <a:lstStyle>
            <a:lvl1pPr>
              <a:defRPr/>
            </a:lvl1pPr>
          </a:lstStyle>
          <a:p>
            <a:pPr>
              <a:defRPr/>
            </a:pPr>
            <a:fld id="{F891BCD0-540A-495A-BD1E-ECBDFC616B72}" type="slidenum">
              <a:rPr lang="ko-KR" altLang="en-US"/>
              <a:pPr>
                <a:defRPr/>
              </a:pPr>
              <a:t>‹#›</a:t>
            </a:fld>
            <a:endParaRPr lang="ko-KR" altLang="en-US"/>
          </a:p>
        </p:txBody>
      </p:sp>
    </p:spTree>
    <p:extLst>
      <p:ext uri="{BB962C8B-B14F-4D97-AF65-F5344CB8AC3E}">
        <p14:creationId xmlns:p14="http://schemas.microsoft.com/office/powerpoint/2010/main" val="3097473626"/>
      </p:ext>
    </p:extLst>
  </p:cSld>
  <p:clrMapOvr>
    <a:masterClrMapping/>
  </p:clrMapOvr>
  <p:transition spd="slow" advTm="0">
    <p:random/>
  </p:transition>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722313" y="4406901"/>
            <a:ext cx="7772400" cy="553998"/>
          </a:xfrm>
        </p:spPr>
        <p:txBody>
          <a:bodyPr/>
          <a:lstStyle>
            <a:lvl1pPr algn="l">
              <a:defRPr sz="3000" b="1" cap="all"/>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722313" y="2906713"/>
            <a:ext cx="7772400" cy="1500187"/>
          </a:xfrm>
        </p:spPr>
        <p:txBody>
          <a:bodyPr anchor="b"/>
          <a:lstStyle>
            <a:lvl1pPr marL="0" indent="0">
              <a:buNone/>
              <a:defRPr sz="1500"/>
            </a:lvl1pPr>
            <a:lvl2pPr marL="342900" indent="0">
              <a:buNone/>
              <a:defRPr sz="1350"/>
            </a:lvl2pPr>
            <a:lvl3pPr marL="685800" indent="0">
              <a:buNone/>
              <a:defRPr sz="1200"/>
            </a:lvl3pPr>
            <a:lvl4pPr marL="1028700" indent="0">
              <a:buNone/>
              <a:defRPr sz="1050"/>
            </a:lvl4pPr>
            <a:lvl5pPr marL="1371600" indent="0">
              <a:buNone/>
              <a:defRPr sz="1050"/>
            </a:lvl5pPr>
            <a:lvl6pPr marL="1714500" indent="0">
              <a:buNone/>
              <a:defRPr sz="1050"/>
            </a:lvl6pPr>
            <a:lvl7pPr marL="2057400" indent="0">
              <a:buNone/>
              <a:defRPr sz="1050"/>
            </a:lvl7pPr>
            <a:lvl8pPr marL="2400300" indent="0">
              <a:buNone/>
              <a:defRPr sz="1050"/>
            </a:lvl8pPr>
            <a:lvl9pPr marL="2743200" indent="0">
              <a:buNone/>
              <a:defRPr sz="1050"/>
            </a:lvl9pPr>
          </a:lstStyle>
          <a:p>
            <a:pPr lvl="0"/>
            <a:r>
              <a:rPr lang="zh-CN" altLang="en-US" smtClean="0"/>
              <a:t>单击此处编辑母版文本样式</a:t>
            </a:r>
          </a:p>
        </p:txBody>
      </p:sp>
      <p:sp>
        <p:nvSpPr>
          <p:cNvPr id="4" name="날짜 개체 틀 2"/>
          <p:cNvSpPr>
            <a:spLocks noGrp="1" noChangeArrowheads="1"/>
          </p:cNvSpPr>
          <p:nvPr>
            <p:ph type="dt" sz="half" idx="10"/>
          </p:nvPr>
        </p:nvSpPr>
        <p:spPr>
          <a:ln/>
        </p:spPr>
        <p:txBody>
          <a:bodyPr/>
          <a:lstStyle>
            <a:lvl1pPr>
              <a:defRPr/>
            </a:lvl1pPr>
          </a:lstStyle>
          <a:p>
            <a:pPr>
              <a:defRPr/>
            </a:pPr>
            <a:fld id="{AC2D5C39-1C59-48BB-B396-D9D89B2A7FBA}" type="datetime1">
              <a:rPr lang="ko-KR" altLang="en-US"/>
              <a:pPr>
                <a:defRPr/>
              </a:pPr>
              <a:t>2018-09-05</a:t>
            </a:fld>
            <a:endParaRPr lang="ko-KR" altLang="en-US"/>
          </a:p>
        </p:txBody>
      </p:sp>
      <p:sp>
        <p:nvSpPr>
          <p:cNvPr id="5" name="바닥글 개체 틀 3"/>
          <p:cNvSpPr>
            <a:spLocks noGrp="1" noChangeArrowheads="1"/>
          </p:cNvSpPr>
          <p:nvPr>
            <p:ph type="ftr" sz="quarter" idx="11"/>
          </p:nvPr>
        </p:nvSpPr>
        <p:spPr>
          <a:ln/>
        </p:spPr>
        <p:txBody>
          <a:bodyPr/>
          <a:lstStyle>
            <a:lvl1pPr>
              <a:defRPr/>
            </a:lvl1pPr>
          </a:lstStyle>
          <a:p>
            <a:pPr>
              <a:defRPr/>
            </a:pPr>
            <a:endParaRPr lang="ko-KR" altLang="en-US"/>
          </a:p>
        </p:txBody>
      </p:sp>
      <p:sp>
        <p:nvSpPr>
          <p:cNvPr id="6" name="슬라이드 번호 개체 틀 4"/>
          <p:cNvSpPr>
            <a:spLocks noGrp="1" noChangeArrowheads="1"/>
          </p:cNvSpPr>
          <p:nvPr>
            <p:ph type="sldNum" sz="quarter" idx="12"/>
          </p:nvPr>
        </p:nvSpPr>
        <p:spPr>
          <a:ln/>
        </p:spPr>
        <p:txBody>
          <a:bodyPr/>
          <a:lstStyle>
            <a:lvl1pPr>
              <a:defRPr/>
            </a:lvl1pPr>
          </a:lstStyle>
          <a:p>
            <a:pPr>
              <a:defRPr/>
            </a:pPr>
            <a:fld id="{0548C0C6-F88F-4E1E-9C0F-4D825833E1B9}" type="slidenum">
              <a:rPr lang="ko-KR" altLang="en-US"/>
              <a:pPr>
                <a:defRPr/>
              </a:pPr>
              <a:t>‹#›</a:t>
            </a:fld>
            <a:endParaRPr lang="ko-KR" altLang="en-US"/>
          </a:p>
        </p:txBody>
      </p:sp>
    </p:spTree>
    <p:extLst>
      <p:ext uri="{BB962C8B-B14F-4D97-AF65-F5344CB8AC3E}">
        <p14:creationId xmlns:p14="http://schemas.microsoft.com/office/powerpoint/2010/main" val="1931178160"/>
      </p:ext>
    </p:extLst>
  </p:cSld>
  <p:clrMapOvr>
    <a:masterClrMapping/>
  </p:clrMapOvr>
  <p:transition spd="slow" advTm="0">
    <p:random/>
  </p:transition>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457200" y="1600202"/>
            <a:ext cx="4038600" cy="4525963"/>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内容占位符 3"/>
          <p:cNvSpPr>
            <a:spLocks noGrp="1"/>
          </p:cNvSpPr>
          <p:nvPr>
            <p:ph sz="half" idx="2"/>
          </p:nvPr>
        </p:nvSpPr>
        <p:spPr>
          <a:xfrm>
            <a:off x="4648200" y="1600202"/>
            <a:ext cx="4038600" cy="4525963"/>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날짜 개체 틀 2"/>
          <p:cNvSpPr>
            <a:spLocks noGrp="1" noChangeArrowheads="1"/>
          </p:cNvSpPr>
          <p:nvPr>
            <p:ph type="dt" sz="half" idx="10"/>
          </p:nvPr>
        </p:nvSpPr>
        <p:spPr>
          <a:ln/>
        </p:spPr>
        <p:txBody>
          <a:bodyPr/>
          <a:lstStyle>
            <a:lvl1pPr>
              <a:defRPr/>
            </a:lvl1pPr>
          </a:lstStyle>
          <a:p>
            <a:pPr>
              <a:defRPr/>
            </a:pPr>
            <a:fld id="{5E091166-4862-4F49-8348-016329AB449C}" type="datetime1">
              <a:rPr lang="ko-KR" altLang="en-US"/>
              <a:pPr>
                <a:defRPr/>
              </a:pPr>
              <a:t>2018-09-05</a:t>
            </a:fld>
            <a:endParaRPr lang="ko-KR" altLang="en-US"/>
          </a:p>
        </p:txBody>
      </p:sp>
      <p:sp>
        <p:nvSpPr>
          <p:cNvPr id="6" name="바닥글 개체 틀 3"/>
          <p:cNvSpPr>
            <a:spLocks noGrp="1" noChangeArrowheads="1"/>
          </p:cNvSpPr>
          <p:nvPr>
            <p:ph type="ftr" sz="quarter" idx="11"/>
          </p:nvPr>
        </p:nvSpPr>
        <p:spPr>
          <a:ln/>
        </p:spPr>
        <p:txBody>
          <a:bodyPr/>
          <a:lstStyle>
            <a:lvl1pPr>
              <a:defRPr/>
            </a:lvl1pPr>
          </a:lstStyle>
          <a:p>
            <a:pPr>
              <a:defRPr/>
            </a:pPr>
            <a:endParaRPr lang="ko-KR" altLang="en-US"/>
          </a:p>
        </p:txBody>
      </p:sp>
      <p:sp>
        <p:nvSpPr>
          <p:cNvPr id="7" name="슬라이드 번호 개체 틀 4"/>
          <p:cNvSpPr>
            <a:spLocks noGrp="1" noChangeArrowheads="1"/>
          </p:cNvSpPr>
          <p:nvPr>
            <p:ph type="sldNum" sz="quarter" idx="12"/>
          </p:nvPr>
        </p:nvSpPr>
        <p:spPr>
          <a:ln/>
        </p:spPr>
        <p:txBody>
          <a:bodyPr/>
          <a:lstStyle>
            <a:lvl1pPr>
              <a:defRPr/>
            </a:lvl1pPr>
          </a:lstStyle>
          <a:p>
            <a:pPr>
              <a:defRPr/>
            </a:pPr>
            <a:fld id="{80EE07D0-BDA3-4A57-8852-2AAC68225D82}" type="slidenum">
              <a:rPr lang="ko-KR" altLang="en-US"/>
              <a:pPr>
                <a:defRPr/>
              </a:pPr>
              <a:t>‹#›</a:t>
            </a:fld>
            <a:endParaRPr lang="ko-KR" altLang="en-US"/>
          </a:p>
        </p:txBody>
      </p:sp>
    </p:spTree>
    <p:extLst>
      <p:ext uri="{BB962C8B-B14F-4D97-AF65-F5344CB8AC3E}">
        <p14:creationId xmlns:p14="http://schemas.microsoft.com/office/powerpoint/2010/main" val="921457002"/>
      </p:ext>
    </p:extLst>
  </p:cSld>
  <p:clrMapOvr>
    <a:masterClrMapping/>
  </p:clrMapOvr>
  <p:transition spd="slow" advTm="0">
    <p:random/>
  </p:transition>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457200" y="274639"/>
            <a:ext cx="8229600" cy="507831"/>
          </a:xfrm>
        </p:spPr>
        <p:txBody>
          <a:bodyPr/>
          <a:lstStyle>
            <a:lvl1pPr>
              <a:defRPr/>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457200" y="1535113"/>
            <a:ext cx="4040188" cy="63976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zh-CN" altLang="en-US" smtClean="0"/>
              <a:t>单击此处编辑母版文本样式</a:t>
            </a:r>
          </a:p>
        </p:txBody>
      </p:sp>
      <p:sp>
        <p:nvSpPr>
          <p:cNvPr id="4" name="内容占位符 3"/>
          <p:cNvSpPr>
            <a:spLocks noGrp="1"/>
          </p:cNvSpPr>
          <p:nvPr>
            <p:ph sz="half" idx="2"/>
          </p:nvPr>
        </p:nvSpPr>
        <p:spPr>
          <a:xfrm>
            <a:off x="457200" y="2174875"/>
            <a:ext cx="4040188"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文本占位符 4"/>
          <p:cNvSpPr>
            <a:spLocks noGrp="1"/>
          </p:cNvSpPr>
          <p:nvPr>
            <p:ph type="body" sz="quarter" idx="3"/>
          </p:nvPr>
        </p:nvSpPr>
        <p:spPr>
          <a:xfrm>
            <a:off x="4645026" y="1535113"/>
            <a:ext cx="4041775" cy="63976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zh-CN" altLang="en-US" smtClean="0"/>
              <a:t>单击此处编辑母版文本样式</a:t>
            </a:r>
          </a:p>
        </p:txBody>
      </p:sp>
      <p:sp>
        <p:nvSpPr>
          <p:cNvPr id="6" name="内容占位符 5"/>
          <p:cNvSpPr>
            <a:spLocks noGrp="1"/>
          </p:cNvSpPr>
          <p:nvPr>
            <p:ph sz="quarter" idx="4"/>
          </p:nvPr>
        </p:nvSpPr>
        <p:spPr>
          <a:xfrm>
            <a:off x="4645026" y="2174875"/>
            <a:ext cx="4041775"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7" name="날짜 개체 틀 2"/>
          <p:cNvSpPr>
            <a:spLocks noGrp="1" noChangeArrowheads="1"/>
          </p:cNvSpPr>
          <p:nvPr>
            <p:ph type="dt" sz="half" idx="10"/>
          </p:nvPr>
        </p:nvSpPr>
        <p:spPr>
          <a:ln/>
        </p:spPr>
        <p:txBody>
          <a:bodyPr/>
          <a:lstStyle>
            <a:lvl1pPr>
              <a:defRPr/>
            </a:lvl1pPr>
          </a:lstStyle>
          <a:p>
            <a:pPr>
              <a:defRPr/>
            </a:pPr>
            <a:fld id="{336AE87A-A555-48D9-BDA2-C18A81EDC89F}" type="datetime1">
              <a:rPr lang="ko-KR" altLang="en-US"/>
              <a:pPr>
                <a:defRPr/>
              </a:pPr>
              <a:t>2018-09-05</a:t>
            </a:fld>
            <a:endParaRPr lang="ko-KR" altLang="en-US"/>
          </a:p>
        </p:txBody>
      </p:sp>
      <p:sp>
        <p:nvSpPr>
          <p:cNvPr id="8" name="바닥글 개체 틀 3"/>
          <p:cNvSpPr>
            <a:spLocks noGrp="1" noChangeArrowheads="1"/>
          </p:cNvSpPr>
          <p:nvPr>
            <p:ph type="ftr" sz="quarter" idx="11"/>
          </p:nvPr>
        </p:nvSpPr>
        <p:spPr>
          <a:ln/>
        </p:spPr>
        <p:txBody>
          <a:bodyPr/>
          <a:lstStyle>
            <a:lvl1pPr>
              <a:defRPr/>
            </a:lvl1pPr>
          </a:lstStyle>
          <a:p>
            <a:pPr>
              <a:defRPr/>
            </a:pPr>
            <a:endParaRPr lang="ko-KR" altLang="en-US"/>
          </a:p>
        </p:txBody>
      </p:sp>
      <p:sp>
        <p:nvSpPr>
          <p:cNvPr id="9" name="슬라이드 번호 개체 틀 4"/>
          <p:cNvSpPr>
            <a:spLocks noGrp="1" noChangeArrowheads="1"/>
          </p:cNvSpPr>
          <p:nvPr>
            <p:ph type="sldNum" sz="quarter" idx="12"/>
          </p:nvPr>
        </p:nvSpPr>
        <p:spPr>
          <a:ln/>
        </p:spPr>
        <p:txBody>
          <a:bodyPr/>
          <a:lstStyle>
            <a:lvl1pPr>
              <a:defRPr/>
            </a:lvl1pPr>
          </a:lstStyle>
          <a:p>
            <a:pPr>
              <a:defRPr/>
            </a:pPr>
            <a:fld id="{4EDDF6FD-E934-4809-8D2F-50B0AC22EF77}" type="slidenum">
              <a:rPr lang="ko-KR" altLang="en-US"/>
              <a:pPr>
                <a:defRPr/>
              </a:pPr>
              <a:t>‹#›</a:t>
            </a:fld>
            <a:endParaRPr lang="ko-KR" altLang="en-US"/>
          </a:p>
        </p:txBody>
      </p:sp>
    </p:spTree>
    <p:extLst>
      <p:ext uri="{BB962C8B-B14F-4D97-AF65-F5344CB8AC3E}">
        <p14:creationId xmlns:p14="http://schemas.microsoft.com/office/powerpoint/2010/main" val="3962266895"/>
      </p:ext>
    </p:extLst>
  </p:cSld>
  <p:clrMapOvr>
    <a:masterClrMapping/>
  </p:clrMapOvr>
  <p:transition spd="slow" advTm="0">
    <p:random/>
  </p:transition>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날짜 개체 틀 2"/>
          <p:cNvSpPr>
            <a:spLocks noGrp="1" noChangeArrowheads="1"/>
          </p:cNvSpPr>
          <p:nvPr>
            <p:ph type="dt" sz="half" idx="10"/>
          </p:nvPr>
        </p:nvSpPr>
        <p:spPr>
          <a:ln/>
        </p:spPr>
        <p:txBody>
          <a:bodyPr/>
          <a:lstStyle>
            <a:lvl1pPr>
              <a:defRPr/>
            </a:lvl1pPr>
          </a:lstStyle>
          <a:p>
            <a:pPr>
              <a:defRPr/>
            </a:pPr>
            <a:fld id="{E890DE9A-7758-4611-AA43-371A9FF9C79B}" type="datetime1">
              <a:rPr lang="ko-KR" altLang="en-US"/>
              <a:pPr>
                <a:defRPr/>
              </a:pPr>
              <a:t>2018-09-05</a:t>
            </a:fld>
            <a:endParaRPr lang="ko-KR" altLang="en-US"/>
          </a:p>
        </p:txBody>
      </p:sp>
      <p:sp>
        <p:nvSpPr>
          <p:cNvPr id="4" name="바닥글 개체 틀 3"/>
          <p:cNvSpPr>
            <a:spLocks noGrp="1" noChangeArrowheads="1"/>
          </p:cNvSpPr>
          <p:nvPr>
            <p:ph type="ftr" sz="quarter" idx="11"/>
          </p:nvPr>
        </p:nvSpPr>
        <p:spPr>
          <a:ln/>
        </p:spPr>
        <p:txBody>
          <a:bodyPr/>
          <a:lstStyle>
            <a:lvl1pPr>
              <a:defRPr/>
            </a:lvl1pPr>
          </a:lstStyle>
          <a:p>
            <a:pPr>
              <a:defRPr/>
            </a:pPr>
            <a:endParaRPr lang="ko-KR" altLang="en-US"/>
          </a:p>
        </p:txBody>
      </p:sp>
      <p:sp>
        <p:nvSpPr>
          <p:cNvPr id="5" name="슬라이드 번호 개체 틀 4"/>
          <p:cNvSpPr>
            <a:spLocks noGrp="1" noChangeArrowheads="1"/>
          </p:cNvSpPr>
          <p:nvPr>
            <p:ph type="sldNum" sz="quarter" idx="12"/>
          </p:nvPr>
        </p:nvSpPr>
        <p:spPr>
          <a:ln/>
        </p:spPr>
        <p:txBody>
          <a:bodyPr/>
          <a:lstStyle>
            <a:lvl1pPr>
              <a:defRPr/>
            </a:lvl1pPr>
          </a:lstStyle>
          <a:p>
            <a:pPr>
              <a:defRPr/>
            </a:pPr>
            <a:fld id="{9719483D-1BF1-4599-9892-EF2B95AFC7FA}" type="slidenum">
              <a:rPr lang="ko-KR" altLang="en-US"/>
              <a:pPr>
                <a:defRPr/>
              </a:pPr>
              <a:t>‹#›</a:t>
            </a:fld>
            <a:endParaRPr lang="ko-KR" altLang="en-US"/>
          </a:p>
        </p:txBody>
      </p:sp>
    </p:spTree>
    <p:extLst>
      <p:ext uri="{BB962C8B-B14F-4D97-AF65-F5344CB8AC3E}">
        <p14:creationId xmlns:p14="http://schemas.microsoft.com/office/powerpoint/2010/main" val="3016264035"/>
      </p:ext>
    </p:extLst>
  </p:cSld>
  <p:clrMapOvr>
    <a:masterClrMapping/>
  </p:clrMapOvr>
  <p:transition spd="slow" advTm="0">
    <p:random/>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457200" y="1600202"/>
            <a:ext cx="4038600" cy="4525963"/>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内容占位符 3"/>
          <p:cNvSpPr>
            <a:spLocks noGrp="1"/>
          </p:cNvSpPr>
          <p:nvPr>
            <p:ph sz="half" idx="2"/>
          </p:nvPr>
        </p:nvSpPr>
        <p:spPr>
          <a:xfrm>
            <a:off x="4648200" y="1600202"/>
            <a:ext cx="4038600" cy="4525963"/>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날짜 개체 틀 3"/>
          <p:cNvSpPr>
            <a:spLocks noGrp="1" noChangeArrowheads="1"/>
          </p:cNvSpPr>
          <p:nvPr>
            <p:ph type="dt" sz="half" idx="10"/>
          </p:nvPr>
        </p:nvSpPr>
        <p:spPr>
          <a:ln/>
        </p:spPr>
        <p:txBody>
          <a:bodyPr/>
          <a:lstStyle>
            <a:lvl1pPr>
              <a:defRPr/>
            </a:lvl1pPr>
          </a:lstStyle>
          <a:p>
            <a:pPr>
              <a:defRPr/>
            </a:pPr>
            <a:fld id="{DA8C9F06-AF6B-4308-A561-DD41C941B436}" type="datetime1">
              <a:rPr lang="ko-KR" altLang="en-US"/>
              <a:pPr>
                <a:defRPr/>
              </a:pPr>
              <a:t>2018-09-05</a:t>
            </a:fld>
            <a:endParaRPr lang="ko-KR" altLang="en-US"/>
          </a:p>
        </p:txBody>
      </p:sp>
      <p:sp>
        <p:nvSpPr>
          <p:cNvPr id="6" name="바닥글 개체 틀 4"/>
          <p:cNvSpPr>
            <a:spLocks noGrp="1" noChangeArrowheads="1"/>
          </p:cNvSpPr>
          <p:nvPr>
            <p:ph type="ftr" sz="quarter" idx="11"/>
          </p:nvPr>
        </p:nvSpPr>
        <p:spPr>
          <a:ln/>
        </p:spPr>
        <p:txBody>
          <a:bodyPr/>
          <a:lstStyle>
            <a:lvl1pPr>
              <a:defRPr/>
            </a:lvl1pPr>
          </a:lstStyle>
          <a:p>
            <a:pPr>
              <a:defRPr/>
            </a:pPr>
            <a:endParaRPr lang="ko-KR" altLang="en-US"/>
          </a:p>
        </p:txBody>
      </p:sp>
      <p:sp>
        <p:nvSpPr>
          <p:cNvPr id="7" name="슬라이드 번호 개체 틀 5"/>
          <p:cNvSpPr>
            <a:spLocks noGrp="1" noChangeArrowheads="1"/>
          </p:cNvSpPr>
          <p:nvPr>
            <p:ph type="sldNum" sz="quarter" idx="12"/>
          </p:nvPr>
        </p:nvSpPr>
        <p:spPr>
          <a:ln/>
        </p:spPr>
        <p:txBody>
          <a:bodyPr/>
          <a:lstStyle>
            <a:lvl1pPr>
              <a:defRPr/>
            </a:lvl1pPr>
          </a:lstStyle>
          <a:p>
            <a:pPr>
              <a:defRPr/>
            </a:pPr>
            <a:fld id="{FF43E7FB-440A-471C-8EEF-41702273FDB7}" type="slidenum">
              <a:rPr lang="ko-KR" altLang="en-US"/>
              <a:pPr>
                <a:defRPr/>
              </a:pPr>
              <a:t>‹#›</a:t>
            </a:fld>
            <a:endParaRPr lang="ko-KR" altLang="en-US"/>
          </a:p>
        </p:txBody>
      </p:sp>
    </p:spTree>
    <p:extLst>
      <p:ext uri="{BB962C8B-B14F-4D97-AF65-F5344CB8AC3E}">
        <p14:creationId xmlns:p14="http://schemas.microsoft.com/office/powerpoint/2010/main" val="1624243423"/>
      </p:ext>
    </p:extLst>
  </p:cSld>
  <p:clrMapOvr>
    <a:masterClrMapping/>
  </p:clrMapOvr>
  <p:transition spd="slow" advTm="0">
    <p:random/>
  </p:transition>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날짜 개체 틀 2"/>
          <p:cNvSpPr>
            <a:spLocks noGrp="1" noChangeArrowheads="1"/>
          </p:cNvSpPr>
          <p:nvPr>
            <p:ph type="dt" sz="half" idx="10"/>
          </p:nvPr>
        </p:nvSpPr>
        <p:spPr>
          <a:ln/>
        </p:spPr>
        <p:txBody>
          <a:bodyPr/>
          <a:lstStyle>
            <a:lvl1pPr>
              <a:defRPr/>
            </a:lvl1pPr>
          </a:lstStyle>
          <a:p>
            <a:pPr>
              <a:defRPr/>
            </a:pPr>
            <a:fld id="{DA8BC4DB-4887-4BED-AEAB-BE5AE79C0553}" type="datetime1">
              <a:rPr lang="ko-KR" altLang="en-US"/>
              <a:pPr>
                <a:defRPr/>
              </a:pPr>
              <a:t>2018-09-05</a:t>
            </a:fld>
            <a:endParaRPr lang="ko-KR" altLang="en-US"/>
          </a:p>
        </p:txBody>
      </p:sp>
      <p:sp>
        <p:nvSpPr>
          <p:cNvPr id="3" name="바닥글 개체 틀 3"/>
          <p:cNvSpPr>
            <a:spLocks noGrp="1" noChangeArrowheads="1"/>
          </p:cNvSpPr>
          <p:nvPr>
            <p:ph type="ftr" sz="quarter" idx="11"/>
          </p:nvPr>
        </p:nvSpPr>
        <p:spPr>
          <a:ln/>
        </p:spPr>
        <p:txBody>
          <a:bodyPr/>
          <a:lstStyle>
            <a:lvl1pPr>
              <a:defRPr/>
            </a:lvl1pPr>
          </a:lstStyle>
          <a:p>
            <a:pPr>
              <a:defRPr/>
            </a:pPr>
            <a:endParaRPr lang="ko-KR" altLang="en-US"/>
          </a:p>
        </p:txBody>
      </p:sp>
      <p:sp>
        <p:nvSpPr>
          <p:cNvPr id="4" name="슬라이드 번호 개체 틀 4"/>
          <p:cNvSpPr>
            <a:spLocks noGrp="1" noChangeArrowheads="1"/>
          </p:cNvSpPr>
          <p:nvPr>
            <p:ph type="sldNum" sz="quarter" idx="12"/>
          </p:nvPr>
        </p:nvSpPr>
        <p:spPr>
          <a:ln/>
        </p:spPr>
        <p:txBody>
          <a:bodyPr/>
          <a:lstStyle>
            <a:lvl1pPr>
              <a:defRPr/>
            </a:lvl1pPr>
          </a:lstStyle>
          <a:p>
            <a:pPr>
              <a:defRPr/>
            </a:pPr>
            <a:fld id="{CFB13341-A22E-4BDA-9122-8A7AABD32B8A}" type="slidenum">
              <a:rPr lang="ko-KR" altLang="en-US"/>
              <a:pPr>
                <a:defRPr/>
              </a:pPr>
              <a:t>‹#›</a:t>
            </a:fld>
            <a:endParaRPr lang="ko-KR" altLang="en-US"/>
          </a:p>
        </p:txBody>
      </p:sp>
    </p:spTree>
    <p:extLst>
      <p:ext uri="{BB962C8B-B14F-4D97-AF65-F5344CB8AC3E}">
        <p14:creationId xmlns:p14="http://schemas.microsoft.com/office/powerpoint/2010/main" val="3038064571"/>
      </p:ext>
    </p:extLst>
  </p:cSld>
  <p:clrMapOvr>
    <a:masterClrMapping/>
  </p:clrMapOvr>
  <p:transition spd="slow" advTm="0">
    <p:random/>
  </p:transition>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457201" y="1111935"/>
            <a:ext cx="3008313" cy="323165"/>
          </a:xfrm>
        </p:spPr>
        <p:txBody>
          <a:bodyPr anchor="b"/>
          <a:lstStyle>
            <a:lvl1pPr algn="l">
              <a:defRPr sz="1500" b="1"/>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3575050" y="273052"/>
            <a:ext cx="5111750" cy="5853113"/>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文本占位符 3"/>
          <p:cNvSpPr>
            <a:spLocks noGrp="1"/>
          </p:cNvSpPr>
          <p:nvPr>
            <p:ph type="body" sz="half" idx="2"/>
          </p:nvPr>
        </p:nvSpPr>
        <p:spPr>
          <a:xfrm>
            <a:off x="457201" y="1435102"/>
            <a:ext cx="3008313" cy="4691063"/>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zh-CN" altLang="en-US" smtClean="0"/>
              <a:t>单击此处编辑母版文本样式</a:t>
            </a:r>
          </a:p>
        </p:txBody>
      </p:sp>
      <p:sp>
        <p:nvSpPr>
          <p:cNvPr id="5" name="날짜 개체 틀 2"/>
          <p:cNvSpPr>
            <a:spLocks noGrp="1" noChangeArrowheads="1"/>
          </p:cNvSpPr>
          <p:nvPr>
            <p:ph type="dt" sz="half" idx="10"/>
          </p:nvPr>
        </p:nvSpPr>
        <p:spPr>
          <a:ln/>
        </p:spPr>
        <p:txBody>
          <a:bodyPr/>
          <a:lstStyle>
            <a:lvl1pPr>
              <a:defRPr/>
            </a:lvl1pPr>
          </a:lstStyle>
          <a:p>
            <a:pPr>
              <a:defRPr/>
            </a:pPr>
            <a:fld id="{A34E1D5E-142F-4366-ADC6-976AF9A9397C}" type="datetime1">
              <a:rPr lang="ko-KR" altLang="en-US"/>
              <a:pPr>
                <a:defRPr/>
              </a:pPr>
              <a:t>2018-09-05</a:t>
            </a:fld>
            <a:endParaRPr lang="ko-KR" altLang="en-US"/>
          </a:p>
        </p:txBody>
      </p:sp>
      <p:sp>
        <p:nvSpPr>
          <p:cNvPr id="6" name="바닥글 개체 틀 3"/>
          <p:cNvSpPr>
            <a:spLocks noGrp="1" noChangeArrowheads="1"/>
          </p:cNvSpPr>
          <p:nvPr>
            <p:ph type="ftr" sz="quarter" idx="11"/>
          </p:nvPr>
        </p:nvSpPr>
        <p:spPr>
          <a:ln/>
        </p:spPr>
        <p:txBody>
          <a:bodyPr/>
          <a:lstStyle>
            <a:lvl1pPr>
              <a:defRPr/>
            </a:lvl1pPr>
          </a:lstStyle>
          <a:p>
            <a:pPr>
              <a:defRPr/>
            </a:pPr>
            <a:endParaRPr lang="ko-KR" altLang="en-US"/>
          </a:p>
        </p:txBody>
      </p:sp>
      <p:sp>
        <p:nvSpPr>
          <p:cNvPr id="7" name="슬라이드 번호 개체 틀 4"/>
          <p:cNvSpPr>
            <a:spLocks noGrp="1" noChangeArrowheads="1"/>
          </p:cNvSpPr>
          <p:nvPr>
            <p:ph type="sldNum" sz="quarter" idx="12"/>
          </p:nvPr>
        </p:nvSpPr>
        <p:spPr>
          <a:ln/>
        </p:spPr>
        <p:txBody>
          <a:bodyPr/>
          <a:lstStyle>
            <a:lvl1pPr>
              <a:defRPr/>
            </a:lvl1pPr>
          </a:lstStyle>
          <a:p>
            <a:pPr>
              <a:defRPr/>
            </a:pPr>
            <a:fld id="{246B2567-1213-4C20-9C80-F7C31D27DB97}" type="slidenum">
              <a:rPr lang="ko-KR" altLang="en-US"/>
              <a:pPr>
                <a:defRPr/>
              </a:pPr>
              <a:t>‹#›</a:t>
            </a:fld>
            <a:endParaRPr lang="ko-KR" altLang="en-US"/>
          </a:p>
        </p:txBody>
      </p:sp>
    </p:spTree>
    <p:extLst>
      <p:ext uri="{BB962C8B-B14F-4D97-AF65-F5344CB8AC3E}">
        <p14:creationId xmlns:p14="http://schemas.microsoft.com/office/powerpoint/2010/main" val="550859859"/>
      </p:ext>
    </p:extLst>
  </p:cSld>
  <p:clrMapOvr>
    <a:masterClrMapping/>
  </p:clrMapOvr>
  <p:transition spd="slow" advTm="0">
    <p:random/>
  </p:transition>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1792288" y="5044173"/>
            <a:ext cx="5486400" cy="323165"/>
          </a:xfrm>
        </p:spPr>
        <p:txBody>
          <a:bodyPr anchor="b"/>
          <a:lstStyle>
            <a:lvl1pPr algn="l">
              <a:defRPr sz="1500" b="1"/>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1792288" y="612775"/>
            <a:ext cx="5486400" cy="4114800"/>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pPr lvl="0"/>
            <a:endParaRPr lang="zh-CN" altLang="en-US" noProof="0" smtClean="0"/>
          </a:p>
        </p:txBody>
      </p:sp>
      <p:sp>
        <p:nvSpPr>
          <p:cNvPr id="4" name="文本占位符 3"/>
          <p:cNvSpPr>
            <a:spLocks noGrp="1"/>
          </p:cNvSpPr>
          <p:nvPr>
            <p:ph type="body" sz="half" idx="2"/>
          </p:nvPr>
        </p:nvSpPr>
        <p:spPr>
          <a:xfrm>
            <a:off x="1792288" y="5367338"/>
            <a:ext cx="5486400" cy="804862"/>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zh-CN" altLang="en-US" smtClean="0"/>
              <a:t>单击此处编辑母版文本样式</a:t>
            </a:r>
          </a:p>
        </p:txBody>
      </p:sp>
      <p:sp>
        <p:nvSpPr>
          <p:cNvPr id="5" name="날짜 개체 틀 2"/>
          <p:cNvSpPr>
            <a:spLocks noGrp="1" noChangeArrowheads="1"/>
          </p:cNvSpPr>
          <p:nvPr>
            <p:ph type="dt" sz="half" idx="10"/>
          </p:nvPr>
        </p:nvSpPr>
        <p:spPr>
          <a:ln/>
        </p:spPr>
        <p:txBody>
          <a:bodyPr/>
          <a:lstStyle>
            <a:lvl1pPr>
              <a:defRPr/>
            </a:lvl1pPr>
          </a:lstStyle>
          <a:p>
            <a:pPr>
              <a:defRPr/>
            </a:pPr>
            <a:fld id="{22E4DF5A-608C-42E8-9505-1D4F87384A0D}" type="datetime1">
              <a:rPr lang="ko-KR" altLang="en-US"/>
              <a:pPr>
                <a:defRPr/>
              </a:pPr>
              <a:t>2018-09-05</a:t>
            </a:fld>
            <a:endParaRPr lang="ko-KR" altLang="en-US"/>
          </a:p>
        </p:txBody>
      </p:sp>
      <p:sp>
        <p:nvSpPr>
          <p:cNvPr id="6" name="바닥글 개체 틀 3"/>
          <p:cNvSpPr>
            <a:spLocks noGrp="1" noChangeArrowheads="1"/>
          </p:cNvSpPr>
          <p:nvPr>
            <p:ph type="ftr" sz="quarter" idx="11"/>
          </p:nvPr>
        </p:nvSpPr>
        <p:spPr>
          <a:ln/>
        </p:spPr>
        <p:txBody>
          <a:bodyPr/>
          <a:lstStyle>
            <a:lvl1pPr>
              <a:defRPr/>
            </a:lvl1pPr>
          </a:lstStyle>
          <a:p>
            <a:pPr>
              <a:defRPr/>
            </a:pPr>
            <a:endParaRPr lang="ko-KR" altLang="en-US"/>
          </a:p>
        </p:txBody>
      </p:sp>
      <p:sp>
        <p:nvSpPr>
          <p:cNvPr id="7" name="슬라이드 번호 개체 틀 4"/>
          <p:cNvSpPr>
            <a:spLocks noGrp="1" noChangeArrowheads="1"/>
          </p:cNvSpPr>
          <p:nvPr>
            <p:ph type="sldNum" sz="quarter" idx="12"/>
          </p:nvPr>
        </p:nvSpPr>
        <p:spPr>
          <a:ln/>
        </p:spPr>
        <p:txBody>
          <a:bodyPr/>
          <a:lstStyle>
            <a:lvl1pPr>
              <a:defRPr/>
            </a:lvl1pPr>
          </a:lstStyle>
          <a:p>
            <a:pPr>
              <a:defRPr/>
            </a:pPr>
            <a:fld id="{73C84031-DE19-4094-8F64-7906437BD63D}" type="slidenum">
              <a:rPr lang="ko-KR" altLang="en-US"/>
              <a:pPr>
                <a:defRPr/>
              </a:pPr>
              <a:t>‹#›</a:t>
            </a:fld>
            <a:endParaRPr lang="ko-KR" altLang="en-US"/>
          </a:p>
        </p:txBody>
      </p:sp>
    </p:spTree>
    <p:extLst>
      <p:ext uri="{BB962C8B-B14F-4D97-AF65-F5344CB8AC3E}">
        <p14:creationId xmlns:p14="http://schemas.microsoft.com/office/powerpoint/2010/main" val="767492359"/>
      </p:ext>
    </p:extLst>
  </p:cSld>
  <p:clrMapOvr>
    <a:masterClrMapping/>
  </p:clrMapOvr>
  <p:transition spd="slow" advTm="0">
    <p:random/>
  </p:transition>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날짜 개체 틀 2"/>
          <p:cNvSpPr>
            <a:spLocks noGrp="1" noChangeArrowheads="1"/>
          </p:cNvSpPr>
          <p:nvPr>
            <p:ph type="dt" sz="half" idx="10"/>
          </p:nvPr>
        </p:nvSpPr>
        <p:spPr>
          <a:ln/>
        </p:spPr>
        <p:txBody>
          <a:bodyPr/>
          <a:lstStyle>
            <a:lvl1pPr>
              <a:defRPr/>
            </a:lvl1pPr>
          </a:lstStyle>
          <a:p>
            <a:pPr>
              <a:defRPr/>
            </a:pPr>
            <a:fld id="{0E07D661-6ABD-4DA2-8F38-6AC9BDA06608}" type="datetime1">
              <a:rPr lang="ko-KR" altLang="en-US"/>
              <a:pPr>
                <a:defRPr/>
              </a:pPr>
              <a:t>2018-09-05</a:t>
            </a:fld>
            <a:endParaRPr lang="ko-KR" altLang="en-US"/>
          </a:p>
        </p:txBody>
      </p:sp>
      <p:sp>
        <p:nvSpPr>
          <p:cNvPr id="5" name="바닥글 개체 틀 3"/>
          <p:cNvSpPr>
            <a:spLocks noGrp="1" noChangeArrowheads="1"/>
          </p:cNvSpPr>
          <p:nvPr>
            <p:ph type="ftr" sz="quarter" idx="11"/>
          </p:nvPr>
        </p:nvSpPr>
        <p:spPr>
          <a:ln/>
        </p:spPr>
        <p:txBody>
          <a:bodyPr/>
          <a:lstStyle>
            <a:lvl1pPr>
              <a:defRPr/>
            </a:lvl1pPr>
          </a:lstStyle>
          <a:p>
            <a:pPr>
              <a:defRPr/>
            </a:pPr>
            <a:endParaRPr lang="ko-KR" altLang="en-US"/>
          </a:p>
        </p:txBody>
      </p:sp>
      <p:sp>
        <p:nvSpPr>
          <p:cNvPr id="6" name="슬라이드 번호 개체 틀 4"/>
          <p:cNvSpPr>
            <a:spLocks noGrp="1" noChangeArrowheads="1"/>
          </p:cNvSpPr>
          <p:nvPr>
            <p:ph type="sldNum" sz="quarter" idx="12"/>
          </p:nvPr>
        </p:nvSpPr>
        <p:spPr>
          <a:ln/>
        </p:spPr>
        <p:txBody>
          <a:bodyPr/>
          <a:lstStyle>
            <a:lvl1pPr>
              <a:defRPr/>
            </a:lvl1pPr>
          </a:lstStyle>
          <a:p>
            <a:pPr>
              <a:defRPr/>
            </a:pPr>
            <a:fld id="{CFA2D190-2026-4134-905D-3AB41B6FBF8F}" type="slidenum">
              <a:rPr lang="ko-KR" altLang="en-US"/>
              <a:pPr>
                <a:defRPr/>
              </a:pPr>
              <a:t>‹#›</a:t>
            </a:fld>
            <a:endParaRPr lang="ko-KR" altLang="en-US"/>
          </a:p>
        </p:txBody>
      </p:sp>
    </p:spTree>
    <p:extLst>
      <p:ext uri="{BB962C8B-B14F-4D97-AF65-F5344CB8AC3E}">
        <p14:creationId xmlns:p14="http://schemas.microsoft.com/office/powerpoint/2010/main" val="591018045"/>
      </p:ext>
    </p:extLst>
  </p:cSld>
  <p:clrMapOvr>
    <a:masterClrMapping/>
  </p:clrMapOvr>
  <p:transition spd="slow" advTm="0">
    <p:random/>
  </p:transition>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086636" y="274640"/>
            <a:ext cx="600164" cy="5851525"/>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457200" y="274640"/>
            <a:ext cx="6019800" cy="5851525"/>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날짜 개체 틀 2"/>
          <p:cNvSpPr>
            <a:spLocks noGrp="1" noChangeArrowheads="1"/>
          </p:cNvSpPr>
          <p:nvPr>
            <p:ph type="dt" sz="half" idx="10"/>
          </p:nvPr>
        </p:nvSpPr>
        <p:spPr>
          <a:ln/>
        </p:spPr>
        <p:txBody>
          <a:bodyPr/>
          <a:lstStyle>
            <a:lvl1pPr>
              <a:defRPr/>
            </a:lvl1pPr>
          </a:lstStyle>
          <a:p>
            <a:pPr>
              <a:defRPr/>
            </a:pPr>
            <a:fld id="{F440E0A0-1989-4A05-800E-283A007BE71B}" type="datetime1">
              <a:rPr lang="ko-KR" altLang="en-US"/>
              <a:pPr>
                <a:defRPr/>
              </a:pPr>
              <a:t>2018-09-05</a:t>
            </a:fld>
            <a:endParaRPr lang="ko-KR" altLang="en-US"/>
          </a:p>
        </p:txBody>
      </p:sp>
      <p:sp>
        <p:nvSpPr>
          <p:cNvPr id="5" name="바닥글 개체 틀 3"/>
          <p:cNvSpPr>
            <a:spLocks noGrp="1" noChangeArrowheads="1"/>
          </p:cNvSpPr>
          <p:nvPr>
            <p:ph type="ftr" sz="quarter" idx="11"/>
          </p:nvPr>
        </p:nvSpPr>
        <p:spPr>
          <a:ln/>
        </p:spPr>
        <p:txBody>
          <a:bodyPr/>
          <a:lstStyle>
            <a:lvl1pPr>
              <a:defRPr/>
            </a:lvl1pPr>
          </a:lstStyle>
          <a:p>
            <a:pPr>
              <a:defRPr/>
            </a:pPr>
            <a:endParaRPr lang="ko-KR" altLang="en-US"/>
          </a:p>
        </p:txBody>
      </p:sp>
      <p:sp>
        <p:nvSpPr>
          <p:cNvPr id="6" name="슬라이드 번호 개체 틀 4"/>
          <p:cNvSpPr>
            <a:spLocks noGrp="1" noChangeArrowheads="1"/>
          </p:cNvSpPr>
          <p:nvPr>
            <p:ph type="sldNum" sz="quarter" idx="12"/>
          </p:nvPr>
        </p:nvSpPr>
        <p:spPr>
          <a:ln/>
        </p:spPr>
        <p:txBody>
          <a:bodyPr/>
          <a:lstStyle>
            <a:lvl1pPr>
              <a:defRPr/>
            </a:lvl1pPr>
          </a:lstStyle>
          <a:p>
            <a:pPr>
              <a:defRPr/>
            </a:pPr>
            <a:fld id="{7CA85923-7E64-410E-BF24-29A999424262}" type="slidenum">
              <a:rPr lang="ko-KR" altLang="en-US"/>
              <a:pPr>
                <a:defRPr/>
              </a:pPr>
              <a:t>‹#›</a:t>
            </a:fld>
            <a:endParaRPr lang="ko-KR" altLang="en-US"/>
          </a:p>
        </p:txBody>
      </p:sp>
    </p:spTree>
    <p:extLst>
      <p:ext uri="{BB962C8B-B14F-4D97-AF65-F5344CB8AC3E}">
        <p14:creationId xmlns:p14="http://schemas.microsoft.com/office/powerpoint/2010/main" val="1716849287"/>
      </p:ext>
    </p:extLst>
  </p:cSld>
  <p:clrMapOvr>
    <a:masterClrMapping/>
  </p:clrMapOvr>
  <p:transition spd="slow" advTm="0">
    <p:random/>
  </p:transition>
</p:sldLayout>
</file>

<file path=ppt/slideLayouts/slideLayout45.xml><?xml version="1.0" encoding="utf-8"?>
<p:sldLayout xmlns:a="http://schemas.openxmlformats.org/drawingml/2006/main" xmlns:r="http://schemas.openxmlformats.org/officeDocument/2006/relationships" xmlns:p="http://schemas.openxmlformats.org/presentationml/2006/main" userDrawn="1">
  <p:cSld name="1_比较">
    <p:spTree>
      <p:nvGrpSpPr>
        <p:cNvPr id="1" name=""/>
        <p:cNvGrpSpPr/>
        <p:nvPr/>
      </p:nvGrpSpPr>
      <p:grpSpPr>
        <a:xfrm>
          <a:off x="0" y="0"/>
          <a:ext cx="0" cy="0"/>
          <a:chOff x="0" y="0"/>
          <a:chExt cx="0" cy="0"/>
        </a:xfrm>
      </p:grpSpPr>
    </p:spTree>
    <p:extLst>
      <p:ext uri="{BB962C8B-B14F-4D97-AF65-F5344CB8AC3E}">
        <p14:creationId xmlns:p14="http://schemas.microsoft.com/office/powerpoint/2010/main" val="1183328178"/>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685800" y="2130427"/>
            <a:ext cx="7772400" cy="1470025"/>
          </a:xfrm>
          <a:prstGeom prst="rect">
            <a:avLst/>
          </a:prstGeom>
        </p:spPr>
        <p:txBody>
          <a:body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1371600" y="3886200"/>
            <a:ext cx="6400800" cy="1752600"/>
          </a:xfrm>
          <a:prstGeom prst="rect">
            <a:avLst/>
          </a:prstGeom>
        </p:spPr>
        <p:txBody>
          <a:bodyPr/>
          <a:lstStyle>
            <a:lvl1pPr marL="0" indent="0" algn="ctr">
              <a:buNone/>
              <a:defRPr/>
            </a:lvl1pPr>
            <a:lvl2pPr marL="342900" indent="0" algn="ctr">
              <a:buNone/>
              <a:defRPr/>
            </a:lvl2pPr>
            <a:lvl3pPr marL="685800" indent="0" algn="ctr">
              <a:buNone/>
              <a:defRPr/>
            </a:lvl3pPr>
            <a:lvl4pPr marL="1028700" indent="0" algn="ctr">
              <a:buNone/>
              <a:defRPr/>
            </a:lvl4pPr>
            <a:lvl5pPr marL="1371600" indent="0" algn="ctr">
              <a:buNone/>
              <a:defRPr/>
            </a:lvl5pPr>
            <a:lvl6pPr marL="1714500" indent="0" algn="ctr">
              <a:buNone/>
              <a:defRPr/>
            </a:lvl6pPr>
            <a:lvl7pPr marL="2057400" indent="0" algn="ctr">
              <a:buNone/>
              <a:defRPr/>
            </a:lvl7pPr>
            <a:lvl8pPr marL="2400300" indent="0" algn="ctr">
              <a:buNone/>
              <a:defRPr/>
            </a:lvl8pPr>
            <a:lvl9pPr marL="2743200" indent="0" algn="ctr">
              <a:buNone/>
              <a:defRPr/>
            </a:lvl9pPr>
          </a:lstStyle>
          <a:p>
            <a:r>
              <a:rPr lang="zh-CN" altLang="en-US" smtClean="0"/>
              <a:t>单击此处编辑母版副标题样式</a:t>
            </a:r>
            <a:endParaRPr lang="zh-CN" altLang="en-US"/>
          </a:p>
        </p:txBody>
      </p:sp>
      <p:sp>
        <p:nvSpPr>
          <p:cNvPr id="4" name="날짜 개체 틀 1"/>
          <p:cNvSpPr>
            <a:spLocks noGrp="1" noChangeArrowheads="1"/>
          </p:cNvSpPr>
          <p:nvPr>
            <p:ph type="dt" sz="half" idx="10"/>
          </p:nvPr>
        </p:nvSpPr>
        <p:spPr>
          <a:ln/>
        </p:spPr>
        <p:txBody>
          <a:bodyPr/>
          <a:lstStyle>
            <a:lvl1pPr>
              <a:defRPr/>
            </a:lvl1pPr>
          </a:lstStyle>
          <a:p>
            <a:pPr>
              <a:defRPr/>
            </a:pPr>
            <a:fld id="{83000A14-6E2C-4F90-900D-4FE4B6F11613}" type="datetime1">
              <a:rPr lang="ko-KR" altLang="en-US"/>
              <a:pPr>
                <a:defRPr/>
              </a:pPr>
              <a:t>2018-09-05</a:t>
            </a:fld>
            <a:endParaRPr lang="ko-KR" altLang="en-US"/>
          </a:p>
        </p:txBody>
      </p:sp>
      <p:sp>
        <p:nvSpPr>
          <p:cNvPr id="5" name="바닥글 개체 틀 2"/>
          <p:cNvSpPr>
            <a:spLocks noGrp="1" noChangeArrowheads="1"/>
          </p:cNvSpPr>
          <p:nvPr>
            <p:ph type="ftr" sz="quarter" idx="11"/>
          </p:nvPr>
        </p:nvSpPr>
        <p:spPr>
          <a:ln/>
        </p:spPr>
        <p:txBody>
          <a:bodyPr/>
          <a:lstStyle>
            <a:lvl1pPr>
              <a:defRPr/>
            </a:lvl1pPr>
          </a:lstStyle>
          <a:p>
            <a:pPr>
              <a:defRPr/>
            </a:pPr>
            <a:endParaRPr lang="ko-KR" altLang="en-US"/>
          </a:p>
        </p:txBody>
      </p:sp>
      <p:sp>
        <p:nvSpPr>
          <p:cNvPr id="6" name="슬라이드 번호 개체 틀 3"/>
          <p:cNvSpPr>
            <a:spLocks noGrp="1" noChangeArrowheads="1"/>
          </p:cNvSpPr>
          <p:nvPr>
            <p:ph type="sldNum" sz="quarter" idx="12"/>
          </p:nvPr>
        </p:nvSpPr>
        <p:spPr>
          <a:ln/>
        </p:spPr>
        <p:txBody>
          <a:bodyPr/>
          <a:lstStyle>
            <a:lvl1pPr>
              <a:defRPr/>
            </a:lvl1pPr>
          </a:lstStyle>
          <a:p>
            <a:pPr>
              <a:defRPr/>
            </a:pPr>
            <a:fld id="{EFB8DDB0-A458-4B56-ABDE-6BB1F6669AB6}" type="slidenum">
              <a:rPr lang="ko-KR" altLang="en-US"/>
              <a:pPr>
                <a:defRPr/>
              </a:pPr>
              <a:t>‹#›</a:t>
            </a:fld>
            <a:endParaRPr lang="ko-KR" altLang="en-US"/>
          </a:p>
        </p:txBody>
      </p:sp>
    </p:spTree>
    <p:extLst>
      <p:ext uri="{BB962C8B-B14F-4D97-AF65-F5344CB8AC3E}">
        <p14:creationId xmlns:p14="http://schemas.microsoft.com/office/powerpoint/2010/main" val="3518507481"/>
      </p:ext>
    </p:extLst>
  </p:cSld>
  <p:clrMapOvr>
    <a:masterClrMapping/>
  </p:clrMapOvr>
  <p:transition spd="slow" advTm="0">
    <p:random/>
  </p:transition>
</p:sldLayout>
</file>

<file path=ppt/slideLayouts/slideLayout47.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a:xfrm>
            <a:off x="457200" y="274638"/>
            <a:ext cx="8229600" cy="1143000"/>
          </a:xfrm>
          <a:prstGeom prst="rect">
            <a:avLst/>
          </a:prstGeom>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a:xfrm>
            <a:off x="457200" y="1600202"/>
            <a:ext cx="8229600" cy="4525963"/>
          </a:xfrm>
          <a:prstGeom prst="rect">
            <a:avLst/>
          </a:prstGeo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날짜 개체 틀 1"/>
          <p:cNvSpPr>
            <a:spLocks noGrp="1" noChangeArrowheads="1"/>
          </p:cNvSpPr>
          <p:nvPr>
            <p:ph type="dt" sz="half" idx="10"/>
          </p:nvPr>
        </p:nvSpPr>
        <p:spPr>
          <a:ln/>
        </p:spPr>
        <p:txBody>
          <a:bodyPr/>
          <a:lstStyle>
            <a:lvl1pPr>
              <a:defRPr/>
            </a:lvl1pPr>
          </a:lstStyle>
          <a:p>
            <a:pPr>
              <a:defRPr/>
            </a:pPr>
            <a:fld id="{BD179FE8-923E-4557-8DB4-1E4C1A471AF3}" type="datetime1">
              <a:rPr lang="ko-KR" altLang="en-US"/>
              <a:pPr>
                <a:defRPr/>
              </a:pPr>
              <a:t>2018-09-05</a:t>
            </a:fld>
            <a:endParaRPr lang="ko-KR" altLang="en-US"/>
          </a:p>
        </p:txBody>
      </p:sp>
      <p:sp>
        <p:nvSpPr>
          <p:cNvPr id="5" name="바닥글 개체 틀 2"/>
          <p:cNvSpPr>
            <a:spLocks noGrp="1" noChangeArrowheads="1"/>
          </p:cNvSpPr>
          <p:nvPr>
            <p:ph type="ftr" sz="quarter" idx="11"/>
          </p:nvPr>
        </p:nvSpPr>
        <p:spPr>
          <a:ln/>
        </p:spPr>
        <p:txBody>
          <a:bodyPr/>
          <a:lstStyle>
            <a:lvl1pPr>
              <a:defRPr/>
            </a:lvl1pPr>
          </a:lstStyle>
          <a:p>
            <a:pPr>
              <a:defRPr/>
            </a:pPr>
            <a:endParaRPr lang="ko-KR" altLang="en-US"/>
          </a:p>
        </p:txBody>
      </p:sp>
      <p:sp>
        <p:nvSpPr>
          <p:cNvPr id="6" name="슬라이드 번호 개체 틀 3"/>
          <p:cNvSpPr>
            <a:spLocks noGrp="1" noChangeArrowheads="1"/>
          </p:cNvSpPr>
          <p:nvPr>
            <p:ph type="sldNum" sz="quarter" idx="12"/>
          </p:nvPr>
        </p:nvSpPr>
        <p:spPr>
          <a:ln/>
        </p:spPr>
        <p:txBody>
          <a:bodyPr/>
          <a:lstStyle>
            <a:lvl1pPr>
              <a:defRPr/>
            </a:lvl1pPr>
          </a:lstStyle>
          <a:p>
            <a:pPr>
              <a:defRPr/>
            </a:pPr>
            <a:fld id="{BCB05E03-15F2-4F1C-B0B5-32FCC814366A}" type="slidenum">
              <a:rPr lang="ko-KR" altLang="en-US"/>
              <a:pPr>
                <a:defRPr/>
              </a:pPr>
              <a:t>‹#›</a:t>
            </a:fld>
            <a:endParaRPr lang="ko-KR" altLang="en-US"/>
          </a:p>
        </p:txBody>
      </p:sp>
    </p:spTree>
    <p:extLst>
      <p:ext uri="{BB962C8B-B14F-4D97-AF65-F5344CB8AC3E}">
        <p14:creationId xmlns:p14="http://schemas.microsoft.com/office/powerpoint/2010/main" val="3845642673"/>
      </p:ext>
    </p:extLst>
  </p:cSld>
  <p:clrMapOvr>
    <a:masterClrMapping/>
  </p:clrMapOvr>
  <p:transition spd="slow" advTm="0">
    <p:random/>
  </p:transition>
</p:sldLayout>
</file>

<file path=ppt/slideLayouts/slideLayout48.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722313" y="4406902"/>
            <a:ext cx="7772400" cy="1362075"/>
          </a:xfrm>
          <a:prstGeom prst="rect">
            <a:avLst/>
          </a:prstGeom>
        </p:spPr>
        <p:txBody>
          <a:bodyPr anchor="t"/>
          <a:lstStyle>
            <a:lvl1pPr algn="l">
              <a:defRPr sz="3000" b="1" cap="all"/>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722313" y="2906713"/>
            <a:ext cx="7772400" cy="1500187"/>
          </a:xfrm>
          <a:prstGeom prst="rect">
            <a:avLst/>
          </a:prstGeom>
        </p:spPr>
        <p:txBody>
          <a:bodyPr anchor="b"/>
          <a:lstStyle>
            <a:lvl1pPr marL="0" indent="0">
              <a:buNone/>
              <a:defRPr sz="1500"/>
            </a:lvl1pPr>
            <a:lvl2pPr marL="342900" indent="0">
              <a:buNone/>
              <a:defRPr sz="1350"/>
            </a:lvl2pPr>
            <a:lvl3pPr marL="685800" indent="0">
              <a:buNone/>
              <a:defRPr sz="1200"/>
            </a:lvl3pPr>
            <a:lvl4pPr marL="1028700" indent="0">
              <a:buNone/>
              <a:defRPr sz="1050"/>
            </a:lvl4pPr>
            <a:lvl5pPr marL="1371600" indent="0">
              <a:buNone/>
              <a:defRPr sz="1050"/>
            </a:lvl5pPr>
            <a:lvl6pPr marL="1714500" indent="0">
              <a:buNone/>
              <a:defRPr sz="1050"/>
            </a:lvl6pPr>
            <a:lvl7pPr marL="2057400" indent="0">
              <a:buNone/>
              <a:defRPr sz="1050"/>
            </a:lvl7pPr>
            <a:lvl8pPr marL="2400300" indent="0">
              <a:buNone/>
              <a:defRPr sz="1050"/>
            </a:lvl8pPr>
            <a:lvl9pPr marL="2743200" indent="0">
              <a:buNone/>
              <a:defRPr sz="1050"/>
            </a:lvl9pPr>
          </a:lstStyle>
          <a:p>
            <a:pPr lvl="0"/>
            <a:r>
              <a:rPr lang="zh-CN" altLang="en-US" smtClean="0"/>
              <a:t>单击此处编辑母版文本样式</a:t>
            </a:r>
          </a:p>
        </p:txBody>
      </p:sp>
      <p:sp>
        <p:nvSpPr>
          <p:cNvPr id="4" name="날짜 개체 틀 1"/>
          <p:cNvSpPr>
            <a:spLocks noGrp="1" noChangeArrowheads="1"/>
          </p:cNvSpPr>
          <p:nvPr>
            <p:ph type="dt" sz="half" idx="10"/>
          </p:nvPr>
        </p:nvSpPr>
        <p:spPr>
          <a:ln/>
        </p:spPr>
        <p:txBody>
          <a:bodyPr/>
          <a:lstStyle>
            <a:lvl1pPr>
              <a:defRPr/>
            </a:lvl1pPr>
          </a:lstStyle>
          <a:p>
            <a:pPr>
              <a:defRPr/>
            </a:pPr>
            <a:fld id="{2EBF1DF0-1A6C-4043-A32E-25621E3029AF}" type="datetime1">
              <a:rPr lang="ko-KR" altLang="en-US"/>
              <a:pPr>
                <a:defRPr/>
              </a:pPr>
              <a:t>2018-09-05</a:t>
            </a:fld>
            <a:endParaRPr lang="ko-KR" altLang="en-US"/>
          </a:p>
        </p:txBody>
      </p:sp>
      <p:sp>
        <p:nvSpPr>
          <p:cNvPr id="5" name="바닥글 개체 틀 2"/>
          <p:cNvSpPr>
            <a:spLocks noGrp="1" noChangeArrowheads="1"/>
          </p:cNvSpPr>
          <p:nvPr>
            <p:ph type="ftr" sz="quarter" idx="11"/>
          </p:nvPr>
        </p:nvSpPr>
        <p:spPr>
          <a:ln/>
        </p:spPr>
        <p:txBody>
          <a:bodyPr/>
          <a:lstStyle>
            <a:lvl1pPr>
              <a:defRPr/>
            </a:lvl1pPr>
          </a:lstStyle>
          <a:p>
            <a:pPr>
              <a:defRPr/>
            </a:pPr>
            <a:endParaRPr lang="ko-KR" altLang="en-US"/>
          </a:p>
        </p:txBody>
      </p:sp>
      <p:sp>
        <p:nvSpPr>
          <p:cNvPr id="6" name="슬라이드 번호 개체 틀 3"/>
          <p:cNvSpPr>
            <a:spLocks noGrp="1" noChangeArrowheads="1"/>
          </p:cNvSpPr>
          <p:nvPr>
            <p:ph type="sldNum" sz="quarter" idx="12"/>
          </p:nvPr>
        </p:nvSpPr>
        <p:spPr>
          <a:ln/>
        </p:spPr>
        <p:txBody>
          <a:bodyPr/>
          <a:lstStyle>
            <a:lvl1pPr>
              <a:defRPr/>
            </a:lvl1pPr>
          </a:lstStyle>
          <a:p>
            <a:pPr>
              <a:defRPr/>
            </a:pPr>
            <a:fld id="{3DE5E233-62EE-4369-A0F1-E1764AB4F81B}" type="slidenum">
              <a:rPr lang="ko-KR" altLang="en-US"/>
              <a:pPr>
                <a:defRPr/>
              </a:pPr>
              <a:t>‹#›</a:t>
            </a:fld>
            <a:endParaRPr lang="ko-KR" altLang="en-US"/>
          </a:p>
        </p:txBody>
      </p:sp>
    </p:spTree>
    <p:extLst>
      <p:ext uri="{BB962C8B-B14F-4D97-AF65-F5344CB8AC3E}">
        <p14:creationId xmlns:p14="http://schemas.microsoft.com/office/powerpoint/2010/main" val="2445425985"/>
      </p:ext>
    </p:extLst>
  </p:cSld>
  <p:clrMapOvr>
    <a:masterClrMapping/>
  </p:clrMapOvr>
  <p:transition spd="slow" advTm="0">
    <p:random/>
  </p:transition>
</p:sldLayout>
</file>

<file path=ppt/slideLayouts/slideLayout49.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a:xfrm>
            <a:off x="457200" y="274638"/>
            <a:ext cx="8229600" cy="1143000"/>
          </a:xfrm>
          <a:prstGeom prst="rect">
            <a:avLst/>
          </a:prstGeom>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457200" y="1600202"/>
            <a:ext cx="4038600" cy="4525963"/>
          </a:xfrm>
          <a:prstGeom prst="rect">
            <a:avLst/>
          </a:prstGeo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内容占位符 3"/>
          <p:cNvSpPr>
            <a:spLocks noGrp="1"/>
          </p:cNvSpPr>
          <p:nvPr>
            <p:ph sz="half" idx="2"/>
          </p:nvPr>
        </p:nvSpPr>
        <p:spPr>
          <a:xfrm>
            <a:off x="4648200" y="1600202"/>
            <a:ext cx="4038600" cy="4525963"/>
          </a:xfrm>
          <a:prstGeom prst="rect">
            <a:avLst/>
          </a:prstGeo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날짜 개체 틀 1"/>
          <p:cNvSpPr>
            <a:spLocks noGrp="1" noChangeArrowheads="1"/>
          </p:cNvSpPr>
          <p:nvPr>
            <p:ph type="dt" sz="half" idx="10"/>
          </p:nvPr>
        </p:nvSpPr>
        <p:spPr>
          <a:ln/>
        </p:spPr>
        <p:txBody>
          <a:bodyPr/>
          <a:lstStyle>
            <a:lvl1pPr>
              <a:defRPr/>
            </a:lvl1pPr>
          </a:lstStyle>
          <a:p>
            <a:pPr>
              <a:defRPr/>
            </a:pPr>
            <a:fld id="{25ED6FC9-D5C5-47D0-9DBB-81B5291B9451}" type="datetime1">
              <a:rPr lang="ko-KR" altLang="en-US"/>
              <a:pPr>
                <a:defRPr/>
              </a:pPr>
              <a:t>2018-09-05</a:t>
            </a:fld>
            <a:endParaRPr lang="ko-KR" altLang="en-US"/>
          </a:p>
        </p:txBody>
      </p:sp>
      <p:sp>
        <p:nvSpPr>
          <p:cNvPr id="6" name="바닥글 개체 틀 2"/>
          <p:cNvSpPr>
            <a:spLocks noGrp="1" noChangeArrowheads="1"/>
          </p:cNvSpPr>
          <p:nvPr>
            <p:ph type="ftr" sz="quarter" idx="11"/>
          </p:nvPr>
        </p:nvSpPr>
        <p:spPr>
          <a:ln/>
        </p:spPr>
        <p:txBody>
          <a:bodyPr/>
          <a:lstStyle>
            <a:lvl1pPr>
              <a:defRPr/>
            </a:lvl1pPr>
          </a:lstStyle>
          <a:p>
            <a:pPr>
              <a:defRPr/>
            </a:pPr>
            <a:endParaRPr lang="ko-KR" altLang="en-US"/>
          </a:p>
        </p:txBody>
      </p:sp>
      <p:sp>
        <p:nvSpPr>
          <p:cNvPr id="7" name="슬라이드 번호 개체 틀 3"/>
          <p:cNvSpPr>
            <a:spLocks noGrp="1" noChangeArrowheads="1"/>
          </p:cNvSpPr>
          <p:nvPr>
            <p:ph type="sldNum" sz="quarter" idx="12"/>
          </p:nvPr>
        </p:nvSpPr>
        <p:spPr>
          <a:ln/>
        </p:spPr>
        <p:txBody>
          <a:bodyPr/>
          <a:lstStyle>
            <a:lvl1pPr>
              <a:defRPr/>
            </a:lvl1pPr>
          </a:lstStyle>
          <a:p>
            <a:pPr>
              <a:defRPr/>
            </a:pPr>
            <a:fld id="{649FF16C-58B5-43B4-93B4-19442DCE9591}" type="slidenum">
              <a:rPr lang="ko-KR" altLang="en-US"/>
              <a:pPr>
                <a:defRPr/>
              </a:pPr>
              <a:t>‹#›</a:t>
            </a:fld>
            <a:endParaRPr lang="ko-KR" altLang="en-US"/>
          </a:p>
        </p:txBody>
      </p:sp>
    </p:spTree>
    <p:extLst>
      <p:ext uri="{BB962C8B-B14F-4D97-AF65-F5344CB8AC3E}">
        <p14:creationId xmlns:p14="http://schemas.microsoft.com/office/powerpoint/2010/main" val="3799693449"/>
      </p:ext>
    </p:extLst>
  </p:cSld>
  <p:clrMapOvr>
    <a:masterClrMapping/>
  </p:clrMapOvr>
  <p:transition spd="slow" advTm="0">
    <p:random/>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457200" y="274639"/>
            <a:ext cx="8229600" cy="507831"/>
          </a:xfrm>
        </p:spPr>
        <p:txBody>
          <a:bodyPr/>
          <a:lstStyle>
            <a:lvl1pPr>
              <a:defRPr/>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457200" y="1535113"/>
            <a:ext cx="4040188" cy="63976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zh-CN" altLang="en-US" smtClean="0"/>
              <a:t>单击此处编辑母版文本样式</a:t>
            </a:r>
          </a:p>
        </p:txBody>
      </p:sp>
      <p:sp>
        <p:nvSpPr>
          <p:cNvPr id="4" name="内容占位符 3"/>
          <p:cNvSpPr>
            <a:spLocks noGrp="1"/>
          </p:cNvSpPr>
          <p:nvPr>
            <p:ph sz="half" idx="2"/>
          </p:nvPr>
        </p:nvSpPr>
        <p:spPr>
          <a:xfrm>
            <a:off x="457200" y="2174875"/>
            <a:ext cx="4040188"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文本占位符 4"/>
          <p:cNvSpPr>
            <a:spLocks noGrp="1"/>
          </p:cNvSpPr>
          <p:nvPr>
            <p:ph type="body" sz="quarter" idx="3"/>
          </p:nvPr>
        </p:nvSpPr>
        <p:spPr>
          <a:xfrm>
            <a:off x="4645026" y="1535113"/>
            <a:ext cx="4041775" cy="63976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zh-CN" altLang="en-US" smtClean="0"/>
              <a:t>单击此处编辑母版文本样式</a:t>
            </a:r>
          </a:p>
        </p:txBody>
      </p:sp>
      <p:sp>
        <p:nvSpPr>
          <p:cNvPr id="6" name="内容占位符 5"/>
          <p:cNvSpPr>
            <a:spLocks noGrp="1"/>
          </p:cNvSpPr>
          <p:nvPr>
            <p:ph sz="quarter" idx="4"/>
          </p:nvPr>
        </p:nvSpPr>
        <p:spPr>
          <a:xfrm>
            <a:off x="4645026" y="2174875"/>
            <a:ext cx="4041775"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7" name="날짜 개체 틀 3"/>
          <p:cNvSpPr>
            <a:spLocks noGrp="1" noChangeArrowheads="1"/>
          </p:cNvSpPr>
          <p:nvPr>
            <p:ph type="dt" sz="half" idx="10"/>
          </p:nvPr>
        </p:nvSpPr>
        <p:spPr>
          <a:ln/>
        </p:spPr>
        <p:txBody>
          <a:bodyPr/>
          <a:lstStyle>
            <a:lvl1pPr>
              <a:defRPr/>
            </a:lvl1pPr>
          </a:lstStyle>
          <a:p>
            <a:pPr>
              <a:defRPr/>
            </a:pPr>
            <a:fld id="{A48AF7A9-81A1-4386-8375-2E1B82B038FA}" type="datetime1">
              <a:rPr lang="ko-KR" altLang="en-US"/>
              <a:pPr>
                <a:defRPr/>
              </a:pPr>
              <a:t>2018-09-05</a:t>
            </a:fld>
            <a:endParaRPr lang="ko-KR" altLang="en-US"/>
          </a:p>
        </p:txBody>
      </p:sp>
      <p:sp>
        <p:nvSpPr>
          <p:cNvPr id="8" name="바닥글 개체 틀 4"/>
          <p:cNvSpPr>
            <a:spLocks noGrp="1" noChangeArrowheads="1"/>
          </p:cNvSpPr>
          <p:nvPr>
            <p:ph type="ftr" sz="quarter" idx="11"/>
          </p:nvPr>
        </p:nvSpPr>
        <p:spPr>
          <a:ln/>
        </p:spPr>
        <p:txBody>
          <a:bodyPr/>
          <a:lstStyle>
            <a:lvl1pPr>
              <a:defRPr/>
            </a:lvl1pPr>
          </a:lstStyle>
          <a:p>
            <a:pPr>
              <a:defRPr/>
            </a:pPr>
            <a:endParaRPr lang="ko-KR" altLang="en-US"/>
          </a:p>
        </p:txBody>
      </p:sp>
      <p:sp>
        <p:nvSpPr>
          <p:cNvPr id="9" name="슬라이드 번호 개체 틀 5"/>
          <p:cNvSpPr>
            <a:spLocks noGrp="1" noChangeArrowheads="1"/>
          </p:cNvSpPr>
          <p:nvPr>
            <p:ph type="sldNum" sz="quarter" idx="12"/>
          </p:nvPr>
        </p:nvSpPr>
        <p:spPr>
          <a:ln/>
        </p:spPr>
        <p:txBody>
          <a:bodyPr/>
          <a:lstStyle>
            <a:lvl1pPr>
              <a:defRPr/>
            </a:lvl1pPr>
          </a:lstStyle>
          <a:p>
            <a:pPr>
              <a:defRPr/>
            </a:pPr>
            <a:fld id="{9711BA03-75A6-48AF-BBE4-ED74B7EE2031}" type="slidenum">
              <a:rPr lang="ko-KR" altLang="en-US"/>
              <a:pPr>
                <a:defRPr/>
              </a:pPr>
              <a:t>‹#›</a:t>
            </a:fld>
            <a:endParaRPr lang="ko-KR" altLang="en-US"/>
          </a:p>
        </p:txBody>
      </p:sp>
    </p:spTree>
    <p:extLst>
      <p:ext uri="{BB962C8B-B14F-4D97-AF65-F5344CB8AC3E}">
        <p14:creationId xmlns:p14="http://schemas.microsoft.com/office/powerpoint/2010/main" val="3333055325"/>
      </p:ext>
    </p:extLst>
  </p:cSld>
  <p:clrMapOvr>
    <a:masterClrMapping/>
  </p:clrMapOvr>
  <p:transition spd="slow" advTm="0">
    <p:random/>
  </p:transition>
</p:sldLayout>
</file>

<file path=ppt/slideLayouts/slideLayout50.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457200" y="274638"/>
            <a:ext cx="8229600" cy="1143000"/>
          </a:xfrm>
          <a:prstGeom prst="rect">
            <a:avLst/>
          </a:prstGeom>
        </p:spPr>
        <p:txBody>
          <a:bodyPr/>
          <a:lstStyle>
            <a:lvl1pPr>
              <a:defRPr/>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457200" y="1535113"/>
            <a:ext cx="4040188" cy="639762"/>
          </a:xfrm>
          <a:prstGeom prst="rect">
            <a:avLst/>
          </a:prstGeo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zh-CN" altLang="en-US" smtClean="0"/>
              <a:t>单击此处编辑母版文本样式</a:t>
            </a:r>
          </a:p>
        </p:txBody>
      </p:sp>
      <p:sp>
        <p:nvSpPr>
          <p:cNvPr id="4" name="内容占位符 3"/>
          <p:cNvSpPr>
            <a:spLocks noGrp="1"/>
          </p:cNvSpPr>
          <p:nvPr>
            <p:ph sz="half" idx="2"/>
          </p:nvPr>
        </p:nvSpPr>
        <p:spPr>
          <a:xfrm>
            <a:off x="457200" y="2174875"/>
            <a:ext cx="4040188" cy="3951288"/>
          </a:xfrm>
          <a:prstGeom prst="rect">
            <a:avLst/>
          </a:prstGeo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文本占位符 4"/>
          <p:cNvSpPr>
            <a:spLocks noGrp="1"/>
          </p:cNvSpPr>
          <p:nvPr>
            <p:ph type="body" sz="quarter" idx="3"/>
          </p:nvPr>
        </p:nvSpPr>
        <p:spPr>
          <a:xfrm>
            <a:off x="4645026" y="1535113"/>
            <a:ext cx="4041775" cy="639762"/>
          </a:xfrm>
          <a:prstGeom prst="rect">
            <a:avLst/>
          </a:prstGeo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zh-CN" altLang="en-US" smtClean="0"/>
              <a:t>单击此处编辑母版文本样式</a:t>
            </a:r>
          </a:p>
        </p:txBody>
      </p:sp>
      <p:sp>
        <p:nvSpPr>
          <p:cNvPr id="6" name="内容占位符 5"/>
          <p:cNvSpPr>
            <a:spLocks noGrp="1"/>
          </p:cNvSpPr>
          <p:nvPr>
            <p:ph sz="quarter" idx="4"/>
          </p:nvPr>
        </p:nvSpPr>
        <p:spPr>
          <a:xfrm>
            <a:off x="4645026" y="2174875"/>
            <a:ext cx="4041775" cy="3951288"/>
          </a:xfrm>
          <a:prstGeom prst="rect">
            <a:avLst/>
          </a:prstGeo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7" name="날짜 개체 틀 1"/>
          <p:cNvSpPr>
            <a:spLocks noGrp="1" noChangeArrowheads="1"/>
          </p:cNvSpPr>
          <p:nvPr>
            <p:ph type="dt" sz="half" idx="10"/>
          </p:nvPr>
        </p:nvSpPr>
        <p:spPr>
          <a:ln/>
        </p:spPr>
        <p:txBody>
          <a:bodyPr/>
          <a:lstStyle>
            <a:lvl1pPr>
              <a:defRPr/>
            </a:lvl1pPr>
          </a:lstStyle>
          <a:p>
            <a:pPr>
              <a:defRPr/>
            </a:pPr>
            <a:fld id="{FE480389-88B9-452C-AC5C-7C14F67F8AAE}" type="datetime1">
              <a:rPr lang="ko-KR" altLang="en-US"/>
              <a:pPr>
                <a:defRPr/>
              </a:pPr>
              <a:t>2018-09-05</a:t>
            </a:fld>
            <a:endParaRPr lang="ko-KR" altLang="en-US"/>
          </a:p>
        </p:txBody>
      </p:sp>
      <p:sp>
        <p:nvSpPr>
          <p:cNvPr id="8" name="바닥글 개체 틀 2"/>
          <p:cNvSpPr>
            <a:spLocks noGrp="1" noChangeArrowheads="1"/>
          </p:cNvSpPr>
          <p:nvPr>
            <p:ph type="ftr" sz="quarter" idx="11"/>
          </p:nvPr>
        </p:nvSpPr>
        <p:spPr>
          <a:ln/>
        </p:spPr>
        <p:txBody>
          <a:bodyPr/>
          <a:lstStyle>
            <a:lvl1pPr>
              <a:defRPr/>
            </a:lvl1pPr>
          </a:lstStyle>
          <a:p>
            <a:pPr>
              <a:defRPr/>
            </a:pPr>
            <a:endParaRPr lang="ko-KR" altLang="en-US"/>
          </a:p>
        </p:txBody>
      </p:sp>
      <p:sp>
        <p:nvSpPr>
          <p:cNvPr id="9" name="슬라이드 번호 개체 틀 3"/>
          <p:cNvSpPr>
            <a:spLocks noGrp="1" noChangeArrowheads="1"/>
          </p:cNvSpPr>
          <p:nvPr>
            <p:ph type="sldNum" sz="quarter" idx="12"/>
          </p:nvPr>
        </p:nvSpPr>
        <p:spPr>
          <a:ln/>
        </p:spPr>
        <p:txBody>
          <a:bodyPr/>
          <a:lstStyle>
            <a:lvl1pPr>
              <a:defRPr/>
            </a:lvl1pPr>
          </a:lstStyle>
          <a:p>
            <a:pPr>
              <a:defRPr/>
            </a:pPr>
            <a:fld id="{D3FAA7CF-97DA-4D90-9F53-B365A351CA0C}" type="slidenum">
              <a:rPr lang="ko-KR" altLang="en-US"/>
              <a:pPr>
                <a:defRPr/>
              </a:pPr>
              <a:t>‹#›</a:t>
            </a:fld>
            <a:endParaRPr lang="ko-KR" altLang="en-US"/>
          </a:p>
        </p:txBody>
      </p:sp>
    </p:spTree>
    <p:extLst>
      <p:ext uri="{BB962C8B-B14F-4D97-AF65-F5344CB8AC3E}">
        <p14:creationId xmlns:p14="http://schemas.microsoft.com/office/powerpoint/2010/main" val="2829938134"/>
      </p:ext>
    </p:extLst>
  </p:cSld>
  <p:clrMapOvr>
    <a:masterClrMapping/>
  </p:clrMapOvr>
  <p:transition spd="slow" advTm="0">
    <p:random/>
  </p:transition>
</p:sldLayout>
</file>

<file path=ppt/slideLayouts/slideLayout51.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a:xfrm>
            <a:off x="457200" y="274638"/>
            <a:ext cx="8229600" cy="1143000"/>
          </a:xfrm>
          <a:prstGeom prst="rect">
            <a:avLst/>
          </a:prstGeom>
        </p:spPr>
        <p:txBody>
          <a:bodyPr/>
          <a:lstStyle/>
          <a:p>
            <a:r>
              <a:rPr lang="zh-CN" altLang="en-US" smtClean="0"/>
              <a:t>单击此处编辑母版标题样式</a:t>
            </a:r>
            <a:endParaRPr lang="zh-CN" altLang="en-US"/>
          </a:p>
        </p:txBody>
      </p:sp>
      <p:sp>
        <p:nvSpPr>
          <p:cNvPr id="3" name="날짜 개체 틀 1"/>
          <p:cNvSpPr>
            <a:spLocks noGrp="1" noChangeArrowheads="1"/>
          </p:cNvSpPr>
          <p:nvPr>
            <p:ph type="dt" sz="half" idx="10"/>
          </p:nvPr>
        </p:nvSpPr>
        <p:spPr>
          <a:ln/>
        </p:spPr>
        <p:txBody>
          <a:bodyPr/>
          <a:lstStyle>
            <a:lvl1pPr>
              <a:defRPr/>
            </a:lvl1pPr>
          </a:lstStyle>
          <a:p>
            <a:pPr>
              <a:defRPr/>
            </a:pPr>
            <a:fld id="{A090904B-B195-4CB0-95FD-F1CA101F7E3D}" type="datetime1">
              <a:rPr lang="ko-KR" altLang="en-US"/>
              <a:pPr>
                <a:defRPr/>
              </a:pPr>
              <a:t>2018-09-05</a:t>
            </a:fld>
            <a:endParaRPr lang="ko-KR" altLang="en-US"/>
          </a:p>
        </p:txBody>
      </p:sp>
      <p:sp>
        <p:nvSpPr>
          <p:cNvPr id="4" name="바닥글 개체 틀 2"/>
          <p:cNvSpPr>
            <a:spLocks noGrp="1" noChangeArrowheads="1"/>
          </p:cNvSpPr>
          <p:nvPr>
            <p:ph type="ftr" sz="quarter" idx="11"/>
          </p:nvPr>
        </p:nvSpPr>
        <p:spPr>
          <a:ln/>
        </p:spPr>
        <p:txBody>
          <a:bodyPr/>
          <a:lstStyle>
            <a:lvl1pPr>
              <a:defRPr/>
            </a:lvl1pPr>
          </a:lstStyle>
          <a:p>
            <a:pPr>
              <a:defRPr/>
            </a:pPr>
            <a:endParaRPr lang="ko-KR" altLang="en-US"/>
          </a:p>
        </p:txBody>
      </p:sp>
      <p:sp>
        <p:nvSpPr>
          <p:cNvPr id="5" name="슬라이드 번호 개체 틀 3"/>
          <p:cNvSpPr>
            <a:spLocks noGrp="1" noChangeArrowheads="1"/>
          </p:cNvSpPr>
          <p:nvPr>
            <p:ph type="sldNum" sz="quarter" idx="12"/>
          </p:nvPr>
        </p:nvSpPr>
        <p:spPr>
          <a:ln/>
        </p:spPr>
        <p:txBody>
          <a:bodyPr/>
          <a:lstStyle>
            <a:lvl1pPr>
              <a:defRPr/>
            </a:lvl1pPr>
          </a:lstStyle>
          <a:p>
            <a:pPr>
              <a:defRPr/>
            </a:pPr>
            <a:fld id="{A144A574-F368-400F-A921-5689EEBA245C}" type="slidenum">
              <a:rPr lang="ko-KR" altLang="en-US"/>
              <a:pPr>
                <a:defRPr/>
              </a:pPr>
              <a:t>‹#›</a:t>
            </a:fld>
            <a:endParaRPr lang="ko-KR" altLang="en-US"/>
          </a:p>
        </p:txBody>
      </p:sp>
    </p:spTree>
    <p:extLst>
      <p:ext uri="{BB962C8B-B14F-4D97-AF65-F5344CB8AC3E}">
        <p14:creationId xmlns:p14="http://schemas.microsoft.com/office/powerpoint/2010/main" val="1314941927"/>
      </p:ext>
    </p:extLst>
  </p:cSld>
  <p:clrMapOvr>
    <a:masterClrMapping/>
  </p:clrMapOvr>
  <p:transition spd="slow" advTm="0">
    <p:random/>
  </p:transition>
</p:sldLayout>
</file>

<file path=ppt/slideLayouts/slideLayout52.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날짜 개체 틀 1"/>
          <p:cNvSpPr>
            <a:spLocks noGrp="1" noChangeArrowheads="1"/>
          </p:cNvSpPr>
          <p:nvPr>
            <p:ph type="dt" sz="half" idx="10"/>
          </p:nvPr>
        </p:nvSpPr>
        <p:spPr>
          <a:ln/>
        </p:spPr>
        <p:txBody>
          <a:bodyPr/>
          <a:lstStyle>
            <a:lvl1pPr>
              <a:defRPr/>
            </a:lvl1pPr>
          </a:lstStyle>
          <a:p>
            <a:pPr>
              <a:defRPr/>
            </a:pPr>
            <a:fld id="{ED69CA63-E5E9-48AF-B6C7-8C26D9A21E67}" type="datetime1">
              <a:rPr lang="ko-KR" altLang="en-US"/>
              <a:pPr>
                <a:defRPr/>
              </a:pPr>
              <a:t>2018-09-05</a:t>
            </a:fld>
            <a:endParaRPr lang="ko-KR" altLang="en-US"/>
          </a:p>
        </p:txBody>
      </p:sp>
      <p:sp>
        <p:nvSpPr>
          <p:cNvPr id="3" name="바닥글 개체 틀 2"/>
          <p:cNvSpPr>
            <a:spLocks noGrp="1" noChangeArrowheads="1"/>
          </p:cNvSpPr>
          <p:nvPr>
            <p:ph type="ftr" sz="quarter" idx="11"/>
          </p:nvPr>
        </p:nvSpPr>
        <p:spPr>
          <a:ln/>
        </p:spPr>
        <p:txBody>
          <a:bodyPr/>
          <a:lstStyle>
            <a:lvl1pPr>
              <a:defRPr/>
            </a:lvl1pPr>
          </a:lstStyle>
          <a:p>
            <a:pPr>
              <a:defRPr/>
            </a:pPr>
            <a:endParaRPr lang="ko-KR" altLang="en-US"/>
          </a:p>
        </p:txBody>
      </p:sp>
      <p:sp>
        <p:nvSpPr>
          <p:cNvPr id="4" name="슬라이드 번호 개체 틀 3"/>
          <p:cNvSpPr>
            <a:spLocks noGrp="1" noChangeArrowheads="1"/>
          </p:cNvSpPr>
          <p:nvPr>
            <p:ph type="sldNum" sz="quarter" idx="12"/>
          </p:nvPr>
        </p:nvSpPr>
        <p:spPr>
          <a:ln/>
        </p:spPr>
        <p:txBody>
          <a:bodyPr/>
          <a:lstStyle>
            <a:lvl1pPr>
              <a:defRPr/>
            </a:lvl1pPr>
          </a:lstStyle>
          <a:p>
            <a:pPr>
              <a:defRPr/>
            </a:pPr>
            <a:fld id="{EA2080DF-5E6E-4979-9883-21049F607615}" type="slidenum">
              <a:rPr lang="ko-KR" altLang="en-US"/>
              <a:pPr>
                <a:defRPr/>
              </a:pPr>
              <a:t>‹#›</a:t>
            </a:fld>
            <a:endParaRPr lang="ko-KR" altLang="en-US"/>
          </a:p>
        </p:txBody>
      </p:sp>
    </p:spTree>
    <p:extLst>
      <p:ext uri="{BB962C8B-B14F-4D97-AF65-F5344CB8AC3E}">
        <p14:creationId xmlns:p14="http://schemas.microsoft.com/office/powerpoint/2010/main" val="264122999"/>
      </p:ext>
    </p:extLst>
  </p:cSld>
  <p:clrMapOvr>
    <a:masterClrMapping/>
  </p:clrMapOvr>
  <p:transition spd="slow" advTm="0">
    <p:random/>
  </p:transition>
</p:sldLayout>
</file>

<file path=ppt/slideLayouts/slideLayout53.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457201" y="273050"/>
            <a:ext cx="3008313" cy="1162050"/>
          </a:xfrm>
          <a:prstGeom prst="rect">
            <a:avLst/>
          </a:prstGeom>
        </p:spPr>
        <p:txBody>
          <a:bodyPr anchor="b"/>
          <a:lstStyle>
            <a:lvl1pPr algn="l">
              <a:defRPr sz="1500" b="1"/>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3575050" y="273052"/>
            <a:ext cx="5111750" cy="5853113"/>
          </a:xfrm>
          <a:prstGeom prst="rect">
            <a:avLst/>
          </a:prstGeo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文本占位符 3"/>
          <p:cNvSpPr>
            <a:spLocks noGrp="1"/>
          </p:cNvSpPr>
          <p:nvPr>
            <p:ph type="body" sz="half" idx="2"/>
          </p:nvPr>
        </p:nvSpPr>
        <p:spPr>
          <a:xfrm>
            <a:off x="457201" y="1435102"/>
            <a:ext cx="3008313" cy="4691063"/>
          </a:xfrm>
          <a:prstGeom prst="rect">
            <a:avLst/>
          </a:prstGeo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zh-CN" altLang="en-US" smtClean="0"/>
              <a:t>单击此处编辑母版文本样式</a:t>
            </a:r>
          </a:p>
        </p:txBody>
      </p:sp>
      <p:sp>
        <p:nvSpPr>
          <p:cNvPr id="5" name="날짜 개체 틀 1"/>
          <p:cNvSpPr>
            <a:spLocks noGrp="1" noChangeArrowheads="1"/>
          </p:cNvSpPr>
          <p:nvPr>
            <p:ph type="dt" sz="half" idx="10"/>
          </p:nvPr>
        </p:nvSpPr>
        <p:spPr>
          <a:ln/>
        </p:spPr>
        <p:txBody>
          <a:bodyPr/>
          <a:lstStyle>
            <a:lvl1pPr>
              <a:defRPr/>
            </a:lvl1pPr>
          </a:lstStyle>
          <a:p>
            <a:pPr>
              <a:defRPr/>
            </a:pPr>
            <a:fld id="{5317B30D-5606-40B9-8CD4-4B14552ACE6E}" type="datetime1">
              <a:rPr lang="ko-KR" altLang="en-US"/>
              <a:pPr>
                <a:defRPr/>
              </a:pPr>
              <a:t>2018-09-05</a:t>
            </a:fld>
            <a:endParaRPr lang="ko-KR" altLang="en-US"/>
          </a:p>
        </p:txBody>
      </p:sp>
      <p:sp>
        <p:nvSpPr>
          <p:cNvPr id="6" name="바닥글 개체 틀 2"/>
          <p:cNvSpPr>
            <a:spLocks noGrp="1" noChangeArrowheads="1"/>
          </p:cNvSpPr>
          <p:nvPr>
            <p:ph type="ftr" sz="quarter" idx="11"/>
          </p:nvPr>
        </p:nvSpPr>
        <p:spPr>
          <a:ln/>
        </p:spPr>
        <p:txBody>
          <a:bodyPr/>
          <a:lstStyle>
            <a:lvl1pPr>
              <a:defRPr/>
            </a:lvl1pPr>
          </a:lstStyle>
          <a:p>
            <a:pPr>
              <a:defRPr/>
            </a:pPr>
            <a:endParaRPr lang="ko-KR" altLang="en-US"/>
          </a:p>
        </p:txBody>
      </p:sp>
      <p:sp>
        <p:nvSpPr>
          <p:cNvPr id="7" name="슬라이드 번호 개체 틀 3"/>
          <p:cNvSpPr>
            <a:spLocks noGrp="1" noChangeArrowheads="1"/>
          </p:cNvSpPr>
          <p:nvPr>
            <p:ph type="sldNum" sz="quarter" idx="12"/>
          </p:nvPr>
        </p:nvSpPr>
        <p:spPr>
          <a:ln/>
        </p:spPr>
        <p:txBody>
          <a:bodyPr/>
          <a:lstStyle>
            <a:lvl1pPr>
              <a:defRPr/>
            </a:lvl1pPr>
          </a:lstStyle>
          <a:p>
            <a:pPr>
              <a:defRPr/>
            </a:pPr>
            <a:fld id="{38095713-A40E-4E7B-85F4-7248F8A5312F}" type="slidenum">
              <a:rPr lang="ko-KR" altLang="en-US"/>
              <a:pPr>
                <a:defRPr/>
              </a:pPr>
              <a:t>‹#›</a:t>
            </a:fld>
            <a:endParaRPr lang="ko-KR" altLang="en-US"/>
          </a:p>
        </p:txBody>
      </p:sp>
    </p:spTree>
    <p:extLst>
      <p:ext uri="{BB962C8B-B14F-4D97-AF65-F5344CB8AC3E}">
        <p14:creationId xmlns:p14="http://schemas.microsoft.com/office/powerpoint/2010/main" val="4029897071"/>
      </p:ext>
    </p:extLst>
  </p:cSld>
  <p:clrMapOvr>
    <a:masterClrMapping/>
  </p:clrMapOvr>
  <p:transition spd="slow" advTm="0">
    <p:random/>
  </p:transition>
</p:sldLayout>
</file>

<file path=ppt/slideLayouts/slideLayout54.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1792288" y="4800600"/>
            <a:ext cx="5486400" cy="566738"/>
          </a:xfrm>
          <a:prstGeom prst="rect">
            <a:avLst/>
          </a:prstGeom>
        </p:spPr>
        <p:txBody>
          <a:bodyPr anchor="b"/>
          <a:lstStyle>
            <a:lvl1pPr algn="l">
              <a:defRPr sz="1500" b="1"/>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1792288" y="612775"/>
            <a:ext cx="5486400" cy="4114800"/>
          </a:xfrm>
          <a:prstGeom prst="rect">
            <a:avLst/>
          </a:prstGeo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pPr lvl="0"/>
            <a:endParaRPr lang="zh-CN" altLang="en-US" noProof="0" smtClean="0"/>
          </a:p>
        </p:txBody>
      </p:sp>
      <p:sp>
        <p:nvSpPr>
          <p:cNvPr id="4" name="文本占位符 3"/>
          <p:cNvSpPr>
            <a:spLocks noGrp="1"/>
          </p:cNvSpPr>
          <p:nvPr>
            <p:ph type="body" sz="half" idx="2"/>
          </p:nvPr>
        </p:nvSpPr>
        <p:spPr>
          <a:xfrm>
            <a:off x="1792288" y="5367338"/>
            <a:ext cx="5486400" cy="804862"/>
          </a:xfrm>
          <a:prstGeom prst="rect">
            <a:avLst/>
          </a:prstGeo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zh-CN" altLang="en-US" smtClean="0"/>
              <a:t>单击此处编辑母版文本样式</a:t>
            </a:r>
          </a:p>
        </p:txBody>
      </p:sp>
      <p:sp>
        <p:nvSpPr>
          <p:cNvPr id="5" name="날짜 개체 틀 1"/>
          <p:cNvSpPr>
            <a:spLocks noGrp="1" noChangeArrowheads="1"/>
          </p:cNvSpPr>
          <p:nvPr>
            <p:ph type="dt" sz="half" idx="10"/>
          </p:nvPr>
        </p:nvSpPr>
        <p:spPr>
          <a:ln/>
        </p:spPr>
        <p:txBody>
          <a:bodyPr/>
          <a:lstStyle>
            <a:lvl1pPr>
              <a:defRPr/>
            </a:lvl1pPr>
          </a:lstStyle>
          <a:p>
            <a:pPr>
              <a:defRPr/>
            </a:pPr>
            <a:fld id="{1AF1FBED-4F37-40D2-A96F-26329F73F99F}" type="datetime1">
              <a:rPr lang="ko-KR" altLang="en-US"/>
              <a:pPr>
                <a:defRPr/>
              </a:pPr>
              <a:t>2018-09-05</a:t>
            </a:fld>
            <a:endParaRPr lang="ko-KR" altLang="en-US"/>
          </a:p>
        </p:txBody>
      </p:sp>
      <p:sp>
        <p:nvSpPr>
          <p:cNvPr id="6" name="바닥글 개체 틀 2"/>
          <p:cNvSpPr>
            <a:spLocks noGrp="1" noChangeArrowheads="1"/>
          </p:cNvSpPr>
          <p:nvPr>
            <p:ph type="ftr" sz="quarter" idx="11"/>
          </p:nvPr>
        </p:nvSpPr>
        <p:spPr>
          <a:ln/>
        </p:spPr>
        <p:txBody>
          <a:bodyPr/>
          <a:lstStyle>
            <a:lvl1pPr>
              <a:defRPr/>
            </a:lvl1pPr>
          </a:lstStyle>
          <a:p>
            <a:pPr>
              <a:defRPr/>
            </a:pPr>
            <a:endParaRPr lang="ko-KR" altLang="en-US"/>
          </a:p>
        </p:txBody>
      </p:sp>
      <p:sp>
        <p:nvSpPr>
          <p:cNvPr id="7" name="슬라이드 번호 개체 틀 3"/>
          <p:cNvSpPr>
            <a:spLocks noGrp="1" noChangeArrowheads="1"/>
          </p:cNvSpPr>
          <p:nvPr>
            <p:ph type="sldNum" sz="quarter" idx="12"/>
          </p:nvPr>
        </p:nvSpPr>
        <p:spPr>
          <a:ln/>
        </p:spPr>
        <p:txBody>
          <a:bodyPr/>
          <a:lstStyle>
            <a:lvl1pPr>
              <a:defRPr/>
            </a:lvl1pPr>
          </a:lstStyle>
          <a:p>
            <a:pPr>
              <a:defRPr/>
            </a:pPr>
            <a:fld id="{80BA77FD-93ED-407D-AAB6-E30BB5586FA6}" type="slidenum">
              <a:rPr lang="ko-KR" altLang="en-US"/>
              <a:pPr>
                <a:defRPr/>
              </a:pPr>
              <a:t>‹#›</a:t>
            </a:fld>
            <a:endParaRPr lang="ko-KR" altLang="en-US"/>
          </a:p>
        </p:txBody>
      </p:sp>
    </p:spTree>
    <p:extLst>
      <p:ext uri="{BB962C8B-B14F-4D97-AF65-F5344CB8AC3E}">
        <p14:creationId xmlns:p14="http://schemas.microsoft.com/office/powerpoint/2010/main" val="2681081121"/>
      </p:ext>
    </p:extLst>
  </p:cSld>
  <p:clrMapOvr>
    <a:masterClrMapping/>
  </p:clrMapOvr>
  <p:transition spd="slow" advTm="0">
    <p:random/>
  </p:transition>
</p:sldLayout>
</file>

<file path=ppt/slideLayouts/slideLayout55.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a:xfrm>
            <a:off x="457200" y="274638"/>
            <a:ext cx="8229600" cy="1143000"/>
          </a:xfrm>
          <a:prstGeom prst="rect">
            <a:avLst/>
          </a:prstGeom>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457200" y="1600202"/>
            <a:ext cx="8229600" cy="4525963"/>
          </a:xfrm>
          <a:prstGeom prst="rect">
            <a:avLst/>
          </a:prstGeo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날짜 개체 틀 1"/>
          <p:cNvSpPr>
            <a:spLocks noGrp="1" noChangeArrowheads="1"/>
          </p:cNvSpPr>
          <p:nvPr>
            <p:ph type="dt" sz="half" idx="10"/>
          </p:nvPr>
        </p:nvSpPr>
        <p:spPr>
          <a:ln/>
        </p:spPr>
        <p:txBody>
          <a:bodyPr/>
          <a:lstStyle>
            <a:lvl1pPr>
              <a:defRPr/>
            </a:lvl1pPr>
          </a:lstStyle>
          <a:p>
            <a:pPr>
              <a:defRPr/>
            </a:pPr>
            <a:fld id="{8CE3960B-6869-4928-89F4-3772136ABB98}" type="datetime1">
              <a:rPr lang="ko-KR" altLang="en-US"/>
              <a:pPr>
                <a:defRPr/>
              </a:pPr>
              <a:t>2018-09-05</a:t>
            </a:fld>
            <a:endParaRPr lang="ko-KR" altLang="en-US"/>
          </a:p>
        </p:txBody>
      </p:sp>
      <p:sp>
        <p:nvSpPr>
          <p:cNvPr id="5" name="바닥글 개체 틀 2"/>
          <p:cNvSpPr>
            <a:spLocks noGrp="1" noChangeArrowheads="1"/>
          </p:cNvSpPr>
          <p:nvPr>
            <p:ph type="ftr" sz="quarter" idx="11"/>
          </p:nvPr>
        </p:nvSpPr>
        <p:spPr>
          <a:ln/>
        </p:spPr>
        <p:txBody>
          <a:bodyPr/>
          <a:lstStyle>
            <a:lvl1pPr>
              <a:defRPr/>
            </a:lvl1pPr>
          </a:lstStyle>
          <a:p>
            <a:pPr>
              <a:defRPr/>
            </a:pPr>
            <a:endParaRPr lang="ko-KR" altLang="en-US"/>
          </a:p>
        </p:txBody>
      </p:sp>
      <p:sp>
        <p:nvSpPr>
          <p:cNvPr id="6" name="슬라이드 번호 개체 틀 3"/>
          <p:cNvSpPr>
            <a:spLocks noGrp="1" noChangeArrowheads="1"/>
          </p:cNvSpPr>
          <p:nvPr>
            <p:ph type="sldNum" sz="quarter" idx="12"/>
          </p:nvPr>
        </p:nvSpPr>
        <p:spPr>
          <a:ln/>
        </p:spPr>
        <p:txBody>
          <a:bodyPr/>
          <a:lstStyle>
            <a:lvl1pPr>
              <a:defRPr/>
            </a:lvl1pPr>
          </a:lstStyle>
          <a:p>
            <a:pPr>
              <a:defRPr/>
            </a:pPr>
            <a:fld id="{83619189-D9F4-46BD-8AD3-212C52773E74}" type="slidenum">
              <a:rPr lang="ko-KR" altLang="en-US"/>
              <a:pPr>
                <a:defRPr/>
              </a:pPr>
              <a:t>‹#›</a:t>
            </a:fld>
            <a:endParaRPr lang="ko-KR" altLang="en-US"/>
          </a:p>
        </p:txBody>
      </p:sp>
    </p:spTree>
    <p:extLst>
      <p:ext uri="{BB962C8B-B14F-4D97-AF65-F5344CB8AC3E}">
        <p14:creationId xmlns:p14="http://schemas.microsoft.com/office/powerpoint/2010/main" val="2276177322"/>
      </p:ext>
    </p:extLst>
  </p:cSld>
  <p:clrMapOvr>
    <a:masterClrMapping/>
  </p:clrMapOvr>
  <p:transition spd="slow" advTm="0">
    <p:random/>
  </p:transition>
</p:sldLayout>
</file>

<file path=ppt/slideLayouts/slideLayout56.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629400" y="274640"/>
            <a:ext cx="2057400" cy="5851525"/>
          </a:xfrm>
          <a:prstGeom prst="rect">
            <a:avLst/>
          </a:prstGeo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457200" y="274640"/>
            <a:ext cx="6019800" cy="5851525"/>
          </a:xfrm>
          <a:prstGeom prst="rect">
            <a:avLst/>
          </a:prstGeo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날짜 개체 틀 1"/>
          <p:cNvSpPr>
            <a:spLocks noGrp="1" noChangeArrowheads="1"/>
          </p:cNvSpPr>
          <p:nvPr>
            <p:ph type="dt" sz="half" idx="10"/>
          </p:nvPr>
        </p:nvSpPr>
        <p:spPr>
          <a:ln/>
        </p:spPr>
        <p:txBody>
          <a:bodyPr/>
          <a:lstStyle>
            <a:lvl1pPr>
              <a:defRPr/>
            </a:lvl1pPr>
          </a:lstStyle>
          <a:p>
            <a:pPr>
              <a:defRPr/>
            </a:pPr>
            <a:fld id="{B5802AC1-E577-455E-8976-236F2450B37A}" type="datetime1">
              <a:rPr lang="ko-KR" altLang="en-US"/>
              <a:pPr>
                <a:defRPr/>
              </a:pPr>
              <a:t>2018-09-05</a:t>
            </a:fld>
            <a:endParaRPr lang="ko-KR" altLang="en-US"/>
          </a:p>
        </p:txBody>
      </p:sp>
      <p:sp>
        <p:nvSpPr>
          <p:cNvPr id="5" name="바닥글 개체 틀 2"/>
          <p:cNvSpPr>
            <a:spLocks noGrp="1" noChangeArrowheads="1"/>
          </p:cNvSpPr>
          <p:nvPr>
            <p:ph type="ftr" sz="quarter" idx="11"/>
          </p:nvPr>
        </p:nvSpPr>
        <p:spPr>
          <a:ln/>
        </p:spPr>
        <p:txBody>
          <a:bodyPr/>
          <a:lstStyle>
            <a:lvl1pPr>
              <a:defRPr/>
            </a:lvl1pPr>
          </a:lstStyle>
          <a:p>
            <a:pPr>
              <a:defRPr/>
            </a:pPr>
            <a:endParaRPr lang="ko-KR" altLang="en-US"/>
          </a:p>
        </p:txBody>
      </p:sp>
      <p:sp>
        <p:nvSpPr>
          <p:cNvPr id="6" name="슬라이드 번호 개체 틀 3"/>
          <p:cNvSpPr>
            <a:spLocks noGrp="1" noChangeArrowheads="1"/>
          </p:cNvSpPr>
          <p:nvPr>
            <p:ph type="sldNum" sz="quarter" idx="12"/>
          </p:nvPr>
        </p:nvSpPr>
        <p:spPr>
          <a:ln/>
        </p:spPr>
        <p:txBody>
          <a:bodyPr/>
          <a:lstStyle>
            <a:lvl1pPr>
              <a:defRPr/>
            </a:lvl1pPr>
          </a:lstStyle>
          <a:p>
            <a:pPr>
              <a:defRPr/>
            </a:pPr>
            <a:fld id="{8A697E2A-EDD1-497C-96A0-B3E72037028F}" type="slidenum">
              <a:rPr lang="ko-KR" altLang="en-US"/>
              <a:pPr>
                <a:defRPr/>
              </a:pPr>
              <a:t>‹#›</a:t>
            </a:fld>
            <a:endParaRPr lang="ko-KR" altLang="en-US"/>
          </a:p>
        </p:txBody>
      </p:sp>
    </p:spTree>
    <p:extLst>
      <p:ext uri="{BB962C8B-B14F-4D97-AF65-F5344CB8AC3E}">
        <p14:creationId xmlns:p14="http://schemas.microsoft.com/office/powerpoint/2010/main" val="776610672"/>
      </p:ext>
    </p:extLst>
  </p:cSld>
  <p:clrMapOvr>
    <a:masterClrMapping/>
  </p:clrMapOvr>
  <p:transition spd="slow" advTm="0">
    <p:random/>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날짜 개체 틀 3"/>
          <p:cNvSpPr>
            <a:spLocks noGrp="1" noChangeArrowheads="1"/>
          </p:cNvSpPr>
          <p:nvPr>
            <p:ph type="dt" sz="half" idx="10"/>
          </p:nvPr>
        </p:nvSpPr>
        <p:spPr>
          <a:ln/>
        </p:spPr>
        <p:txBody>
          <a:bodyPr/>
          <a:lstStyle>
            <a:lvl1pPr>
              <a:defRPr/>
            </a:lvl1pPr>
          </a:lstStyle>
          <a:p>
            <a:pPr>
              <a:defRPr/>
            </a:pPr>
            <a:fld id="{4443B41C-3B0D-43EA-86CD-216B7058082D}" type="datetime1">
              <a:rPr lang="ko-KR" altLang="en-US"/>
              <a:pPr>
                <a:defRPr/>
              </a:pPr>
              <a:t>2018-09-05</a:t>
            </a:fld>
            <a:endParaRPr lang="ko-KR" altLang="en-US"/>
          </a:p>
        </p:txBody>
      </p:sp>
      <p:sp>
        <p:nvSpPr>
          <p:cNvPr id="4" name="바닥글 개체 틀 4"/>
          <p:cNvSpPr>
            <a:spLocks noGrp="1" noChangeArrowheads="1"/>
          </p:cNvSpPr>
          <p:nvPr>
            <p:ph type="ftr" sz="quarter" idx="11"/>
          </p:nvPr>
        </p:nvSpPr>
        <p:spPr>
          <a:ln/>
        </p:spPr>
        <p:txBody>
          <a:bodyPr/>
          <a:lstStyle>
            <a:lvl1pPr>
              <a:defRPr/>
            </a:lvl1pPr>
          </a:lstStyle>
          <a:p>
            <a:pPr>
              <a:defRPr/>
            </a:pPr>
            <a:endParaRPr lang="ko-KR" altLang="en-US"/>
          </a:p>
        </p:txBody>
      </p:sp>
      <p:sp>
        <p:nvSpPr>
          <p:cNvPr id="5" name="슬라이드 번호 개체 틀 5"/>
          <p:cNvSpPr>
            <a:spLocks noGrp="1" noChangeArrowheads="1"/>
          </p:cNvSpPr>
          <p:nvPr>
            <p:ph type="sldNum" sz="quarter" idx="12"/>
          </p:nvPr>
        </p:nvSpPr>
        <p:spPr>
          <a:ln/>
        </p:spPr>
        <p:txBody>
          <a:bodyPr/>
          <a:lstStyle>
            <a:lvl1pPr>
              <a:defRPr/>
            </a:lvl1pPr>
          </a:lstStyle>
          <a:p>
            <a:pPr>
              <a:defRPr/>
            </a:pPr>
            <a:fld id="{8D47953D-E7D4-4E2F-9AB1-C33A031806A4}" type="slidenum">
              <a:rPr lang="ko-KR" altLang="en-US"/>
              <a:pPr>
                <a:defRPr/>
              </a:pPr>
              <a:t>‹#›</a:t>
            </a:fld>
            <a:endParaRPr lang="ko-KR" altLang="en-US"/>
          </a:p>
        </p:txBody>
      </p:sp>
    </p:spTree>
    <p:extLst>
      <p:ext uri="{BB962C8B-B14F-4D97-AF65-F5344CB8AC3E}">
        <p14:creationId xmlns:p14="http://schemas.microsoft.com/office/powerpoint/2010/main" val="248932172"/>
      </p:ext>
    </p:extLst>
  </p:cSld>
  <p:clrMapOvr>
    <a:masterClrMapping/>
  </p:clrMapOvr>
  <p:transition spd="slow" advTm="0">
    <p:random/>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날짜 개체 틀 3"/>
          <p:cNvSpPr>
            <a:spLocks noGrp="1" noChangeArrowheads="1"/>
          </p:cNvSpPr>
          <p:nvPr>
            <p:ph type="dt" sz="half" idx="10"/>
          </p:nvPr>
        </p:nvSpPr>
        <p:spPr>
          <a:ln/>
        </p:spPr>
        <p:txBody>
          <a:bodyPr/>
          <a:lstStyle>
            <a:lvl1pPr>
              <a:defRPr/>
            </a:lvl1pPr>
          </a:lstStyle>
          <a:p>
            <a:pPr>
              <a:defRPr/>
            </a:pPr>
            <a:fld id="{5E183653-4773-441A-BB2C-3E5AA146D758}" type="datetime1">
              <a:rPr lang="ko-KR" altLang="en-US"/>
              <a:pPr>
                <a:defRPr/>
              </a:pPr>
              <a:t>2018-09-05</a:t>
            </a:fld>
            <a:endParaRPr lang="ko-KR" altLang="en-US"/>
          </a:p>
        </p:txBody>
      </p:sp>
      <p:sp>
        <p:nvSpPr>
          <p:cNvPr id="3" name="바닥글 개체 틀 4"/>
          <p:cNvSpPr>
            <a:spLocks noGrp="1" noChangeArrowheads="1"/>
          </p:cNvSpPr>
          <p:nvPr>
            <p:ph type="ftr" sz="quarter" idx="11"/>
          </p:nvPr>
        </p:nvSpPr>
        <p:spPr>
          <a:ln/>
        </p:spPr>
        <p:txBody>
          <a:bodyPr/>
          <a:lstStyle>
            <a:lvl1pPr>
              <a:defRPr/>
            </a:lvl1pPr>
          </a:lstStyle>
          <a:p>
            <a:pPr>
              <a:defRPr/>
            </a:pPr>
            <a:endParaRPr lang="ko-KR" altLang="en-US"/>
          </a:p>
        </p:txBody>
      </p:sp>
      <p:sp>
        <p:nvSpPr>
          <p:cNvPr id="4" name="슬라이드 번호 개체 틀 5"/>
          <p:cNvSpPr>
            <a:spLocks noGrp="1" noChangeArrowheads="1"/>
          </p:cNvSpPr>
          <p:nvPr>
            <p:ph type="sldNum" sz="quarter" idx="12"/>
          </p:nvPr>
        </p:nvSpPr>
        <p:spPr>
          <a:ln/>
        </p:spPr>
        <p:txBody>
          <a:bodyPr/>
          <a:lstStyle>
            <a:lvl1pPr>
              <a:defRPr/>
            </a:lvl1pPr>
          </a:lstStyle>
          <a:p>
            <a:pPr>
              <a:defRPr/>
            </a:pPr>
            <a:fld id="{D63A2477-7FA4-469F-8BC6-C3A3091AA5D0}" type="slidenum">
              <a:rPr lang="ko-KR" altLang="en-US"/>
              <a:pPr>
                <a:defRPr/>
              </a:pPr>
              <a:t>‹#›</a:t>
            </a:fld>
            <a:endParaRPr lang="ko-KR" altLang="en-US"/>
          </a:p>
        </p:txBody>
      </p:sp>
    </p:spTree>
    <p:extLst>
      <p:ext uri="{BB962C8B-B14F-4D97-AF65-F5344CB8AC3E}">
        <p14:creationId xmlns:p14="http://schemas.microsoft.com/office/powerpoint/2010/main" val="1606348017"/>
      </p:ext>
    </p:extLst>
  </p:cSld>
  <p:clrMapOvr>
    <a:masterClrMapping/>
  </p:clrMapOvr>
  <p:transition spd="slow" advTm="0">
    <p:random/>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457201" y="1111935"/>
            <a:ext cx="3008313" cy="323165"/>
          </a:xfrm>
        </p:spPr>
        <p:txBody>
          <a:bodyPr anchor="b"/>
          <a:lstStyle>
            <a:lvl1pPr algn="l">
              <a:defRPr sz="1500" b="1"/>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3575050" y="273052"/>
            <a:ext cx="5111750" cy="5853113"/>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文本占位符 3"/>
          <p:cNvSpPr>
            <a:spLocks noGrp="1"/>
          </p:cNvSpPr>
          <p:nvPr>
            <p:ph type="body" sz="half" idx="2"/>
          </p:nvPr>
        </p:nvSpPr>
        <p:spPr>
          <a:xfrm>
            <a:off x="457201" y="1435102"/>
            <a:ext cx="3008313" cy="4691063"/>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zh-CN" altLang="en-US" smtClean="0"/>
              <a:t>单击此处编辑母版文本样式</a:t>
            </a:r>
          </a:p>
        </p:txBody>
      </p:sp>
      <p:sp>
        <p:nvSpPr>
          <p:cNvPr id="5" name="날짜 개체 틀 3"/>
          <p:cNvSpPr>
            <a:spLocks noGrp="1" noChangeArrowheads="1"/>
          </p:cNvSpPr>
          <p:nvPr>
            <p:ph type="dt" sz="half" idx="10"/>
          </p:nvPr>
        </p:nvSpPr>
        <p:spPr>
          <a:ln/>
        </p:spPr>
        <p:txBody>
          <a:bodyPr/>
          <a:lstStyle>
            <a:lvl1pPr>
              <a:defRPr/>
            </a:lvl1pPr>
          </a:lstStyle>
          <a:p>
            <a:pPr>
              <a:defRPr/>
            </a:pPr>
            <a:fld id="{6CA6E827-B02F-4D2A-84AE-7FD92F9AA637}" type="datetime1">
              <a:rPr lang="ko-KR" altLang="en-US"/>
              <a:pPr>
                <a:defRPr/>
              </a:pPr>
              <a:t>2018-09-05</a:t>
            </a:fld>
            <a:endParaRPr lang="ko-KR" altLang="en-US"/>
          </a:p>
        </p:txBody>
      </p:sp>
      <p:sp>
        <p:nvSpPr>
          <p:cNvPr id="6" name="바닥글 개체 틀 4"/>
          <p:cNvSpPr>
            <a:spLocks noGrp="1" noChangeArrowheads="1"/>
          </p:cNvSpPr>
          <p:nvPr>
            <p:ph type="ftr" sz="quarter" idx="11"/>
          </p:nvPr>
        </p:nvSpPr>
        <p:spPr>
          <a:ln/>
        </p:spPr>
        <p:txBody>
          <a:bodyPr/>
          <a:lstStyle>
            <a:lvl1pPr>
              <a:defRPr/>
            </a:lvl1pPr>
          </a:lstStyle>
          <a:p>
            <a:pPr>
              <a:defRPr/>
            </a:pPr>
            <a:endParaRPr lang="ko-KR" altLang="en-US"/>
          </a:p>
        </p:txBody>
      </p:sp>
      <p:sp>
        <p:nvSpPr>
          <p:cNvPr id="7" name="슬라이드 번호 개체 틀 5"/>
          <p:cNvSpPr>
            <a:spLocks noGrp="1" noChangeArrowheads="1"/>
          </p:cNvSpPr>
          <p:nvPr>
            <p:ph type="sldNum" sz="quarter" idx="12"/>
          </p:nvPr>
        </p:nvSpPr>
        <p:spPr>
          <a:ln/>
        </p:spPr>
        <p:txBody>
          <a:bodyPr/>
          <a:lstStyle>
            <a:lvl1pPr>
              <a:defRPr/>
            </a:lvl1pPr>
          </a:lstStyle>
          <a:p>
            <a:pPr>
              <a:defRPr/>
            </a:pPr>
            <a:fld id="{13F18B79-BF4E-4766-9AE5-860CADCD1889}" type="slidenum">
              <a:rPr lang="ko-KR" altLang="en-US"/>
              <a:pPr>
                <a:defRPr/>
              </a:pPr>
              <a:t>‹#›</a:t>
            </a:fld>
            <a:endParaRPr lang="ko-KR" altLang="en-US"/>
          </a:p>
        </p:txBody>
      </p:sp>
    </p:spTree>
    <p:extLst>
      <p:ext uri="{BB962C8B-B14F-4D97-AF65-F5344CB8AC3E}">
        <p14:creationId xmlns:p14="http://schemas.microsoft.com/office/powerpoint/2010/main" val="2596314028"/>
      </p:ext>
    </p:extLst>
  </p:cSld>
  <p:clrMapOvr>
    <a:masterClrMapping/>
  </p:clrMapOvr>
  <p:transition spd="slow" advTm="0">
    <p:random/>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1792288" y="5044173"/>
            <a:ext cx="5486400" cy="323165"/>
          </a:xfrm>
        </p:spPr>
        <p:txBody>
          <a:bodyPr anchor="b"/>
          <a:lstStyle>
            <a:lvl1pPr algn="l">
              <a:defRPr sz="1500" b="1"/>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1792288" y="612775"/>
            <a:ext cx="5486400" cy="4114800"/>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pPr lvl="0"/>
            <a:endParaRPr lang="zh-CN" altLang="en-US" noProof="0" smtClean="0"/>
          </a:p>
        </p:txBody>
      </p:sp>
      <p:sp>
        <p:nvSpPr>
          <p:cNvPr id="4" name="文本占位符 3"/>
          <p:cNvSpPr>
            <a:spLocks noGrp="1"/>
          </p:cNvSpPr>
          <p:nvPr>
            <p:ph type="body" sz="half" idx="2"/>
          </p:nvPr>
        </p:nvSpPr>
        <p:spPr>
          <a:xfrm>
            <a:off x="1792288" y="5367338"/>
            <a:ext cx="5486400" cy="804862"/>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zh-CN" altLang="en-US" smtClean="0"/>
              <a:t>单击此处编辑母版文本样式</a:t>
            </a:r>
          </a:p>
        </p:txBody>
      </p:sp>
      <p:sp>
        <p:nvSpPr>
          <p:cNvPr id="5" name="날짜 개체 틀 3"/>
          <p:cNvSpPr>
            <a:spLocks noGrp="1" noChangeArrowheads="1"/>
          </p:cNvSpPr>
          <p:nvPr>
            <p:ph type="dt" sz="half" idx="10"/>
          </p:nvPr>
        </p:nvSpPr>
        <p:spPr>
          <a:ln/>
        </p:spPr>
        <p:txBody>
          <a:bodyPr/>
          <a:lstStyle>
            <a:lvl1pPr>
              <a:defRPr/>
            </a:lvl1pPr>
          </a:lstStyle>
          <a:p>
            <a:pPr>
              <a:defRPr/>
            </a:pPr>
            <a:fld id="{F8683530-672F-42C9-80A5-14A951332DE0}" type="datetime1">
              <a:rPr lang="ko-KR" altLang="en-US"/>
              <a:pPr>
                <a:defRPr/>
              </a:pPr>
              <a:t>2018-09-05</a:t>
            </a:fld>
            <a:endParaRPr lang="ko-KR" altLang="en-US"/>
          </a:p>
        </p:txBody>
      </p:sp>
      <p:sp>
        <p:nvSpPr>
          <p:cNvPr id="6" name="바닥글 개체 틀 4"/>
          <p:cNvSpPr>
            <a:spLocks noGrp="1" noChangeArrowheads="1"/>
          </p:cNvSpPr>
          <p:nvPr>
            <p:ph type="ftr" sz="quarter" idx="11"/>
          </p:nvPr>
        </p:nvSpPr>
        <p:spPr>
          <a:ln/>
        </p:spPr>
        <p:txBody>
          <a:bodyPr/>
          <a:lstStyle>
            <a:lvl1pPr>
              <a:defRPr/>
            </a:lvl1pPr>
          </a:lstStyle>
          <a:p>
            <a:pPr>
              <a:defRPr/>
            </a:pPr>
            <a:endParaRPr lang="ko-KR" altLang="en-US"/>
          </a:p>
        </p:txBody>
      </p:sp>
      <p:sp>
        <p:nvSpPr>
          <p:cNvPr id="7" name="슬라이드 번호 개체 틀 5"/>
          <p:cNvSpPr>
            <a:spLocks noGrp="1" noChangeArrowheads="1"/>
          </p:cNvSpPr>
          <p:nvPr>
            <p:ph type="sldNum" sz="quarter" idx="12"/>
          </p:nvPr>
        </p:nvSpPr>
        <p:spPr>
          <a:ln/>
        </p:spPr>
        <p:txBody>
          <a:bodyPr/>
          <a:lstStyle>
            <a:lvl1pPr>
              <a:defRPr/>
            </a:lvl1pPr>
          </a:lstStyle>
          <a:p>
            <a:pPr>
              <a:defRPr/>
            </a:pPr>
            <a:fld id="{626CB222-D0EC-4E31-890F-D82E9B307F3F}" type="slidenum">
              <a:rPr lang="ko-KR" altLang="en-US"/>
              <a:pPr>
                <a:defRPr/>
              </a:pPr>
              <a:t>‹#›</a:t>
            </a:fld>
            <a:endParaRPr lang="ko-KR" altLang="en-US"/>
          </a:p>
        </p:txBody>
      </p:sp>
    </p:spTree>
    <p:extLst>
      <p:ext uri="{BB962C8B-B14F-4D97-AF65-F5344CB8AC3E}">
        <p14:creationId xmlns:p14="http://schemas.microsoft.com/office/powerpoint/2010/main" val="3576356738"/>
      </p:ext>
    </p:extLst>
  </p:cSld>
  <p:clrMapOvr>
    <a:masterClrMapping/>
  </p:clrMapOvr>
  <p:transition spd="slow" advTm="0">
    <p:random/>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jpe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2.png"/><Relationship Id="rId18" Type="http://schemas.openxmlformats.org/officeDocument/2006/relationships/image" Target="../media/image7.png"/><Relationship Id="rId3" Type="http://schemas.openxmlformats.org/officeDocument/2006/relationships/slideLayout" Target="../slideLayouts/slideLayout25.xml"/><Relationship Id="rId21" Type="http://schemas.openxmlformats.org/officeDocument/2006/relationships/image" Target="../media/image10.png"/><Relationship Id="rId7" Type="http://schemas.openxmlformats.org/officeDocument/2006/relationships/slideLayout" Target="../slideLayouts/slideLayout29.xml"/><Relationship Id="rId12" Type="http://schemas.openxmlformats.org/officeDocument/2006/relationships/theme" Target="../theme/theme3.xml"/><Relationship Id="rId17" Type="http://schemas.openxmlformats.org/officeDocument/2006/relationships/image" Target="../media/image6.png"/><Relationship Id="rId25" Type="http://schemas.openxmlformats.org/officeDocument/2006/relationships/image" Target="../media/image14.png"/><Relationship Id="rId2" Type="http://schemas.openxmlformats.org/officeDocument/2006/relationships/slideLayout" Target="../slideLayouts/slideLayout24.xml"/><Relationship Id="rId16" Type="http://schemas.openxmlformats.org/officeDocument/2006/relationships/image" Target="../media/image5.png"/><Relationship Id="rId20" Type="http://schemas.openxmlformats.org/officeDocument/2006/relationships/image" Target="../media/image9.png"/><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24" Type="http://schemas.openxmlformats.org/officeDocument/2006/relationships/image" Target="../media/image13.png"/><Relationship Id="rId5" Type="http://schemas.openxmlformats.org/officeDocument/2006/relationships/slideLayout" Target="../slideLayouts/slideLayout27.xml"/><Relationship Id="rId15" Type="http://schemas.openxmlformats.org/officeDocument/2006/relationships/image" Target="../media/image4.png"/><Relationship Id="rId23" Type="http://schemas.openxmlformats.org/officeDocument/2006/relationships/image" Target="../media/image12.png"/><Relationship Id="rId10" Type="http://schemas.openxmlformats.org/officeDocument/2006/relationships/slideLayout" Target="../slideLayouts/slideLayout32.xml"/><Relationship Id="rId19" Type="http://schemas.openxmlformats.org/officeDocument/2006/relationships/image" Target="../media/image8.png"/><Relationship Id="rId4" Type="http://schemas.openxmlformats.org/officeDocument/2006/relationships/slideLayout" Target="../slideLayouts/slideLayout26.xml"/><Relationship Id="rId9" Type="http://schemas.openxmlformats.org/officeDocument/2006/relationships/slideLayout" Target="../slideLayouts/slideLayout31.xml"/><Relationship Id="rId14" Type="http://schemas.openxmlformats.org/officeDocument/2006/relationships/image" Target="../media/image3.png"/><Relationship Id="rId22" Type="http://schemas.openxmlformats.org/officeDocument/2006/relationships/image" Target="../media/image11.png"/></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13" Type="http://schemas.openxmlformats.org/officeDocument/2006/relationships/theme" Target="../theme/theme4.xml"/><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slideLayout" Target="../slideLayouts/slideLayout45.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5" Type="http://schemas.openxmlformats.org/officeDocument/2006/relationships/image" Target="../media/image16.png"/><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 Id="rId14" Type="http://schemas.openxmlformats.org/officeDocument/2006/relationships/image" Target="../media/image15.png"/></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3.xml"/><Relationship Id="rId13" Type="http://schemas.openxmlformats.org/officeDocument/2006/relationships/image" Target="../media/image1.jpeg"/><Relationship Id="rId3" Type="http://schemas.openxmlformats.org/officeDocument/2006/relationships/slideLayout" Target="../slideLayouts/slideLayout48.xml"/><Relationship Id="rId7" Type="http://schemas.openxmlformats.org/officeDocument/2006/relationships/slideLayout" Target="../slideLayouts/slideLayout52.xml"/><Relationship Id="rId12" Type="http://schemas.openxmlformats.org/officeDocument/2006/relationships/theme" Target="../theme/theme5.xml"/><Relationship Id="rId2" Type="http://schemas.openxmlformats.org/officeDocument/2006/relationships/slideLayout" Target="../slideLayouts/slideLayout47.xml"/><Relationship Id="rId1" Type="http://schemas.openxmlformats.org/officeDocument/2006/relationships/slideLayout" Target="../slideLayouts/slideLayout46.xml"/><Relationship Id="rId6" Type="http://schemas.openxmlformats.org/officeDocument/2006/relationships/slideLayout" Target="../slideLayouts/slideLayout51.xml"/><Relationship Id="rId11" Type="http://schemas.openxmlformats.org/officeDocument/2006/relationships/slideLayout" Target="../slideLayouts/slideLayout56.xml"/><Relationship Id="rId5" Type="http://schemas.openxmlformats.org/officeDocument/2006/relationships/slideLayout" Target="../slideLayouts/slideLayout50.xml"/><Relationship Id="rId10" Type="http://schemas.openxmlformats.org/officeDocument/2006/relationships/slideLayout" Target="../slideLayouts/slideLayout55.xml"/><Relationship Id="rId4" Type="http://schemas.openxmlformats.org/officeDocument/2006/relationships/slideLayout" Target="../slideLayouts/slideLayout49.xml"/><Relationship Id="rId9" Type="http://schemas.openxmlformats.org/officeDocument/2006/relationships/slideLayout" Target="../slideLayouts/slideLayout5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auto">
      <p:bgPr>
        <a:solidFill>
          <a:schemeClr val="bg1"/>
        </a:solidFill>
        <a:effectLst/>
      </p:bgPr>
    </p:bg>
    <p:spTree>
      <p:nvGrpSpPr>
        <p:cNvPr id="1" name=""/>
        <p:cNvGrpSpPr/>
        <p:nvPr/>
      </p:nvGrpSpPr>
      <p:grpSpPr>
        <a:xfrm>
          <a:off x="0" y="0"/>
          <a:ext cx="0" cy="0"/>
          <a:chOff x="0" y="0"/>
          <a:chExt cx="0" cy="0"/>
        </a:xfrm>
      </p:grpSpPr>
      <p:sp>
        <p:nvSpPr>
          <p:cNvPr id="1026" name="텍스트 개체 틀 2"/>
          <p:cNvSpPr>
            <a:spLocks noGrp="1" noChangeArrowheads="1"/>
          </p:cNvSpPr>
          <p:nvPr>
            <p:ph type="body" idx="1"/>
          </p:nvPr>
        </p:nvSpPr>
        <p:spPr bwMode="auto">
          <a:xfrm>
            <a:off x="457200" y="1600201"/>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ko-KR" altLang="zh-CN" smtClean="0"/>
              <a:t>마스터 텍스트 스타일을 편집합니다</a:t>
            </a:r>
          </a:p>
          <a:p>
            <a:pPr lvl="1"/>
            <a:r>
              <a:rPr lang="ko-KR" altLang="zh-CN" smtClean="0"/>
              <a:t>둘째 수준</a:t>
            </a:r>
          </a:p>
          <a:p>
            <a:pPr lvl="2"/>
            <a:r>
              <a:rPr lang="ko-KR" altLang="zh-CN" smtClean="0"/>
              <a:t>셋째 수준</a:t>
            </a:r>
          </a:p>
          <a:p>
            <a:pPr lvl="3"/>
            <a:r>
              <a:rPr lang="ko-KR" altLang="zh-CN" smtClean="0"/>
              <a:t>넷째 수준</a:t>
            </a:r>
          </a:p>
          <a:p>
            <a:pPr lvl="4"/>
            <a:r>
              <a:rPr lang="ko-KR" altLang="zh-CN" smtClean="0"/>
              <a:t>다섯째 수준</a:t>
            </a:r>
          </a:p>
        </p:txBody>
      </p:sp>
      <p:sp>
        <p:nvSpPr>
          <p:cNvPr id="1027" name="날짜 개체 틀 3"/>
          <p:cNvSpPr>
            <a:spLocks noGrp="1" noChangeArrowheads="1"/>
          </p:cNvSpPr>
          <p:nvPr>
            <p:ph type="dt" sz="half" idx="2"/>
          </p:nvPr>
        </p:nvSpPr>
        <p:spPr bwMode="auto">
          <a:xfrm>
            <a:off x="457200" y="6356351"/>
            <a:ext cx="2133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eaLnBrk="1" latinLnBrk="1" hangingPunct="1">
              <a:buFont typeface="Arial" panose="020B0604020202020204" pitchFamily="34" charset="0"/>
              <a:buNone/>
              <a:defRPr sz="900">
                <a:solidFill>
                  <a:srgbClr val="898989"/>
                </a:solidFill>
                <a:latin typeface="+mn-lt"/>
                <a:ea typeface="+mn-ea"/>
              </a:defRPr>
            </a:lvl1pPr>
          </a:lstStyle>
          <a:p>
            <a:pPr>
              <a:defRPr/>
            </a:pPr>
            <a:fld id="{42975D04-CCCD-484F-9EC6-D5985F85FBCC}" type="datetime1">
              <a:rPr lang="ko-KR" altLang="en-US"/>
              <a:pPr>
                <a:defRPr/>
              </a:pPr>
              <a:t>2018-09-05</a:t>
            </a:fld>
            <a:endParaRPr lang="ko-KR" altLang="en-US"/>
          </a:p>
        </p:txBody>
      </p:sp>
      <p:sp>
        <p:nvSpPr>
          <p:cNvPr id="1028" name="바닥글 개체 틀 4"/>
          <p:cNvSpPr>
            <a:spLocks noGrp="1" noChangeArrowheads="1"/>
          </p:cNvSpPr>
          <p:nvPr>
            <p:ph type="ftr" sz="quarter" idx="3"/>
          </p:nvPr>
        </p:nvSpPr>
        <p:spPr bwMode="auto">
          <a:xfrm>
            <a:off x="3124200" y="6356351"/>
            <a:ext cx="2895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eaLnBrk="1" latinLnBrk="1" hangingPunct="1">
              <a:buFont typeface="Arial" panose="020B0604020202020204" pitchFamily="34" charset="0"/>
              <a:buNone/>
              <a:defRPr sz="900">
                <a:solidFill>
                  <a:srgbClr val="898989"/>
                </a:solidFill>
                <a:latin typeface="+mn-lt"/>
                <a:ea typeface="+mn-ea"/>
              </a:defRPr>
            </a:lvl1pPr>
          </a:lstStyle>
          <a:p>
            <a:pPr>
              <a:defRPr/>
            </a:pPr>
            <a:endParaRPr lang="ko-KR" altLang="en-US"/>
          </a:p>
        </p:txBody>
      </p:sp>
      <p:sp>
        <p:nvSpPr>
          <p:cNvPr id="1029" name="슬라이드 번호 개체 틀 5"/>
          <p:cNvSpPr>
            <a:spLocks noGrp="1" noChangeArrowheads="1"/>
          </p:cNvSpPr>
          <p:nvPr>
            <p:ph type="sldNum" sz="quarter" idx="4"/>
          </p:nvPr>
        </p:nvSpPr>
        <p:spPr bwMode="auto">
          <a:xfrm>
            <a:off x="6553200" y="6356351"/>
            <a:ext cx="2133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r" eaLnBrk="1" latinLnBrk="1" hangingPunct="1">
              <a:buFont typeface="Arial" panose="020B0604020202020204" pitchFamily="34" charset="0"/>
              <a:buNone/>
              <a:defRPr sz="900">
                <a:solidFill>
                  <a:srgbClr val="898989"/>
                </a:solidFill>
                <a:latin typeface="Malgun Gothic" panose="020B0503020000020004" pitchFamily="34" charset="-127"/>
                <a:ea typeface="Malgun Gothic" panose="020B0503020000020004" pitchFamily="34" charset="-127"/>
              </a:defRPr>
            </a:lvl1pPr>
          </a:lstStyle>
          <a:p>
            <a:pPr>
              <a:defRPr/>
            </a:pPr>
            <a:fld id="{1C064BEF-4712-46E7-887D-3F3BB0343E5F}" type="slidenum">
              <a:rPr lang="ko-KR" altLang="en-US"/>
              <a:pPr>
                <a:defRPr/>
              </a:pPr>
              <a:t>‹#›</a:t>
            </a:fld>
            <a:endParaRPr lang="ko-KR" altLang="en-US"/>
          </a:p>
        </p:txBody>
      </p:sp>
      <p:sp>
        <p:nvSpPr>
          <p:cNvPr id="1030" name="제목 개체 틀 1"/>
          <p:cNvSpPr>
            <a:spLocks noGrp="1" noChangeArrowheads="1"/>
          </p:cNvSpPr>
          <p:nvPr>
            <p:ph type="title"/>
          </p:nvPr>
        </p:nvSpPr>
        <p:spPr bwMode="auto">
          <a:xfrm>
            <a:off x="457200" y="274638"/>
            <a:ext cx="8229600" cy="5078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spAutoFit/>
          </a:bodyPr>
          <a:lstStyle/>
          <a:p>
            <a:pPr lvl="0"/>
            <a:r>
              <a:rPr lang="ko-KR" altLang="zh-CN" dirty="0" smtClean="0"/>
              <a:t>마스터 제목 스타일 편집</a:t>
            </a:r>
          </a:p>
        </p:txBody>
      </p:sp>
    </p:spTree>
  </p:cSld>
  <p:clrMap bg1="lt1" tx1="dk1" bg2="lt2" tx2="dk2" accent1="accent1" accent2="accent2" accent3="accent3" accent4="accent4" accent5="accent5" accent6="accent6" hlink="hlink" folHlink="folHlink"/>
  <p:sldLayoutIdLst>
    <p:sldLayoutId id="2147483672" r:id="rId1"/>
    <p:sldLayoutId id="2147483673" r:id="rId2"/>
    <p:sldLayoutId id="2147483674" r:id="rId3"/>
    <p:sldLayoutId id="2147483675" r:id="rId4"/>
    <p:sldLayoutId id="2147483676" r:id="rId5"/>
    <p:sldLayoutId id="2147483677" r:id="rId6"/>
    <p:sldLayoutId id="2147483678" r:id="rId7"/>
    <p:sldLayoutId id="2147483679" r:id="rId8"/>
    <p:sldLayoutId id="2147483680" r:id="rId9"/>
    <p:sldLayoutId id="2147483681" r:id="rId10"/>
    <p:sldLayoutId id="2147483682" r:id="rId11"/>
  </p:sldLayoutIdLst>
  <p:transition spd="slow" advTm="0">
    <p:random/>
  </p:transition>
  <p:txStyles>
    <p:titleStyle>
      <a:lvl1pPr algn="l" rtl="0" eaLnBrk="0" fontAlgn="base" latinLnBrk="1" hangingPunct="0">
        <a:spcBef>
          <a:spcPct val="0"/>
        </a:spcBef>
        <a:spcAft>
          <a:spcPct val="0"/>
        </a:spcAft>
        <a:defRPr sz="2700">
          <a:solidFill>
            <a:srgbClr val="7F7F7F"/>
          </a:solidFill>
          <a:latin typeface="DotumChe" panose="020B0609000101010101" pitchFamily="49" charset="-127"/>
          <a:ea typeface="DotumChe" panose="020B0609000101010101" pitchFamily="49" charset="-127"/>
          <a:cs typeface="+mj-cs"/>
        </a:defRPr>
      </a:lvl1pPr>
      <a:lvl2pPr algn="l" rtl="0" eaLnBrk="0" fontAlgn="base" latinLnBrk="1" hangingPunct="0">
        <a:spcBef>
          <a:spcPct val="0"/>
        </a:spcBef>
        <a:spcAft>
          <a:spcPct val="0"/>
        </a:spcAft>
        <a:defRPr sz="2700">
          <a:solidFill>
            <a:srgbClr val="7F7F7F"/>
          </a:solidFill>
          <a:latin typeface="HY견고딕" pitchFamily="2" charset="-127"/>
          <a:ea typeface="HY견고딕" pitchFamily="2" charset="-127"/>
        </a:defRPr>
      </a:lvl2pPr>
      <a:lvl3pPr algn="l" rtl="0" eaLnBrk="0" fontAlgn="base" latinLnBrk="1" hangingPunct="0">
        <a:spcBef>
          <a:spcPct val="0"/>
        </a:spcBef>
        <a:spcAft>
          <a:spcPct val="0"/>
        </a:spcAft>
        <a:defRPr sz="2700">
          <a:solidFill>
            <a:srgbClr val="7F7F7F"/>
          </a:solidFill>
          <a:latin typeface="HY견고딕" pitchFamily="2" charset="-127"/>
          <a:ea typeface="HY견고딕" pitchFamily="2" charset="-127"/>
        </a:defRPr>
      </a:lvl3pPr>
      <a:lvl4pPr algn="l" rtl="0" eaLnBrk="0" fontAlgn="base" latinLnBrk="1" hangingPunct="0">
        <a:spcBef>
          <a:spcPct val="0"/>
        </a:spcBef>
        <a:spcAft>
          <a:spcPct val="0"/>
        </a:spcAft>
        <a:defRPr sz="2700">
          <a:solidFill>
            <a:srgbClr val="7F7F7F"/>
          </a:solidFill>
          <a:latin typeface="HY견고딕" pitchFamily="2" charset="-127"/>
          <a:ea typeface="HY견고딕" pitchFamily="2" charset="-127"/>
        </a:defRPr>
      </a:lvl4pPr>
      <a:lvl5pPr algn="l" rtl="0" eaLnBrk="0" fontAlgn="base" latinLnBrk="1" hangingPunct="0">
        <a:spcBef>
          <a:spcPct val="0"/>
        </a:spcBef>
        <a:spcAft>
          <a:spcPct val="0"/>
        </a:spcAft>
        <a:defRPr sz="2700">
          <a:solidFill>
            <a:srgbClr val="7F7F7F"/>
          </a:solidFill>
          <a:latin typeface="HY견고딕" pitchFamily="2" charset="-127"/>
          <a:ea typeface="HY견고딕" pitchFamily="2" charset="-127"/>
        </a:defRPr>
      </a:lvl5pPr>
      <a:lvl6pPr marL="342900" algn="l" rtl="0" fontAlgn="base" latinLnBrk="1">
        <a:spcBef>
          <a:spcPct val="0"/>
        </a:spcBef>
        <a:spcAft>
          <a:spcPct val="0"/>
        </a:spcAft>
        <a:defRPr sz="2700">
          <a:solidFill>
            <a:srgbClr val="7F7F7F"/>
          </a:solidFill>
          <a:latin typeface="HY견고딕" pitchFamily="2" charset="-127"/>
          <a:ea typeface="HY견고딕" pitchFamily="2" charset="-127"/>
        </a:defRPr>
      </a:lvl6pPr>
      <a:lvl7pPr marL="685800" algn="l" rtl="0" fontAlgn="base" latinLnBrk="1">
        <a:spcBef>
          <a:spcPct val="0"/>
        </a:spcBef>
        <a:spcAft>
          <a:spcPct val="0"/>
        </a:spcAft>
        <a:defRPr sz="2700">
          <a:solidFill>
            <a:srgbClr val="7F7F7F"/>
          </a:solidFill>
          <a:latin typeface="HY견고딕" pitchFamily="2" charset="-127"/>
          <a:ea typeface="HY견고딕" pitchFamily="2" charset="-127"/>
        </a:defRPr>
      </a:lvl7pPr>
      <a:lvl8pPr marL="1028700" algn="l" rtl="0" fontAlgn="base" latinLnBrk="1">
        <a:spcBef>
          <a:spcPct val="0"/>
        </a:spcBef>
        <a:spcAft>
          <a:spcPct val="0"/>
        </a:spcAft>
        <a:defRPr sz="2700">
          <a:solidFill>
            <a:srgbClr val="7F7F7F"/>
          </a:solidFill>
          <a:latin typeface="HY견고딕" pitchFamily="2" charset="-127"/>
          <a:ea typeface="HY견고딕" pitchFamily="2" charset="-127"/>
        </a:defRPr>
      </a:lvl8pPr>
      <a:lvl9pPr marL="1371600" algn="l" rtl="0" fontAlgn="base" latinLnBrk="1">
        <a:spcBef>
          <a:spcPct val="0"/>
        </a:spcBef>
        <a:spcAft>
          <a:spcPct val="0"/>
        </a:spcAft>
        <a:defRPr sz="2700">
          <a:solidFill>
            <a:srgbClr val="7F7F7F"/>
          </a:solidFill>
          <a:latin typeface="HY견고딕" pitchFamily="2" charset="-127"/>
          <a:ea typeface="HY견고딕" pitchFamily="2" charset="-127"/>
        </a:defRPr>
      </a:lvl9pPr>
    </p:titleStyle>
    <p:bodyStyle>
      <a:lvl1pPr marL="257175" indent="-257175" algn="l" rtl="0" eaLnBrk="0" fontAlgn="base" latinLnBrk="1" hangingPunct="0">
        <a:spcBef>
          <a:spcPct val="20000"/>
        </a:spcBef>
        <a:spcAft>
          <a:spcPct val="0"/>
        </a:spcAft>
        <a:buFont typeface="Arial" panose="020B0604020202020204" pitchFamily="34" charset="0"/>
        <a:buChar char="•"/>
        <a:defRPr sz="2400">
          <a:solidFill>
            <a:schemeClr val="tx1"/>
          </a:solidFill>
          <a:latin typeface="+mn-lt"/>
          <a:ea typeface="+mn-ea"/>
          <a:cs typeface="+mn-cs"/>
        </a:defRPr>
      </a:lvl1pPr>
      <a:lvl2pPr marL="557213" indent="-214313" algn="l" rtl="0" eaLnBrk="0" fontAlgn="base" latinLnBrk="1" hangingPunct="0">
        <a:spcBef>
          <a:spcPct val="20000"/>
        </a:spcBef>
        <a:spcAft>
          <a:spcPct val="0"/>
        </a:spcAft>
        <a:buFont typeface="Arial" panose="020B0604020202020204" pitchFamily="34" charset="0"/>
        <a:buChar char="–"/>
        <a:defRPr sz="2100">
          <a:solidFill>
            <a:schemeClr val="tx1"/>
          </a:solidFill>
          <a:latin typeface="+mn-lt"/>
          <a:ea typeface="+mn-ea"/>
        </a:defRPr>
      </a:lvl2pPr>
      <a:lvl3pPr marL="857250" indent="-171450" algn="l" rtl="0" eaLnBrk="0" fontAlgn="base" latinLnBrk="1" hangingPunct="0">
        <a:spcBef>
          <a:spcPct val="20000"/>
        </a:spcBef>
        <a:spcAft>
          <a:spcPct val="0"/>
        </a:spcAft>
        <a:buFont typeface="Arial" panose="020B0604020202020204" pitchFamily="34" charset="0"/>
        <a:buChar char="•"/>
        <a:defRPr sz="1800">
          <a:solidFill>
            <a:schemeClr val="tx1"/>
          </a:solidFill>
          <a:latin typeface="+mn-lt"/>
          <a:ea typeface="+mn-ea"/>
        </a:defRPr>
      </a:lvl3pPr>
      <a:lvl4pPr marL="1200150" indent="-171450" algn="l" rtl="0" eaLnBrk="0" fontAlgn="base" latinLnBrk="1" hangingPunct="0">
        <a:spcBef>
          <a:spcPct val="20000"/>
        </a:spcBef>
        <a:spcAft>
          <a:spcPct val="0"/>
        </a:spcAft>
        <a:buFont typeface="Arial" panose="020B0604020202020204" pitchFamily="34" charset="0"/>
        <a:buChar char="–"/>
        <a:defRPr sz="1500">
          <a:solidFill>
            <a:schemeClr val="tx1"/>
          </a:solidFill>
          <a:latin typeface="+mn-lt"/>
          <a:ea typeface="+mn-ea"/>
        </a:defRPr>
      </a:lvl4pPr>
      <a:lvl5pPr marL="1543050" indent="-171450" algn="l" rtl="0" eaLnBrk="0" fontAlgn="base" latinLnBrk="1" hangingPunct="0">
        <a:spcBef>
          <a:spcPct val="20000"/>
        </a:spcBef>
        <a:spcAft>
          <a:spcPct val="0"/>
        </a:spcAft>
        <a:buFont typeface="Arial" panose="020B0604020202020204" pitchFamily="34" charset="0"/>
        <a:buChar char="»"/>
        <a:defRPr sz="1500">
          <a:solidFill>
            <a:schemeClr val="tx1"/>
          </a:solidFill>
          <a:latin typeface="+mn-lt"/>
          <a:ea typeface="+mn-ea"/>
        </a:defRPr>
      </a:lvl5pPr>
      <a:lvl6pPr marL="1885950" indent="-171450" algn="l" rtl="0" fontAlgn="base" latinLnBrk="1">
        <a:spcBef>
          <a:spcPct val="20000"/>
        </a:spcBef>
        <a:spcAft>
          <a:spcPct val="0"/>
        </a:spcAft>
        <a:buFont typeface="Arial" pitchFamily="34" charset="0"/>
        <a:buChar char="»"/>
        <a:defRPr sz="1500">
          <a:solidFill>
            <a:schemeClr val="tx1"/>
          </a:solidFill>
          <a:latin typeface="+mn-lt"/>
          <a:ea typeface="+mn-ea"/>
        </a:defRPr>
      </a:lvl6pPr>
      <a:lvl7pPr marL="2228850" indent="-171450" algn="l" rtl="0" fontAlgn="base" latinLnBrk="1">
        <a:spcBef>
          <a:spcPct val="20000"/>
        </a:spcBef>
        <a:spcAft>
          <a:spcPct val="0"/>
        </a:spcAft>
        <a:buFont typeface="Arial" pitchFamily="34" charset="0"/>
        <a:buChar char="»"/>
        <a:defRPr sz="1500">
          <a:solidFill>
            <a:schemeClr val="tx1"/>
          </a:solidFill>
          <a:latin typeface="+mn-lt"/>
          <a:ea typeface="+mn-ea"/>
        </a:defRPr>
      </a:lvl7pPr>
      <a:lvl8pPr marL="2571750" indent="-171450" algn="l" rtl="0" fontAlgn="base" latinLnBrk="1">
        <a:spcBef>
          <a:spcPct val="20000"/>
        </a:spcBef>
        <a:spcAft>
          <a:spcPct val="0"/>
        </a:spcAft>
        <a:buFont typeface="Arial" pitchFamily="34" charset="0"/>
        <a:buChar char="»"/>
        <a:defRPr sz="1500">
          <a:solidFill>
            <a:schemeClr val="tx1"/>
          </a:solidFill>
          <a:latin typeface="+mn-lt"/>
          <a:ea typeface="+mn-ea"/>
        </a:defRPr>
      </a:lvl8pPr>
      <a:lvl9pPr marL="2914650" indent="-171450" algn="l" rtl="0" fontAlgn="base" latinLnBrk="1">
        <a:spcBef>
          <a:spcPct val="20000"/>
        </a:spcBef>
        <a:spcAft>
          <a:spcPct val="0"/>
        </a:spcAft>
        <a:buFont typeface="Arial" pitchFamily="34" charset="0"/>
        <a:buChar char="»"/>
        <a:defRPr sz="1500">
          <a:solidFill>
            <a:schemeClr val="tx1"/>
          </a:solidFill>
          <a:latin typeface="+mn-lt"/>
          <a:ea typeface="+mn-ea"/>
        </a:defRPr>
      </a:lvl9pPr>
    </p:bodyStyle>
    <p:otherStyle>
      <a:defPPr>
        <a:defRPr lang="zh-CN"/>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bwMode="auto">
      <p:bgPr>
        <a:blipFill dpi="0" rotWithShape="1">
          <a:blip r:embed="rId13"/>
          <a:srcRect/>
          <a:tile tx="0" ty="0" sx="100000" sy="100000" flip="none" algn="tl"/>
        </a:blip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83" r:id="rId1"/>
    <p:sldLayoutId id="2147483684" r:id="rId2"/>
    <p:sldLayoutId id="2147483685" r:id="rId3"/>
    <p:sldLayoutId id="2147483686" r:id="rId4"/>
    <p:sldLayoutId id="2147483687" r:id="rId5"/>
    <p:sldLayoutId id="2147483688" r:id="rId6"/>
    <p:sldLayoutId id="2147483689" r:id="rId7"/>
    <p:sldLayoutId id="2147483690" r:id="rId8"/>
    <p:sldLayoutId id="2147483691" r:id="rId9"/>
    <p:sldLayoutId id="2147483692" r:id="rId10"/>
    <p:sldLayoutId id="2147483693" r:id="rId11"/>
  </p:sldLayoutIdLst>
  <p:transition spd="slow" advTm="0">
    <p:random/>
  </p:transition>
  <p:txStyles>
    <p:titleStyle>
      <a:lvl1pPr algn="ctr" rtl="0" eaLnBrk="0" fontAlgn="base" latinLnBrk="1" hangingPunct="0">
        <a:spcBef>
          <a:spcPct val="0"/>
        </a:spcBef>
        <a:spcAft>
          <a:spcPct val="0"/>
        </a:spcAft>
        <a:defRPr sz="3300">
          <a:solidFill>
            <a:schemeClr val="tx1"/>
          </a:solidFill>
          <a:latin typeface="+mj-lt"/>
          <a:ea typeface="+mj-ea"/>
          <a:cs typeface="+mj-cs"/>
        </a:defRPr>
      </a:lvl1pPr>
      <a:lvl2pPr algn="ctr" rtl="0" eaLnBrk="0" fontAlgn="base" latinLnBrk="1" hangingPunct="0">
        <a:spcBef>
          <a:spcPct val="0"/>
        </a:spcBef>
        <a:spcAft>
          <a:spcPct val="0"/>
        </a:spcAft>
        <a:defRPr sz="3300">
          <a:solidFill>
            <a:schemeClr val="tx1"/>
          </a:solidFill>
          <a:latin typeface="Malgun Gothic" pitchFamily="34" charset="-127"/>
          <a:ea typeface="Malgun Gothic" pitchFamily="34" charset="-127"/>
        </a:defRPr>
      </a:lvl2pPr>
      <a:lvl3pPr algn="ctr" rtl="0" eaLnBrk="0" fontAlgn="base" latinLnBrk="1" hangingPunct="0">
        <a:spcBef>
          <a:spcPct val="0"/>
        </a:spcBef>
        <a:spcAft>
          <a:spcPct val="0"/>
        </a:spcAft>
        <a:defRPr sz="3300">
          <a:solidFill>
            <a:schemeClr val="tx1"/>
          </a:solidFill>
          <a:latin typeface="Malgun Gothic" pitchFamily="34" charset="-127"/>
          <a:ea typeface="Malgun Gothic" pitchFamily="34" charset="-127"/>
        </a:defRPr>
      </a:lvl3pPr>
      <a:lvl4pPr algn="ctr" rtl="0" eaLnBrk="0" fontAlgn="base" latinLnBrk="1" hangingPunct="0">
        <a:spcBef>
          <a:spcPct val="0"/>
        </a:spcBef>
        <a:spcAft>
          <a:spcPct val="0"/>
        </a:spcAft>
        <a:defRPr sz="3300">
          <a:solidFill>
            <a:schemeClr val="tx1"/>
          </a:solidFill>
          <a:latin typeface="Malgun Gothic" pitchFamily="34" charset="-127"/>
          <a:ea typeface="Malgun Gothic" pitchFamily="34" charset="-127"/>
        </a:defRPr>
      </a:lvl4pPr>
      <a:lvl5pPr algn="ctr" rtl="0" eaLnBrk="0" fontAlgn="base" latinLnBrk="1" hangingPunct="0">
        <a:spcBef>
          <a:spcPct val="0"/>
        </a:spcBef>
        <a:spcAft>
          <a:spcPct val="0"/>
        </a:spcAft>
        <a:defRPr sz="3300">
          <a:solidFill>
            <a:schemeClr val="tx1"/>
          </a:solidFill>
          <a:latin typeface="Malgun Gothic" pitchFamily="34" charset="-127"/>
          <a:ea typeface="Malgun Gothic" pitchFamily="34" charset="-127"/>
        </a:defRPr>
      </a:lvl5pPr>
      <a:lvl6pPr marL="342900" algn="ctr" rtl="0" fontAlgn="base" latinLnBrk="1">
        <a:spcBef>
          <a:spcPct val="0"/>
        </a:spcBef>
        <a:spcAft>
          <a:spcPct val="0"/>
        </a:spcAft>
        <a:defRPr sz="3300">
          <a:solidFill>
            <a:schemeClr val="tx1"/>
          </a:solidFill>
          <a:latin typeface="Malgun Gothic" pitchFamily="34" charset="-127"/>
          <a:ea typeface="Malgun Gothic" pitchFamily="34" charset="-127"/>
        </a:defRPr>
      </a:lvl6pPr>
      <a:lvl7pPr marL="685800" algn="ctr" rtl="0" fontAlgn="base" latinLnBrk="1">
        <a:spcBef>
          <a:spcPct val="0"/>
        </a:spcBef>
        <a:spcAft>
          <a:spcPct val="0"/>
        </a:spcAft>
        <a:defRPr sz="3300">
          <a:solidFill>
            <a:schemeClr val="tx1"/>
          </a:solidFill>
          <a:latin typeface="Malgun Gothic" pitchFamily="34" charset="-127"/>
          <a:ea typeface="Malgun Gothic" pitchFamily="34" charset="-127"/>
        </a:defRPr>
      </a:lvl7pPr>
      <a:lvl8pPr marL="1028700" algn="ctr" rtl="0" fontAlgn="base" latinLnBrk="1">
        <a:spcBef>
          <a:spcPct val="0"/>
        </a:spcBef>
        <a:spcAft>
          <a:spcPct val="0"/>
        </a:spcAft>
        <a:defRPr sz="3300">
          <a:solidFill>
            <a:schemeClr val="tx1"/>
          </a:solidFill>
          <a:latin typeface="Malgun Gothic" pitchFamily="34" charset="-127"/>
          <a:ea typeface="Malgun Gothic" pitchFamily="34" charset="-127"/>
        </a:defRPr>
      </a:lvl8pPr>
      <a:lvl9pPr marL="1371600" algn="ctr" rtl="0" fontAlgn="base" latinLnBrk="1">
        <a:spcBef>
          <a:spcPct val="0"/>
        </a:spcBef>
        <a:spcAft>
          <a:spcPct val="0"/>
        </a:spcAft>
        <a:defRPr sz="3300">
          <a:solidFill>
            <a:schemeClr val="tx1"/>
          </a:solidFill>
          <a:latin typeface="Malgun Gothic" pitchFamily="34" charset="-127"/>
          <a:ea typeface="Malgun Gothic" pitchFamily="34" charset="-127"/>
        </a:defRPr>
      </a:lvl9pPr>
    </p:titleStyle>
    <p:bodyStyle>
      <a:lvl1pPr marL="257175" indent="-257175" algn="l" rtl="0" eaLnBrk="0" fontAlgn="base" latinLnBrk="1" hangingPunct="0">
        <a:spcBef>
          <a:spcPct val="20000"/>
        </a:spcBef>
        <a:spcAft>
          <a:spcPct val="0"/>
        </a:spcAft>
        <a:buFont typeface="Arial" panose="020B0604020202020204" pitchFamily="34" charset="0"/>
        <a:buChar char="•"/>
        <a:defRPr sz="2400">
          <a:solidFill>
            <a:schemeClr val="tx1"/>
          </a:solidFill>
          <a:latin typeface="+mn-lt"/>
          <a:ea typeface="+mn-ea"/>
          <a:cs typeface="+mn-cs"/>
        </a:defRPr>
      </a:lvl1pPr>
      <a:lvl2pPr marL="557213" indent="-214313" algn="l" rtl="0" eaLnBrk="0" fontAlgn="base" latinLnBrk="1" hangingPunct="0">
        <a:spcBef>
          <a:spcPct val="20000"/>
        </a:spcBef>
        <a:spcAft>
          <a:spcPct val="0"/>
        </a:spcAft>
        <a:buFont typeface="Arial" panose="020B0604020202020204" pitchFamily="34" charset="0"/>
        <a:buChar char="–"/>
        <a:defRPr sz="2100">
          <a:solidFill>
            <a:schemeClr val="tx1"/>
          </a:solidFill>
          <a:latin typeface="+mn-lt"/>
          <a:ea typeface="+mn-ea"/>
        </a:defRPr>
      </a:lvl2pPr>
      <a:lvl3pPr marL="857250" indent="-171450" algn="l" rtl="0" eaLnBrk="0" fontAlgn="base" latinLnBrk="1" hangingPunct="0">
        <a:spcBef>
          <a:spcPct val="20000"/>
        </a:spcBef>
        <a:spcAft>
          <a:spcPct val="0"/>
        </a:spcAft>
        <a:buFont typeface="Arial" panose="020B0604020202020204" pitchFamily="34" charset="0"/>
        <a:buChar char="•"/>
        <a:defRPr sz="1800">
          <a:solidFill>
            <a:schemeClr val="tx1"/>
          </a:solidFill>
          <a:latin typeface="+mn-lt"/>
          <a:ea typeface="+mn-ea"/>
        </a:defRPr>
      </a:lvl3pPr>
      <a:lvl4pPr marL="1200150" indent="-171450" algn="l" rtl="0" eaLnBrk="0" fontAlgn="base" latinLnBrk="1" hangingPunct="0">
        <a:spcBef>
          <a:spcPct val="20000"/>
        </a:spcBef>
        <a:spcAft>
          <a:spcPct val="0"/>
        </a:spcAft>
        <a:buFont typeface="Arial" panose="020B0604020202020204" pitchFamily="34" charset="0"/>
        <a:buChar char="–"/>
        <a:defRPr sz="1500">
          <a:solidFill>
            <a:schemeClr val="tx1"/>
          </a:solidFill>
          <a:latin typeface="+mn-lt"/>
          <a:ea typeface="+mn-ea"/>
        </a:defRPr>
      </a:lvl4pPr>
      <a:lvl5pPr marL="1543050" indent="-171450" algn="l" rtl="0" eaLnBrk="0" fontAlgn="base" latinLnBrk="1" hangingPunct="0">
        <a:spcBef>
          <a:spcPct val="20000"/>
        </a:spcBef>
        <a:spcAft>
          <a:spcPct val="0"/>
        </a:spcAft>
        <a:buFont typeface="Arial" panose="020B0604020202020204" pitchFamily="34" charset="0"/>
        <a:buChar char="»"/>
        <a:defRPr sz="1500">
          <a:solidFill>
            <a:schemeClr val="tx1"/>
          </a:solidFill>
          <a:latin typeface="+mn-lt"/>
          <a:ea typeface="+mn-ea"/>
        </a:defRPr>
      </a:lvl5pPr>
      <a:lvl6pPr marL="1885950" indent="-171450" algn="l" rtl="0" fontAlgn="base" latinLnBrk="1">
        <a:spcBef>
          <a:spcPct val="20000"/>
        </a:spcBef>
        <a:spcAft>
          <a:spcPct val="0"/>
        </a:spcAft>
        <a:buFont typeface="Arial" pitchFamily="34" charset="0"/>
        <a:buChar char="»"/>
        <a:defRPr sz="1500">
          <a:solidFill>
            <a:schemeClr val="tx1"/>
          </a:solidFill>
          <a:latin typeface="+mn-lt"/>
          <a:ea typeface="+mn-ea"/>
        </a:defRPr>
      </a:lvl6pPr>
      <a:lvl7pPr marL="2228850" indent="-171450" algn="l" rtl="0" fontAlgn="base" latinLnBrk="1">
        <a:spcBef>
          <a:spcPct val="20000"/>
        </a:spcBef>
        <a:spcAft>
          <a:spcPct val="0"/>
        </a:spcAft>
        <a:buFont typeface="Arial" pitchFamily="34" charset="0"/>
        <a:buChar char="»"/>
        <a:defRPr sz="1500">
          <a:solidFill>
            <a:schemeClr val="tx1"/>
          </a:solidFill>
          <a:latin typeface="+mn-lt"/>
          <a:ea typeface="+mn-ea"/>
        </a:defRPr>
      </a:lvl7pPr>
      <a:lvl8pPr marL="2571750" indent="-171450" algn="l" rtl="0" fontAlgn="base" latinLnBrk="1">
        <a:spcBef>
          <a:spcPct val="20000"/>
        </a:spcBef>
        <a:spcAft>
          <a:spcPct val="0"/>
        </a:spcAft>
        <a:buFont typeface="Arial" pitchFamily="34" charset="0"/>
        <a:buChar char="»"/>
        <a:defRPr sz="1500">
          <a:solidFill>
            <a:schemeClr val="tx1"/>
          </a:solidFill>
          <a:latin typeface="+mn-lt"/>
          <a:ea typeface="+mn-ea"/>
        </a:defRPr>
      </a:lvl8pPr>
      <a:lvl9pPr marL="2914650" indent="-171450" algn="l" rtl="0" fontAlgn="base" latinLnBrk="1">
        <a:spcBef>
          <a:spcPct val="20000"/>
        </a:spcBef>
        <a:spcAft>
          <a:spcPct val="0"/>
        </a:spcAft>
        <a:buFont typeface="Arial" pitchFamily="34" charset="0"/>
        <a:buChar char="»"/>
        <a:defRPr sz="1500">
          <a:solidFill>
            <a:schemeClr val="tx1"/>
          </a:solidFill>
          <a:latin typeface="+mn-lt"/>
          <a:ea typeface="+mn-ea"/>
        </a:defRPr>
      </a:lvl9pPr>
    </p:bodyStyle>
    <p:otherStyle>
      <a:defPPr>
        <a:defRPr lang="zh-CN"/>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bwMode="auto">
      <p:bgPr>
        <a:solidFill>
          <a:schemeClr val="bg1"/>
        </a:solidFill>
        <a:effectLst/>
      </p:bgPr>
    </p:bg>
    <p:spTree>
      <p:nvGrpSpPr>
        <p:cNvPr id="1" name=""/>
        <p:cNvGrpSpPr/>
        <p:nvPr/>
      </p:nvGrpSpPr>
      <p:grpSpPr>
        <a:xfrm>
          <a:off x="0" y="0"/>
          <a:ext cx="0" cy="0"/>
          <a:chOff x="0" y="0"/>
          <a:chExt cx="0" cy="0"/>
        </a:xfrm>
      </p:grpSpPr>
      <p:pic>
        <p:nvPicPr>
          <p:cNvPr id="2050" name="그림 6" descr="배경바닥.png"/>
          <p:cNvPicPr>
            <a:picLocks noChangeAspect="1" noChangeArrowheads="1"/>
          </p:cNvPicPr>
          <p:nvPr userDrawn="1"/>
        </p:nvPicPr>
        <p:blipFill>
          <a:blip r:embed="rId13">
            <a:extLst>
              <a:ext uri="{28A0092B-C50C-407E-A947-70E740481C1C}">
                <a14:useLocalDpi xmlns:a14="http://schemas.microsoft.com/office/drawing/2010/main" val="0"/>
              </a:ext>
            </a:extLst>
          </a:blip>
          <a:srcRect t="78349"/>
          <a:stretch>
            <a:fillRect/>
          </a:stretch>
        </p:blipFill>
        <p:spPr bwMode="auto">
          <a:xfrm>
            <a:off x="0" y="5373688"/>
            <a:ext cx="9144000" cy="1484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1" name="그림 7" descr="집.png"/>
          <p:cNvPicPr>
            <a:picLocks noChangeAspect="1" noChangeArrowheads="1"/>
          </p:cNvPicPr>
          <p:nvPr userDrawn="1"/>
        </p:nvPicPr>
        <p:blipFill>
          <a:blip r:embed="rId14">
            <a:extLst>
              <a:ext uri="{28A0092B-C50C-407E-A947-70E740481C1C}">
                <a14:useLocalDpi xmlns:a14="http://schemas.microsoft.com/office/drawing/2010/main" val="0"/>
              </a:ext>
            </a:extLst>
          </a:blip>
          <a:srcRect t="72050" b="4851"/>
          <a:stretch>
            <a:fillRect/>
          </a:stretch>
        </p:blipFill>
        <p:spPr bwMode="auto">
          <a:xfrm>
            <a:off x="0" y="4941889"/>
            <a:ext cx="9144000" cy="1582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2" name="그림 8" descr="새싹.png"/>
          <p:cNvPicPr>
            <a:picLocks noChangeAspect="1" noChangeArrowheads="1"/>
          </p:cNvPicPr>
          <p:nvPr userDrawn="1"/>
        </p:nvPicPr>
        <p:blipFill>
          <a:blip r:embed="rId15">
            <a:extLst>
              <a:ext uri="{28A0092B-C50C-407E-A947-70E740481C1C}">
                <a14:useLocalDpi xmlns:a14="http://schemas.microsoft.com/office/drawing/2010/main" val="0"/>
              </a:ext>
            </a:extLst>
          </a:blip>
          <a:srcRect t="79401"/>
          <a:stretch>
            <a:fillRect/>
          </a:stretch>
        </p:blipFill>
        <p:spPr bwMode="auto">
          <a:xfrm>
            <a:off x="0" y="5445126"/>
            <a:ext cx="9144000" cy="1412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3" name="그림 9" descr="작은나무가지.png"/>
          <p:cNvPicPr>
            <a:picLocks noChangeAspect="1" noChangeArrowheads="1"/>
          </p:cNvPicPr>
          <p:nvPr userDrawn="1"/>
        </p:nvPicPr>
        <p:blipFill>
          <a:blip r:embed="rId16">
            <a:extLst>
              <a:ext uri="{28A0092B-C50C-407E-A947-70E740481C1C}">
                <a14:useLocalDpi xmlns:a14="http://schemas.microsoft.com/office/drawing/2010/main" val="0"/>
              </a:ext>
            </a:extLst>
          </a:blip>
          <a:srcRect l="4326" t="59450" r="73625" b="4851"/>
          <a:stretch>
            <a:fillRect/>
          </a:stretch>
        </p:blipFill>
        <p:spPr bwMode="auto">
          <a:xfrm>
            <a:off x="395287" y="4076701"/>
            <a:ext cx="2015729" cy="2447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4" name="그림 10" descr="하트1.png"/>
          <p:cNvPicPr>
            <a:picLocks noChangeAspect="1" noChangeArrowheads="1"/>
          </p:cNvPicPr>
          <p:nvPr userDrawn="1"/>
        </p:nvPicPr>
        <p:blipFill>
          <a:blip r:embed="rId17">
            <a:extLst>
              <a:ext uri="{28A0092B-C50C-407E-A947-70E740481C1C}">
                <a14:useLocalDpi xmlns:a14="http://schemas.microsoft.com/office/drawing/2010/main" val="0"/>
              </a:ext>
            </a:extLst>
          </a:blip>
          <a:srcRect l="5901" t="69949" r="71262" b="13251"/>
          <a:stretch>
            <a:fillRect/>
          </a:stretch>
        </p:blipFill>
        <p:spPr bwMode="auto">
          <a:xfrm>
            <a:off x="539354" y="4797426"/>
            <a:ext cx="2088356" cy="1152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5" name="그림 11" descr="하트2.png"/>
          <p:cNvPicPr>
            <a:picLocks noChangeAspect="1" noChangeArrowheads="1"/>
          </p:cNvPicPr>
          <p:nvPr userDrawn="1"/>
        </p:nvPicPr>
        <p:blipFill>
          <a:blip r:embed="rId18">
            <a:extLst>
              <a:ext uri="{28A0092B-C50C-407E-A947-70E740481C1C}">
                <a14:useLocalDpi xmlns:a14="http://schemas.microsoft.com/office/drawing/2010/main" val="0"/>
              </a:ext>
            </a:extLst>
          </a:blip>
          <a:srcRect l="12199" t="56300" r="76775" b="18500"/>
          <a:stretch>
            <a:fillRect/>
          </a:stretch>
        </p:blipFill>
        <p:spPr bwMode="auto">
          <a:xfrm>
            <a:off x="1115616" y="3860800"/>
            <a:ext cx="1008459" cy="1728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6" name="그림 12" descr="하트3.png"/>
          <p:cNvPicPr>
            <a:picLocks noChangeAspect="1" noChangeArrowheads="1"/>
          </p:cNvPicPr>
          <p:nvPr userDrawn="1"/>
        </p:nvPicPr>
        <p:blipFill>
          <a:blip r:embed="rId19">
            <a:extLst>
              <a:ext uri="{28A0092B-C50C-407E-A947-70E740481C1C}">
                <a14:useLocalDpi xmlns:a14="http://schemas.microsoft.com/office/drawing/2010/main" val="0"/>
              </a:ext>
            </a:extLst>
          </a:blip>
          <a:srcRect t="62601" r="70474" b="13251"/>
          <a:stretch>
            <a:fillRect/>
          </a:stretch>
        </p:blipFill>
        <p:spPr bwMode="auto">
          <a:xfrm>
            <a:off x="0" y="4292600"/>
            <a:ext cx="2700338" cy="1657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7" name="그림 13" descr="하트4.png"/>
          <p:cNvPicPr>
            <a:picLocks noChangeAspect="1" noChangeArrowheads="1"/>
          </p:cNvPicPr>
          <p:nvPr userDrawn="1"/>
        </p:nvPicPr>
        <p:blipFill>
          <a:blip r:embed="rId20">
            <a:extLst>
              <a:ext uri="{28A0092B-C50C-407E-A947-70E740481C1C}">
                <a14:useLocalDpi xmlns:a14="http://schemas.microsoft.com/office/drawing/2010/main" val="0"/>
              </a:ext>
            </a:extLst>
          </a:blip>
          <a:srcRect l="4326" t="56300" r="83862" b="22701"/>
          <a:stretch>
            <a:fillRect/>
          </a:stretch>
        </p:blipFill>
        <p:spPr bwMode="auto">
          <a:xfrm>
            <a:off x="395287" y="3860801"/>
            <a:ext cx="1081088" cy="1439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8" name="그림 14" descr="큰나무가지.png"/>
          <p:cNvPicPr>
            <a:picLocks noChangeAspect="1" noChangeArrowheads="1"/>
          </p:cNvPicPr>
          <p:nvPr userDrawn="1"/>
        </p:nvPicPr>
        <p:blipFill>
          <a:blip r:embed="rId21">
            <a:extLst>
              <a:ext uri="{28A0092B-C50C-407E-A947-70E740481C1C}">
                <a14:useLocalDpi xmlns:a14="http://schemas.microsoft.com/office/drawing/2010/main" val="0"/>
              </a:ext>
            </a:extLst>
          </a:blip>
          <a:srcRect l="57875" t="35300" r="4326" b="6950"/>
          <a:stretch>
            <a:fillRect/>
          </a:stretch>
        </p:blipFill>
        <p:spPr bwMode="auto">
          <a:xfrm>
            <a:off x="5292329" y="2420938"/>
            <a:ext cx="3456384" cy="3960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9" name="그림 15" descr="큰하트1.png"/>
          <p:cNvPicPr>
            <a:picLocks noChangeAspect="1" noChangeArrowheads="1"/>
          </p:cNvPicPr>
          <p:nvPr userDrawn="1"/>
        </p:nvPicPr>
        <p:blipFill>
          <a:blip r:embed="rId22">
            <a:extLst>
              <a:ext uri="{28A0092B-C50C-407E-A947-70E740481C1C}">
                <a14:useLocalDpi xmlns:a14="http://schemas.microsoft.com/office/drawing/2010/main" val="0"/>
              </a:ext>
            </a:extLst>
          </a:blip>
          <a:srcRect l="61024" t="52100" b="25850"/>
          <a:stretch>
            <a:fillRect/>
          </a:stretch>
        </p:blipFill>
        <p:spPr bwMode="auto">
          <a:xfrm>
            <a:off x="5580460" y="3573463"/>
            <a:ext cx="3563540" cy="1511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0" name="그림 16" descr="큰하트2.png"/>
          <p:cNvPicPr>
            <a:picLocks noChangeAspect="1" noChangeArrowheads="1"/>
          </p:cNvPicPr>
          <p:nvPr userDrawn="1"/>
        </p:nvPicPr>
        <p:blipFill>
          <a:blip r:embed="rId23">
            <a:extLst>
              <a:ext uri="{28A0092B-C50C-407E-A947-70E740481C1C}">
                <a14:useLocalDpi xmlns:a14="http://schemas.microsoft.com/office/drawing/2010/main" val="0"/>
              </a:ext>
            </a:extLst>
          </a:blip>
          <a:srcRect l="72836" t="28999" r="11414" b="34250"/>
          <a:stretch>
            <a:fillRect/>
          </a:stretch>
        </p:blipFill>
        <p:spPr bwMode="auto">
          <a:xfrm>
            <a:off x="6659166" y="1989138"/>
            <a:ext cx="1441847" cy="2519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1" name="그림 17" descr="큰하트3.png"/>
          <p:cNvPicPr>
            <a:picLocks noChangeAspect="1" noChangeArrowheads="1"/>
          </p:cNvPicPr>
          <p:nvPr userDrawn="1"/>
        </p:nvPicPr>
        <p:blipFill>
          <a:blip r:embed="rId24">
            <a:extLst>
              <a:ext uri="{28A0092B-C50C-407E-A947-70E740481C1C}">
                <a14:useLocalDpi xmlns:a14="http://schemas.microsoft.com/office/drawing/2010/main" val="0"/>
              </a:ext>
            </a:extLst>
          </a:blip>
          <a:srcRect l="50787" t="38451" b="27950"/>
          <a:stretch>
            <a:fillRect/>
          </a:stretch>
        </p:blipFill>
        <p:spPr bwMode="auto">
          <a:xfrm>
            <a:off x="4643437" y="2636838"/>
            <a:ext cx="4500563" cy="2305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2" name="그림 18" descr="큰하트4.png"/>
          <p:cNvPicPr>
            <a:picLocks noChangeAspect="1" noChangeArrowheads="1"/>
          </p:cNvPicPr>
          <p:nvPr userDrawn="1"/>
        </p:nvPicPr>
        <p:blipFill>
          <a:blip r:embed="rId25">
            <a:extLst>
              <a:ext uri="{28A0092B-C50C-407E-A947-70E740481C1C}">
                <a14:useLocalDpi xmlns:a14="http://schemas.microsoft.com/office/drawing/2010/main" val="0"/>
              </a:ext>
            </a:extLst>
          </a:blip>
          <a:srcRect l="59450" t="31100" r="22438" b="41600"/>
          <a:stretch>
            <a:fillRect/>
          </a:stretch>
        </p:blipFill>
        <p:spPr bwMode="auto">
          <a:xfrm>
            <a:off x="5435204" y="2133601"/>
            <a:ext cx="1657350" cy="1871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63" name="제목 개체 틀 1"/>
          <p:cNvSpPr>
            <a:spLocks noGrp="1" noChangeArrowheads="1"/>
          </p:cNvSpPr>
          <p:nvPr>
            <p:ph type="title"/>
          </p:nvPr>
        </p:nvSpPr>
        <p:spPr bwMode="auto">
          <a:xfrm>
            <a:off x="457200" y="274638"/>
            <a:ext cx="8229600" cy="5078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spAutoFit/>
          </a:bodyPr>
          <a:lstStyle/>
          <a:p>
            <a:pPr lvl="0"/>
            <a:r>
              <a:rPr lang="ko-KR" altLang="zh-CN" dirty="0" smtClean="0"/>
              <a:t>마스터 제목 스타일 편집</a:t>
            </a:r>
          </a:p>
        </p:txBody>
      </p:sp>
    </p:spTree>
  </p:cSld>
  <p:clrMap bg1="lt1" tx1="dk1" bg2="lt2" tx2="dk2" accent1="accent1" accent2="accent2" accent3="accent3" accent4="accent4" accent5="accent5" accent6="accent6" hlink="hlink" folHlink="folHlink"/>
  <p:sldLayoutIdLst>
    <p:sldLayoutId id="2147483694" r:id="rId1"/>
    <p:sldLayoutId id="2147483695" r:id="rId2"/>
    <p:sldLayoutId id="2147483696" r:id="rId3"/>
    <p:sldLayoutId id="2147483697" r:id="rId4"/>
    <p:sldLayoutId id="2147483698" r:id="rId5"/>
    <p:sldLayoutId id="2147483699" r:id="rId6"/>
    <p:sldLayoutId id="2147483700" r:id="rId7"/>
    <p:sldLayoutId id="2147483701" r:id="rId8"/>
    <p:sldLayoutId id="2147483702" r:id="rId9"/>
    <p:sldLayoutId id="2147483703" r:id="rId10"/>
    <p:sldLayoutId id="2147483704" r:id="rId11"/>
  </p:sldLayoutIdLst>
  <p:transition spd="slow" advTm="0">
    <p:random/>
  </p:transition>
  <p:timing>
    <p:tnLst>
      <p:par>
        <p:cTn id="1" dur="indefinite" restart="never" nodeType="tmRoot"/>
      </p:par>
    </p:tnLst>
  </p:timing>
  <p:txStyles>
    <p:titleStyle>
      <a:lvl1pPr algn="l" rtl="0" eaLnBrk="0" fontAlgn="base" latinLnBrk="1" hangingPunct="0">
        <a:spcBef>
          <a:spcPct val="0"/>
        </a:spcBef>
        <a:spcAft>
          <a:spcPct val="0"/>
        </a:spcAft>
        <a:defRPr sz="2700">
          <a:solidFill>
            <a:srgbClr val="7F7F7F"/>
          </a:solidFill>
          <a:latin typeface="DotumChe" panose="020B0609000101010101" pitchFamily="49" charset="-127"/>
          <a:ea typeface="DotumChe" panose="020B0609000101010101" pitchFamily="49" charset="-127"/>
          <a:cs typeface="+mj-cs"/>
        </a:defRPr>
      </a:lvl1pPr>
      <a:lvl2pPr algn="l" rtl="0" eaLnBrk="0" fontAlgn="base" latinLnBrk="1" hangingPunct="0">
        <a:spcBef>
          <a:spcPct val="0"/>
        </a:spcBef>
        <a:spcAft>
          <a:spcPct val="0"/>
        </a:spcAft>
        <a:defRPr sz="2700">
          <a:solidFill>
            <a:srgbClr val="7F7F7F"/>
          </a:solidFill>
          <a:latin typeface="HY견고딕" pitchFamily="2" charset="-127"/>
          <a:ea typeface="HY견고딕" pitchFamily="2" charset="-127"/>
        </a:defRPr>
      </a:lvl2pPr>
      <a:lvl3pPr algn="l" rtl="0" eaLnBrk="0" fontAlgn="base" latinLnBrk="1" hangingPunct="0">
        <a:spcBef>
          <a:spcPct val="0"/>
        </a:spcBef>
        <a:spcAft>
          <a:spcPct val="0"/>
        </a:spcAft>
        <a:defRPr sz="2700">
          <a:solidFill>
            <a:srgbClr val="7F7F7F"/>
          </a:solidFill>
          <a:latin typeface="HY견고딕" pitchFamily="2" charset="-127"/>
          <a:ea typeface="HY견고딕" pitchFamily="2" charset="-127"/>
        </a:defRPr>
      </a:lvl3pPr>
      <a:lvl4pPr algn="l" rtl="0" eaLnBrk="0" fontAlgn="base" latinLnBrk="1" hangingPunct="0">
        <a:spcBef>
          <a:spcPct val="0"/>
        </a:spcBef>
        <a:spcAft>
          <a:spcPct val="0"/>
        </a:spcAft>
        <a:defRPr sz="2700">
          <a:solidFill>
            <a:srgbClr val="7F7F7F"/>
          </a:solidFill>
          <a:latin typeface="HY견고딕" pitchFamily="2" charset="-127"/>
          <a:ea typeface="HY견고딕" pitchFamily="2" charset="-127"/>
        </a:defRPr>
      </a:lvl4pPr>
      <a:lvl5pPr algn="l" rtl="0" eaLnBrk="0" fontAlgn="base" latinLnBrk="1" hangingPunct="0">
        <a:spcBef>
          <a:spcPct val="0"/>
        </a:spcBef>
        <a:spcAft>
          <a:spcPct val="0"/>
        </a:spcAft>
        <a:defRPr sz="2700">
          <a:solidFill>
            <a:srgbClr val="7F7F7F"/>
          </a:solidFill>
          <a:latin typeface="HY견고딕" pitchFamily="2" charset="-127"/>
          <a:ea typeface="HY견고딕" pitchFamily="2" charset="-127"/>
        </a:defRPr>
      </a:lvl5pPr>
      <a:lvl6pPr marL="342900" algn="l" rtl="0" fontAlgn="base" latinLnBrk="1">
        <a:spcBef>
          <a:spcPct val="0"/>
        </a:spcBef>
        <a:spcAft>
          <a:spcPct val="0"/>
        </a:spcAft>
        <a:defRPr sz="2700">
          <a:solidFill>
            <a:srgbClr val="7F7F7F"/>
          </a:solidFill>
          <a:latin typeface="HY견고딕" pitchFamily="2" charset="-127"/>
          <a:ea typeface="HY견고딕" pitchFamily="2" charset="-127"/>
        </a:defRPr>
      </a:lvl6pPr>
      <a:lvl7pPr marL="685800" algn="l" rtl="0" fontAlgn="base" latinLnBrk="1">
        <a:spcBef>
          <a:spcPct val="0"/>
        </a:spcBef>
        <a:spcAft>
          <a:spcPct val="0"/>
        </a:spcAft>
        <a:defRPr sz="2700">
          <a:solidFill>
            <a:srgbClr val="7F7F7F"/>
          </a:solidFill>
          <a:latin typeface="HY견고딕" pitchFamily="2" charset="-127"/>
          <a:ea typeface="HY견고딕" pitchFamily="2" charset="-127"/>
        </a:defRPr>
      </a:lvl7pPr>
      <a:lvl8pPr marL="1028700" algn="l" rtl="0" fontAlgn="base" latinLnBrk="1">
        <a:spcBef>
          <a:spcPct val="0"/>
        </a:spcBef>
        <a:spcAft>
          <a:spcPct val="0"/>
        </a:spcAft>
        <a:defRPr sz="2700">
          <a:solidFill>
            <a:srgbClr val="7F7F7F"/>
          </a:solidFill>
          <a:latin typeface="HY견고딕" pitchFamily="2" charset="-127"/>
          <a:ea typeface="HY견고딕" pitchFamily="2" charset="-127"/>
        </a:defRPr>
      </a:lvl8pPr>
      <a:lvl9pPr marL="1371600" algn="l" rtl="0" fontAlgn="base" latinLnBrk="1">
        <a:spcBef>
          <a:spcPct val="0"/>
        </a:spcBef>
        <a:spcAft>
          <a:spcPct val="0"/>
        </a:spcAft>
        <a:defRPr sz="2700">
          <a:solidFill>
            <a:srgbClr val="7F7F7F"/>
          </a:solidFill>
          <a:latin typeface="HY견고딕" pitchFamily="2" charset="-127"/>
          <a:ea typeface="HY견고딕" pitchFamily="2" charset="-127"/>
        </a:defRPr>
      </a:lvl9pPr>
    </p:titleStyle>
    <p:bodyStyle>
      <a:lvl1pPr marL="257175" indent="-257175" algn="l" rtl="0" eaLnBrk="0" fontAlgn="base" latinLnBrk="1" hangingPunct="0">
        <a:spcBef>
          <a:spcPct val="20000"/>
        </a:spcBef>
        <a:spcAft>
          <a:spcPct val="0"/>
        </a:spcAft>
        <a:buFont typeface="Arial" panose="020B0604020202020204" pitchFamily="34" charset="0"/>
        <a:buChar char="•"/>
        <a:defRPr sz="2400">
          <a:solidFill>
            <a:schemeClr val="tx1"/>
          </a:solidFill>
          <a:latin typeface="+mn-lt"/>
          <a:ea typeface="+mn-ea"/>
          <a:cs typeface="+mn-cs"/>
        </a:defRPr>
      </a:lvl1pPr>
      <a:lvl2pPr marL="557213" indent="-214313" algn="l" rtl="0" eaLnBrk="0" fontAlgn="base" latinLnBrk="1" hangingPunct="0">
        <a:spcBef>
          <a:spcPct val="20000"/>
        </a:spcBef>
        <a:spcAft>
          <a:spcPct val="0"/>
        </a:spcAft>
        <a:buFont typeface="Arial" panose="020B0604020202020204" pitchFamily="34" charset="0"/>
        <a:buChar char="–"/>
        <a:defRPr sz="2100">
          <a:solidFill>
            <a:schemeClr val="tx1"/>
          </a:solidFill>
          <a:latin typeface="+mn-lt"/>
          <a:ea typeface="+mn-ea"/>
        </a:defRPr>
      </a:lvl2pPr>
      <a:lvl3pPr marL="857250" indent="-171450" algn="l" rtl="0" eaLnBrk="0" fontAlgn="base" latinLnBrk="1" hangingPunct="0">
        <a:spcBef>
          <a:spcPct val="20000"/>
        </a:spcBef>
        <a:spcAft>
          <a:spcPct val="0"/>
        </a:spcAft>
        <a:buFont typeface="Arial" panose="020B0604020202020204" pitchFamily="34" charset="0"/>
        <a:buChar char="•"/>
        <a:defRPr sz="1800">
          <a:solidFill>
            <a:schemeClr val="tx1"/>
          </a:solidFill>
          <a:latin typeface="+mn-lt"/>
          <a:ea typeface="+mn-ea"/>
        </a:defRPr>
      </a:lvl3pPr>
      <a:lvl4pPr marL="1200150" indent="-171450" algn="l" rtl="0" eaLnBrk="0" fontAlgn="base" latinLnBrk="1" hangingPunct="0">
        <a:spcBef>
          <a:spcPct val="20000"/>
        </a:spcBef>
        <a:spcAft>
          <a:spcPct val="0"/>
        </a:spcAft>
        <a:buFont typeface="Arial" panose="020B0604020202020204" pitchFamily="34" charset="0"/>
        <a:buChar char="–"/>
        <a:defRPr sz="1500">
          <a:solidFill>
            <a:schemeClr val="tx1"/>
          </a:solidFill>
          <a:latin typeface="+mn-lt"/>
          <a:ea typeface="+mn-ea"/>
        </a:defRPr>
      </a:lvl4pPr>
      <a:lvl5pPr marL="1543050" indent="-171450" algn="l" rtl="0" eaLnBrk="0" fontAlgn="base" latinLnBrk="1" hangingPunct="0">
        <a:spcBef>
          <a:spcPct val="20000"/>
        </a:spcBef>
        <a:spcAft>
          <a:spcPct val="0"/>
        </a:spcAft>
        <a:buFont typeface="Arial" panose="020B0604020202020204" pitchFamily="34" charset="0"/>
        <a:buChar char="»"/>
        <a:defRPr sz="1500">
          <a:solidFill>
            <a:schemeClr val="tx1"/>
          </a:solidFill>
          <a:latin typeface="+mn-lt"/>
          <a:ea typeface="+mn-ea"/>
        </a:defRPr>
      </a:lvl5pPr>
      <a:lvl6pPr marL="1885950" indent="-171450" algn="l" rtl="0" fontAlgn="base" latinLnBrk="1">
        <a:spcBef>
          <a:spcPct val="20000"/>
        </a:spcBef>
        <a:spcAft>
          <a:spcPct val="0"/>
        </a:spcAft>
        <a:buFont typeface="Arial" pitchFamily="34" charset="0"/>
        <a:buChar char="»"/>
        <a:defRPr sz="1500">
          <a:solidFill>
            <a:schemeClr val="tx1"/>
          </a:solidFill>
          <a:latin typeface="+mn-lt"/>
          <a:ea typeface="+mn-ea"/>
        </a:defRPr>
      </a:lvl6pPr>
      <a:lvl7pPr marL="2228850" indent="-171450" algn="l" rtl="0" fontAlgn="base" latinLnBrk="1">
        <a:spcBef>
          <a:spcPct val="20000"/>
        </a:spcBef>
        <a:spcAft>
          <a:spcPct val="0"/>
        </a:spcAft>
        <a:buFont typeface="Arial" pitchFamily="34" charset="0"/>
        <a:buChar char="»"/>
        <a:defRPr sz="1500">
          <a:solidFill>
            <a:schemeClr val="tx1"/>
          </a:solidFill>
          <a:latin typeface="+mn-lt"/>
          <a:ea typeface="+mn-ea"/>
        </a:defRPr>
      </a:lvl7pPr>
      <a:lvl8pPr marL="2571750" indent="-171450" algn="l" rtl="0" fontAlgn="base" latinLnBrk="1">
        <a:spcBef>
          <a:spcPct val="20000"/>
        </a:spcBef>
        <a:spcAft>
          <a:spcPct val="0"/>
        </a:spcAft>
        <a:buFont typeface="Arial" pitchFamily="34" charset="0"/>
        <a:buChar char="»"/>
        <a:defRPr sz="1500">
          <a:solidFill>
            <a:schemeClr val="tx1"/>
          </a:solidFill>
          <a:latin typeface="+mn-lt"/>
          <a:ea typeface="+mn-ea"/>
        </a:defRPr>
      </a:lvl8pPr>
      <a:lvl9pPr marL="2914650" indent="-171450" algn="l" rtl="0" fontAlgn="base" latinLnBrk="1">
        <a:spcBef>
          <a:spcPct val="20000"/>
        </a:spcBef>
        <a:spcAft>
          <a:spcPct val="0"/>
        </a:spcAft>
        <a:buFont typeface="Arial" pitchFamily="34" charset="0"/>
        <a:buChar char="»"/>
        <a:defRPr sz="1500">
          <a:solidFill>
            <a:schemeClr val="tx1"/>
          </a:solidFill>
          <a:latin typeface="+mn-lt"/>
          <a:ea typeface="+mn-ea"/>
        </a:defRPr>
      </a:lvl9pPr>
    </p:bodyStyle>
    <p:otherStyle>
      <a:defPPr>
        <a:defRPr lang="zh-CN"/>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bwMode="auto">
      <p:bgPr>
        <a:solidFill>
          <a:schemeClr val="bg1"/>
        </a:solidFill>
        <a:effectLst/>
      </p:bgPr>
    </p:bg>
    <p:spTree>
      <p:nvGrpSpPr>
        <p:cNvPr id="1" name=""/>
        <p:cNvGrpSpPr/>
        <p:nvPr/>
      </p:nvGrpSpPr>
      <p:grpSpPr>
        <a:xfrm>
          <a:off x="0" y="0"/>
          <a:ext cx="0" cy="0"/>
          <a:chOff x="0" y="0"/>
          <a:chExt cx="0" cy="0"/>
        </a:xfrm>
      </p:grpSpPr>
      <p:pic>
        <p:nvPicPr>
          <p:cNvPr id="5122" name="그림 6" descr="속지배경.png"/>
          <p:cNvPicPr>
            <a:picLocks noChangeAspect="1" noChangeArrowheads="1"/>
          </p:cNvPicPr>
          <p:nvPr userDrawn="1"/>
        </p:nvPicPr>
        <p:blipFill>
          <a:blip r:embed="rId14">
            <a:extLst>
              <a:ext uri="{28A0092B-C50C-407E-A947-70E740481C1C}">
                <a14:useLocalDpi xmlns:a14="http://schemas.microsoft.com/office/drawing/2010/main" val="0"/>
              </a:ext>
            </a:extLst>
          </a:blip>
          <a:srcRect t="2751" b="75200"/>
          <a:stretch>
            <a:fillRect/>
          </a:stretch>
        </p:blipFill>
        <p:spPr bwMode="auto">
          <a:xfrm>
            <a:off x="0" y="188913"/>
            <a:ext cx="9144000" cy="1511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3" name="그림 7" descr="속지나무.png"/>
          <p:cNvPicPr>
            <a:picLocks noChangeAspect="1" noChangeArrowheads="1"/>
          </p:cNvPicPr>
          <p:nvPr userDrawn="1"/>
        </p:nvPicPr>
        <p:blipFill>
          <a:blip r:embed="rId15">
            <a:extLst>
              <a:ext uri="{28A0092B-C50C-407E-A947-70E740481C1C}">
                <a14:useLocalDpi xmlns:a14="http://schemas.microsoft.com/office/drawing/2010/main" val="0"/>
              </a:ext>
            </a:extLst>
          </a:blip>
          <a:srcRect l="85437" b="81500"/>
          <a:stretch>
            <a:fillRect/>
          </a:stretch>
        </p:blipFill>
        <p:spPr bwMode="auto">
          <a:xfrm>
            <a:off x="7811691" y="1"/>
            <a:ext cx="1332309" cy="1268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4" name="텍스트 개체 틀 2"/>
          <p:cNvSpPr>
            <a:spLocks noGrp="1" noChangeArrowheads="1"/>
          </p:cNvSpPr>
          <p:nvPr>
            <p:ph type="body" idx="1"/>
          </p:nvPr>
        </p:nvSpPr>
        <p:spPr bwMode="auto">
          <a:xfrm>
            <a:off x="457200" y="1600201"/>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ko-KR" altLang="zh-CN" smtClean="0"/>
              <a:t>마스터 텍스트 스타일을 편집합니다</a:t>
            </a:r>
          </a:p>
          <a:p>
            <a:pPr lvl="1"/>
            <a:r>
              <a:rPr lang="ko-KR" altLang="zh-CN" smtClean="0"/>
              <a:t>둘째 수준</a:t>
            </a:r>
          </a:p>
          <a:p>
            <a:pPr lvl="2"/>
            <a:r>
              <a:rPr lang="ko-KR" altLang="zh-CN" smtClean="0"/>
              <a:t>셋째 수준</a:t>
            </a:r>
          </a:p>
          <a:p>
            <a:pPr lvl="3"/>
            <a:r>
              <a:rPr lang="ko-KR" altLang="zh-CN" smtClean="0"/>
              <a:t>넷째 수준</a:t>
            </a:r>
          </a:p>
          <a:p>
            <a:pPr lvl="4"/>
            <a:r>
              <a:rPr lang="ko-KR" altLang="zh-CN" smtClean="0"/>
              <a:t>다섯째 수준</a:t>
            </a:r>
          </a:p>
        </p:txBody>
      </p:sp>
      <p:sp>
        <p:nvSpPr>
          <p:cNvPr id="5125" name="제목 개체 틀 1"/>
          <p:cNvSpPr>
            <a:spLocks noGrp="1" noChangeArrowheads="1"/>
          </p:cNvSpPr>
          <p:nvPr>
            <p:ph type="title"/>
          </p:nvPr>
        </p:nvSpPr>
        <p:spPr bwMode="auto">
          <a:xfrm>
            <a:off x="457200" y="274638"/>
            <a:ext cx="8229600" cy="5078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spAutoFit/>
          </a:bodyPr>
          <a:lstStyle/>
          <a:p>
            <a:pPr lvl="0"/>
            <a:r>
              <a:rPr lang="ko-KR" altLang="zh-CN" dirty="0" smtClean="0"/>
              <a:t>마스터 제목 스타일 편집</a:t>
            </a:r>
          </a:p>
        </p:txBody>
      </p:sp>
      <p:sp>
        <p:nvSpPr>
          <p:cNvPr id="6150" name="날짜 개체 틀 2"/>
          <p:cNvSpPr>
            <a:spLocks noGrp="1" noChangeArrowheads="1"/>
          </p:cNvSpPr>
          <p:nvPr>
            <p:ph type="dt" sz="half" idx="2"/>
          </p:nvPr>
        </p:nvSpPr>
        <p:spPr bwMode="auto">
          <a:xfrm>
            <a:off x="457200" y="6356351"/>
            <a:ext cx="2133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eaLnBrk="1" latinLnBrk="1" hangingPunct="1">
              <a:buFont typeface="Arial" panose="020B0604020202020204" pitchFamily="34" charset="0"/>
              <a:buNone/>
              <a:defRPr sz="900">
                <a:solidFill>
                  <a:srgbClr val="898989"/>
                </a:solidFill>
                <a:latin typeface="+mn-lt"/>
                <a:ea typeface="+mn-ea"/>
              </a:defRPr>
            </a:lvl1pPr>
          </a:lstStyle>
          <a:p>
            <a:pPr>
              <a:defRPr/>
            </a:pPr>
            <a:fld id="{16A8AF48-4D74-4905-AE51-D3E07BD1B2B8}" type="datetime1">
              <a:rPr lang="ko-KR" altLang="en-US"/>
              <a:pPr>
                <a:defRPr/>
              </a:pPr>
              <a:t>2018-09-05</a:t>
            </a:fld>
            <a:endParaRPr lang="ko-KR" altLang="en-US"/>
          </a:p>
        </p:txBody>
      </p:sp>
      <p:sp>
        <p:nvSpPr>
          <p:cNvPr id="6151" name="바닥글 개체 틀 3"/>
          <p:cNvSpPr>
            <a:spLocks noGrp="1" noChangeArrowheads="1"/>
          </p:cNvSpPr>
          <p:nvPr>
            <p:ph type="ftr" sz="quarter" idx="3"/>
          </p:nvPr>
        </p:nvSpPr>
        <p:spPr bwMode="auto">
          <a:xfrm>
            <a:off x="3124200" y="6356351"/>
            <a:ext cx="2895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eaLnBrk="1" latinLnBrk="1" hangingPunct="1">
              <a:buFont typeface="Arial" panose="020B0604020202020204" pitchFamily="34" charset="0"/>
              <a:buNone/>
              <a:defRPr sz="900">
                <a:solidFill>
                  <a:srgbClr val="898989"/>
                </a:solidFill>
                <a:latin typeface="+mn-lt"/>
                <a:ea typeface="+mn-ea"/>
              </a:defRPr>
            </a:lvl1pPr>
          </a:lstStyle>
          <a:p>
            <a:pPr>
              <a:defRPr/>
            </a:pPr>
            <a:endParaRPr lang="ko-KR" altLang="en-US"/>
          </a:p>
        </p:txBody>
      </p:sp>
      <p:sp>
        <p:nvSpPr>
          <p:cNvPr id="6152" name="슬라이드 번호 개체 틀 4"/>
          <p:cNvSpPr>
            <a:spLocks noGrp="1" noChangeArrowheads="1"/>
          </p:cNvSpPr>
          <p:nvPr>
            <p:ph type="sldNum" sz="quarter" idx="4"/>
          </p:nvPr>
        </p:nvSpPr>
        <p:spPr bwMode="auto">
          <a:xfrm>
            <a:off x="6734175" y="6415089"/>
            <a:ext cx="2133600" cy="3651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r" eaLnBrk="1" latinLnBrk="1" hangingPunct="1">
              <a:buFont typeface="Arial" panose="020B0604020202020204" pitchFamily="34" charset="0"/>
              <a:buNone/>
              <a:defRPr sz="900">
                <a:solidFill>
                  <a:schemeClr val="bg1"/>
                </a:solidFill>
                <a:latin typeface="Malgun Gothic" panose="020B0503020000020004" pitchFamily="34" charset="-127"/>
                <a:ea typeface="Malgun Gothic" panose="020B0503020000020004" pitchFamily="34" charset="-127"/>
              </a:defRPr>
            </a:lvl1pPr>
          </a:lstStyle>
          <a:p>
            <a:pPr>
              <a:defRPr/>
            </a:pPr>
            <a:fld id="{51304BE8-0E32-43DC-B230-916C4DC20DE9}" type="slidenum">
              <a:rPr lang="ko-KR" altLang="en-US"/>
              <a:pPr>
                <a:defRPr/>
              </a:pPr>
              <a:t>‹#›</a:t>
            </a:fld>
            <a:endParaRPr lang="ko-KR" altLang="en-US"/>
          </a:p>
        </p:txBody>
      </p:sp>
    </p:spTree>
  </p:cSld>
  <p:clrMap bg1="lt1" tx1="dk1" bg2="lt2" tx2="dk2" accent1="accent1" accent2="accent2" accent3="accent3" accent4="accent4" accent5="accent5" accent6="accent6" hlink="hlink" folHlink="folHlink"/>
  <p:sldLayoutIdLst>
    <p:sldLayoutId id="2147483727" r:id="rId1"/>
    <p:sldLayoutId id="2147483728" r:id="rId2"/>
    <p:sldLayoutId id="2147483729" r:id="rId3"/>
    <p:sldLayoutId id="2147483730" r:id="rId4"/>
    <p:sldLayoutId id="2147483731" r:id="rId5"/>
    <p:sldLayoutId id="2147483732" r:id="rId6"/>
    <p:sldLayoutId id="2147483733" r:id="rId7"/>
    <p:sldLayoutId id="2147483734" r:id="rId8"/>
    <p:sldLayoutId id="2147483735" r:id="rId9"/>
    <p:sldLayoutId id="2147483736" r:id="rId10"/>
    <p:sldLayoutId id="2147483737" r:id="rId11"/>
    <p:sldLayoutId id="2147483773" r:id="rId12"/>
  </p:sldLayoutIdLst>
  <p:transition spd="slow" advTm="0">
    <p:random/>
  </p:transition>
  <p:txStyles>
    <p:titleStyle>
      <a:lvl1pPr algn="l" rtl="0" eaLnBrk="0" fontAlgn="base" latinLnBrk="1" hangingPunct="0">
        <a:spcBef>
          <a:spcPct val="0"/>
        </a:spcBef>
        <a:spcAft>
          <a:spcPct val="0"/>
        </a:spcAft>
        <a:defRPr sz="2700">
          <a:solidFill>
            <a:srgbClr val="7F7F7F"/>
          </a:solidFill>
          <a:latin typeface="DotumChe" panose="020B0609000101010101" pitchFamily="49" charset="-127"/>
          <a:ea typeface="DotumChe" panose="020B0609000101010101" pitchFamily="49" charset="-127"/>
          <a:cs typeface="+mj-cs"/>
        </a:defRPr>
      </a:lvl1pPr>
      <a:lvl2pPr algn="l" rtl="0" eaLnBrk="0" fontAlgn="base" latinLnBrk="1" hangingPunct="0">
        <a:spcBef>
          <a:spcPct val="0"/>
        </a:spcBef>
        <a:spcAft>
          <a:spcPct val="0"/>
        </a:spcAft>
        <a:defRPr sz="2700">
          <a:solidFill>
            <a:srgbClr val="7F7F7F"/>
          </a:solidFill>
          <a:latin typeface="HY견고딕" pitchFamily="2" charset="-127"/>
          <a:ea typeface="HY견고딕" pitchFamily="2" charset="-127"/>
        </a:defRPr>
      </a:lvl2pPr>
      <a:lvl3pPr algn="l" rtl="0" eaLnBrk="0" fontAlgn="base" latinLnBrk="1" hangingPunct="0">
        <a:spcBef>
          <a:spcPct val="0"/>
        </a:spcBef>
        <a:spcAft>
          <a:spcPct val="0"/>
        </a:spcAft>
        <a:defRPr sz="2700">
          <a:solidFill>
            <a:srgbClr val="7F7F7F"/>
          </a:solidFill>
          <a:latin typeface="HY견고딕" pitchFamily="2" charset="-127"/>
          <a:ea typeface="HY견고딕" pitchFamily="2" charset="-127"/>
        </a:defRPr>
      </a:lvl3pPr>
      <a:lvl4pPr algn="l" rtl="0" eaLnBrk="0" fontAlgn="base" latinLnBrk="1" hangingPunct="0">
        <a:spcBef>
          <a:spcPct val="0"/>
        </a:spcBef>
        <a:spcAft>
          <a:spcPct val="0"/>
        </a:spcAft>
        <a:defRPr sz="2700">
          <a:solidFill>
            <a:srgbClr val="7F7F7F"/>
          </a:solidFill>
          <a:latin typeface="HY견고딕" pitchFamily="2" charset="-127"/>
          <a:ea typeface="HY견고딕" pitchFamily="2" charset="-127"/>
        </a:defRPr>
      </a:lvl4pPr>
      <a:lvl5pPr algn="l" rtl="0" eaLnBrk="0" fontAlgn="base" latinLnBrk="1" hangingPunct="0">
        <a:spcBef>
          <a:spcPct val="0"/>
        </a:spcBef>
        <a:spcAft>
          <a:spcPct val="0"/>
        </a:spcAft>
        <a:defRPr sz="2700">
          <a:solidFill>
            <a:srgbClr val="7F7F7F"/>
          </a:solidFill>
          <a:latin typeface="HY견고딕" pitchFamily="2" charset="-127"/>
          <a:ea typeface="HY견고딕" pitchFamily="2" charset="-127"/>
        </a:defRPr>
      </a:lvl5pPr>
      <a:lvl6pPr marL="342900" algn="l" rtl="0" fontAlgn="base" latinLnBrk="1">
        <a:spcBef>
          <a:spcPct val="0"/>
        </a:spcBef>
        <a:spcAft>
          <a:spcPct val="0"/>
        </a:spcAft>
        <a:defRPr sz="2700">
          <a:solidFill>
            <a:srgbClr val="7F7F7F"/>
          </a:solidFill>
          <a:latin typeface="HY견고딕" pitchFamily="2" charset="-127"/>
          <a:ea typeface="HY견고딕" pitchFamily="2" charset="-127"/>
        </a:defRPr>
      </a:lvl6pPr>
      <a:lvl7pPr marL="685800" algn="l" rtl="0" fontAlgn="base" latinLnBrk="1">
        <a:spcBef>
          <a:spcPct val="0"/>
        </a:spcBef>
        <a:spcAft>
          <a:spcPct val="0"/>
        </a:spcAft>
        <a:defRPr sz="2700">
          <a:solidFill>
            <a:srgbClr val="7F7F7F"/>
          </a:solidFill>
          <a:latin typeface="HY견고딕" pitchFamily="2" charset="-127"/>
          <a:ea typeface="HY견고딕" pitchFamily="2" charset="-127"/>
        </a:defRPr>
      </a:lvl7pPr>
      <a:lvl8pPr marL="1028700" algn="l" rtl="0" fontAlgn="base" latinLnBrk="1">
        <a:spcBef>
          <a:spcPct val="0"/>
        </a:spcBef>
        <a:spcAft>
          <a:spcPct val="0"/>
        </a:spcAft>
        <a:defRPr sz="2700">
          <a:solidFill>
            <a:srgbClr val="7F7F7F"/>
          </a:solidFill>
          <a:latin typeface="HY견고딕" pitchFamily="2" charset="-127"/>
          <a:ea typeface="HY견고딕" pitchFamily="2" charset="-127"/>
        </a:defRPr>
      </a:lvl8pPr>
      <a:lvl9pPr marL="1371600" algn="l" rtl="0" fontAlgn="base" latinLnBrk="1">
        <a:spcBef>
          <a:spcPct val="0"/>
        </a:spcBef>
        <a:spcAft>
          <a:spcPct val="0"/>
        </a:spcAft>
        <a:defRPr sz="2700">
          <a:solidFill>
            <a:srgbClr val="7F7F7F"/>
          </a:solidFill>
          <a:latin typeface="HY견고딕" pitchFamily="2" charset="-127"/>
          <a:ea typeface="HY견고딕" pitchFamily="2" charset="-127"/>
        </a:defRPr>
      </a:lvl9pPr>
    </p:titleStyle>
    <p:bodyStyle>
      <a:lvl1pPr marL="257175" indent="-257175" algn="l" rtl="0" eaLnBrk="0" fontAlgn="base" latinLnBrk="1" hangingPunct="0">
        <a:spcBef>
          <a:spcPct val="20000"/>
        </a:spcBef>
        <a:spcAft>
          <a:spcPct val="0"/>
        </a:spcAft>
        <a:buFont typeface="Arial" panose="020B0604020202020204" pitchFamily="34" charset="0"/>
        <a:buChar char="•"/>
        <a:defRPr sz="2400">
          <a:solidFill>
            <a:schemeClr val="tx1"/>
          </a:solidFill>
          <a:latin typeface="+mn-lt"/>
          <a:ea typeface="+mn-ea"/>
          <a:cs typeface="+mn-cs"/>
        </a:defRPr>
      </a:lvl1pPr>
      <a:lvl2pPr marL="557213" indent="-214313" algn="l" rtl="0" eaLnBrk="0" fontAlgn="base" latinLnBrk="1" hangingPunct="0">
        <a:spcBef>
          <a:spcPct val="20000"/>
        </a:spcBef>
        <a:spcAft>
          <a:spcPct val="0"/>
        </a:spcAft>
        <a:buFont typeface="Arial" panose="020B0604020202020204" pitchFamily="34" charset="0"/>
        <a:buChar char="–"/>
        <a:defRPr sz="2100">
          <a:solidFill>
            <a:schemeClr val="tx1"/>
          </a:solidFill>
          <a:latin typeface="+mn-lt"/>
          <a:ea typeface="+mn-ea"/>
        </a:defRPr>
      </a:lvl2pPr>
      <a:lvl3pPr marL="857250" indent="-171450" algn="l" rtl="0" eaLnBrk="0" fontAlgn="base" latinLnBrk="1" hangingPunct="0">
        <a:spcBef>
          <a:spcPct val="20000"/>
        </a:spcBef>
        <a:spcAft>
          <a:spcPct val="0"/>
        </a:spcAft>
        <a:buFont typeface="Arial" panose="020B0604020202020204" pitchFamily="34" charset="0"/>
        <a:buChar char="•"/>
        <a:defRPr sz="1800">
          <a:solidFill>
            <a:schemeClr val="tx1"/>
          </a:solidFill>
          <a:latin typeface="+mn-lt"/>
          <a:ea typeface="+mn-ea"/>
        </a:defRPr>
      </a:lvl3pPr>
      <a:lvl4pPr marL="1200150" indent="-171450" algn="l" rtl="0" eaLnBrk="0" fontAlgn="base" latinLnBrk="1" hangingPunct="0">
        <a:spcBef>
          <a:spcPct val="20000"/>
        </a:spcBef>
        <a:spcAft>
          <a:spcPct val="0"/>
        </a:spcAft>
        <a:buFont typeface="Arial" panose="020B0604020202020204" pitchFamily="34" charset="0"/>
        <a:buChar char="–"/>
        <a:defRPr sz="1500">
          <a:solidFill>
            <a:schemeClr val="tx1"/>
          </a:solidFill>
          <a:latin typeface="+mn-lt"/>
          <a:ea typeface="+mn-ea"/>
        </a:defRPr>
      </a:lvl4pPr>
      <a:lvl5pPr marL="1543050" indent="-171450" algn="l" rtl="0" eaLnBrk="0" fontAlgn="base" latinLnBrk="1" hangingPunct="0">
        <a:spcBef>
          <a:spcPct val="20000"/>
        </a:spcBef>
        <a:spcAft>
          <a:spcPct val="0"/>
        </a:spcAft>
        <a:buFont typeface="Arial" panose="020B0604020202020204" pitchFamily="34" charset="0"/>
        <a:buChar char="»"/>
        <a:defRPr sz="1500">
          <a:solidFill>
            <a:schemeClr val="tx1"/>
          </a:solidFill>
          <a:latin typeface="+mn-lt"/>
          <a:ea typeface="+mn-ea"/>
        </a:defRPr>
      </a:lvl5pPr>
      <a:lvl6pPr marL="1885950" indent="-171450" algn="l" rtl="0" fontAlgn="base" latinLnBrk="1">
        <a:spcBef>
          <a:spcPct val="20000"/>
        </a:spcBef>
        <a:spcAft>
          <a:spcPct val="0"/>
        </a:spcAft>
        <a:buFont typeface="Arial" pitchFamily="34" charset="0"/>
        <a:buChar char="»"/>
        <a:defRPr sz="1500">
          <a:solidFill>
            <a:schemeClr val="tx1"/>
          </a:solidFill>
          <a:latin typeface="+mn-lt"/>
          <a:ea typeface="+mn-ea"/>
        </a:defRPr>
      </a:lvl6pPr>
      <a:lvl7pPr marL="2228850" indent="-171450" algn="l" rtl="0" fontAlgn="base" latinLnBrk="1">
        <a:spcBef>
          <a:spcPct val="20000"/>
        </a:spcBef>
        <a:spcAft>
          <a:spcPct val="0"/>
        </a:spcAft>
        <a:buFont typeface="Arial" pitchFamily="34" charset="0"/>
        <a:buChar char="»"/>
        <a:defRPr sz="1500">
          <a:solidFill>
            <a:schemeClr val="tx1"/>
          </a:solidFill>
          <a:latin typeface="+mn-lt"/>
          <a:ea typeface="+mn-ea"/>
        </a:defRPr>
      </a:lvl7pPr>
      <a:lvl8pPr marL="2571750" indent="-171450" algn="l" rtl="0" fontAlgn="base" latinLnBrk="1">
        <a:spcBef>
          <a:spcPct val="20000"/>
        </a:spcBef>
        <a:spcAft>
          <a:spcPct val="0"/>
        </a:spcAft>
        <a:buFont typeface="Arial" pitchFamily="34" charset="0"/>
        <a:buChar char="»"/>
        <a:defRPr sz="1500">
          <a:solidFill>
            <a:schemeClr val="tx1"/>
          </a:solidFill>
          <a:latin typeface="+mn-lt"/>
          <a:ea typeface="+mn-ea"/>
        </a:defRPr>
      </a:lvl8pPr>
      <a:lvl9pPr marL="2914650" indent="-171450" algn="l" rtl="0" fontAlgn="base" latinLnBrk="1">
        <a:spcBef>
          <a:spcPct val="20000"/>
        </a:spcBef>
        <a:spcAft>
          <a:spcPct val="0"/>
        </a:spcAft>
        <a:buFont typeface="Arial" pitchFamily="34" charset="0"/>
        <a:buChar char="»"/>
        <a:defRPr sz="1500">
          <a:solidFill>
            <a:schemeClr val="tx1"/>
          </a:solidFill>
          <a:latin typeface="+mn-lt"/>
          <a:ea typeface="+mn-ea"/>
        </a:defRPr>
      </a:lvl9pPr>
    </p:bodyStyle>
    <p:otherStyle>
      <a:defPPr>
        <a:defRPr lang="zh-CN"/>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bwMode="auto">
      <p:bgPr>
        <a:blipFill dpi="0" rotWithShape="1">
          <a:blip r:embed="rId13"/>
          <a:srcRect/>
          <a:tile tx="0" ty="0" sx="100000" sy="100000" flip="none" algn="tl"/>
        </a:blipFill>
        <a:effectLst/>
      </p:bgPr>
    </p:bg>
    <p:spTree>
      <p:nvGrpSpPr>
        <p:cNvPr id="1" name=""/>
        <p:cNvGrpSpPr/>
        <p:nvPr/>
      </p:nvGrpSpPr>
      <p:grpSpPr>
        <a:xfrm>
          <a:off x="0" y="0"/>
          <a:ext cx="0" cy="0"/>
          <a:chOff x="0" y="0"/>
          <a:chExt cx="0" cy="0"/>
        </a:xfrm>
      </p:grpSpPr>
      <p:sp>
        <p:nvSpPr>
          <p:cNvPr id="8194" name="날짜 개체 틀 1"/>
          <p:cNvSpPr>
            <a:spLocks noGrp="1" noChangeArrowheads="1"/>
          </p:cNvSpPr>
          <p:nvPr>
            <p:ph type="dt" sz="half" idx="2"/>
          </p:nvPr>
        </p:nvSpPr>
        <p:spPr bwMode="auto">
          <a:xfrm>
            <a:off x="457200" y="6356351"/>
            <a:ext cx="2133600" cy="36512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eaLnBrk="1" latinLnBrk="1" hangingPunct="1">
              <a:buFont typeface="Arial" panose="020B0604020202020204" pitchFamily="34" charset="0"/>
              <a:buNone/>
              <a:defRPr>
                <a:latin typeface="+mn-lt"/>
                <a:ea typeface="+mn-ea"/>
              </a:defRPr>
            </a:lvl1pPr>
          </a:lstStyle>
          <a:p>
            <a:pPr>
              <a:defRPr/>
            </a:pPr>
            <a:fld id="{E3EF4B00-5856-478C-A043-97793B43F941}" type="datetime1">
              <a:rPr lang="ko-KR" altLang="en-US"/>
              <a:pPr>
                <a:defRPr/>
              </a:pPr>
              <a:t>2018-09-05</a:t>
            </a:fld>
            <a:endParaRPr lang="ko-KR" altLang="en-US"/>
          </a:p>
        </p:txBody>
      </p:sp>
      <p:sp>
        <p:nvSpPr>
          <p:cNvPr id="8195" name="바닥글 개체 틀 2"/>
          <p:cNvSpPr>
            <a:spLocks noGrp="1" noChangeArrowheads="1"/>
          </p:cNvSpPr>
          <p:nvPr>
            <p:ph type="ftr" sz="quarter" idx="3"/>
          </p:nvPr>
        </p:nvSpPr>
        <p:spPr bwMode="auto">
          <a:xfrm>
            <a:off x="3124200" y="6356351"/>
            <a:ext cx="2895600" cy="36512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eaLnBrk="1" latinLnBrk="1" hangingPunct="1">
              <a:buFont typeface="Arial" panose="020B0604020202020204" pitchFamily="34" charset="0"/>
              <a:buNone/>
              <a:defRPr>
                <a:latin typeface="+mn-lt"/>
                <a:ea typeface="+mn-ea"/>
              </a:defRPr>
            </a:lvl1pPr>
          </a:lstStyle>
          <a:p>
            <a:pPr>
              <a:defRPr/>
            </a:pPr>
            <a:endParaRPr lang="ko-KR" altLang="en-US"/>
          </a:p>
        </p:txBody>
      </p:sp>
      <p:sp>
        <p:nvSpPr>
          <p:cNvPr id="8196" name="슬라이드 번호 개체 틀 3"/>
          <p:cNvSpPr>
            <a:spLocks noGrp="1" noChangeArrowheads="1"/>
          </p:cNvSpPr>
          <p:nvPr>
            <p:ph type="sldNum" sz="quarter" idx="4"/>
          </p:nvPr>
        </p:nvSpPr>
        <p:spPr bwMode="auto">
          <a:xfrm>
            <a:off x="6553200" y="6356351"/>
            <a:ext cx="2133600" cy="36512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eaLnBrk="1" latinLnBrk="1" hangingPunct="1">
              <a:buFont typeface="Arial" panose="020B0604020202020204" pitchFamily="34" charset="0"/>
              <a:buNone/>
              <a:defRPr>
                <a:latin typeface="Malgun Gothic" panose="020B0503020000020004" pitchFamily="34" charset="-127"/>
                <a:ea typeface="Malgun Gothic" panose="020B0503020000020004" pitchFamily="34" charset="-127"/>
              </a:defRPr>
            </a:lvl1pPr>
          </a:lstStyle>
          <a:p>
            <a:pPr>
              <a:defRPr/>
            </a:pPr>
            <a:fld id="{BF55716D-5980-4960-BF45-022DB690B410}" type="slidenum">
              <a:rPr lang="ko-KR" altLang="en-US"/>
              <a:pPr>
                <a:defRPr/>
              </a:pPr>
              <a:t>‹#›</a:t>
            </a:fld>
            <a:endParaRPr lang="ko-KR" altLang="en-US"/>
          </a:p>
        </p:txBody>
      </p:sp>
    </p:spTree>
  </p:cSld>
  <p:clrMap bg1="lt1" tx1="dk1" bg2="lt2" tx2="dk2" accent1="accent1" accent2="accent2" accent3="accent3" accent4="accent4" accent5="accent5" accent6="accent6" hlink="hlink" folHlink="folHlink"/>
  <p:sldLayoutIdLst>
    <p:sldLayoutId id="2147483738" r:id="rId1"/>
    <p:sldLayoutId id="2147483739" r:id="rId2"/>
    <p:sldLayoutId id="2147483740" r:id="rId3"/>
    <p:sldLayoutId id="2147483741" r:id="rId4"/>
    <p:sldLayoutId id="2147483742" r:id="rId5"/>
    <p:sldLayoutId id="2147483743" r:id="rId6"/>
    <p:sldLayoutId id="2147483744" r:id="rId7"/>
    <p:sldLayoutId id="2147483745" r:id="rId8"/>
    <p:sldLayoutId id="2147483746" r:id="rId9"/>
    <p:sldLayoutId id="2147483747" r:id="rId10"/>
    <p:sldLayoutId id="2147483748" r:id="rId11"/>
  </p:sldLayoutIdLst>
  <p:transition spd="slow" advTm="0">
    <p:random/>
  </p:transition>
  <p:txStyles>
    <p:titleStyle>
      <a:lvl1pPr algn="ctr" rtl="0" eaLnBrk="0" fontAlgn="base" latinLnBrk="1" hangingPunct="0">
        <a:spcBef>
          <a:spcPct val="0"/>
        </a:spcBef>
        <a:spcAft>
          <a:spcPct val="0"/>
        </a:spcAft>
        <a:defRPr sz="3300">
          <a:solidFill>
            <a:schemeClr val="tx1"/>
          </a:solidFill>
          <a:latin typeface="+mj-lt"/>
          <a:ea typeface="+mj-ea"/>
          <a:cs typeface="+mj-cs"/>
        </a:defRPr>
      </a:lvl1pPr>
      <a:lvl2pPr algn="ctr" rtl="0" eaLnBrk="0" fontAlgn="base" latinLnBrk="1" hangingPunct="0">
        <a:spcBef>
          <a:spcPct val="0"/>
        </a:spcBef>
        <a:spcAft>
          <a:spcPct val="0"/>
        </a:spcAft>
        <a:defRPr sz="3300">
          <a:solidFill>
            <a:schemeClr val="tx1"/>
          </a:solidFill>
          <a:latin typeface="Malgun Gothic" pitchFamily="34" charset="-127"/>
          <a:ea typeface="Malgun Gothic" pitchFamily="34" charset="-127"/>
        </a:defRPr>
      </a:lvl2pPr>
      <a:lvl3pPr algn="ctr" rtl="0" eaLnBrk="0" fontAlgn="base" latinLnBrk="1" hangingPunct="0">
        <a:spcBef>
          <a:spcPct val="0"/>
        </a:spcBef>
        <a:spcAft>
          <a:spcPct val="0"/>
        </a:spcAft>
        <a:defRPr sz="3300">
          <a:solidFill>
            <a:schemeClr val="tx1"/>
          </a:solidFill>
          <a:latin typeface="Malgun Gothic" pitchFamily="34" charset="-127"/>
          <a:ea typeface="Malgun Gothic" pitchFamily="34" charset="-127"/>
        </a:defRPr>
      </a:lvl3pPr>
      <a:lvl4pPr algn="ctr" rtl="0" eaLnBrk="0" fontAlgn="base" latinLnBrk="1" hangingPunct="0">
        <a:spcBef>
          <a:spcPct val="0"/>
        </a:spcBef>
        <a:spcAft>
          <a:spcPct val="0"/>
        </a:spcAft>
        <a:defRPr sz="3300">
          <a:solidFill>
            <a:schemeClr val="tx1"/>
          </a:solidFill>
          <a:latin typeface="Malgun Gothic" pitchFamily="34" charset="-127"/>
          <a:ea typeface="Malgun Gothic" pitchFamily="34" charset="-127"/>
        </a:defRPr>
      </a:lvl4pPr>
      <a:lvl5pPr algn="ctr" rtl="0" eaLnBrk="0" fontAlgn="base" latinLnBrk="1" hangingPunct="0">
        <a:spcBef>
          <a:spcPct val="0"/>
        </a:spcBef>
        <a:spcAft>
          <a:spcPct val="0"/>
        </a:spcAft>
        <a:defRPr sz="3300">
          <a:solidFill>
            <a:schemeClr val="tx1"/>
          </a:solidFill>
          <a:latin typeface="Malgun Gothic" pitchFamily="34" charset="-127"/>
          <a:ea typeface="Malgun Gothic" pitchFamily="34" charset="-127"/>
        </a:defRPr>
      </a:lvl5pPr>
      <a:lvl6pPr marL="342900" algn="ctr" rtl="0" fontAlgn="base" latinLnBrk="1">
        <a:spcBef>
          <a:spcPct val="0"/>
        </a:spcBef>
        <a:spcAft>
          <a:spcPct val="0"/>
        </a:spcAft>
        <a:defRPr sz="3300">
          <a:solidFill>
            <a:schemeClr val="tx1"/>
          </a:solidFill>
          <a:latin typeface="Malgun Gothic" pitchFamily="34" charset="-127"/>
          <a:ea typeface="Malgun Gothic" pitchFamily="34" charset="-127"/>
        </a:defRPr>
      </a:lvl6pPr>
      <a:lvl7pPr marL="685800" algn="ctr" rtl="0" fontAlgn="base" latinLnBrk="1">
        <a:spcBef>
          <a:spcPct val="0"/>
        </a:spcBef>
        <a:spcAft>
          <a:spcPct val="0"/>
        </a:spcAft>
        <a:defRPr sz="3300">
          <a:solidFill>
            <a:schemeClr val="tx1"/>
          </a:solidFill>
          <a:latin typeface="Malgun Gothic" pitchFamily="34" charset="-127"/>
          <a:ea typeface="Malgun Gothic" pitchFamily="34" charset="-127"/>
        </a:defRPr>
      </a:lvl7pPr>
      <a:lvl8pPr marL="1028700" algn="ctr" rtl="0" fontAlgn="base" latinLnBrk="1">
        <a:spcBef>
          <a:spcPct val="0"/>
        </a:spcBef>
        <a:spcAft>
          <a:spcPct val="0"/>
        </a:spcAft>
        <a:defRPr sz="3300">
          <a:solidFill>
            <a:schemeClr val="tx1"/>
          </a:solidFill>
          <a:latin typeface="Malgun Gothic" pitchFamily="34" charset="-127"/>
          <a:ea typeface="Malgun Gothic" pitchFamily="34" charset="-127"/>
        </a:defRPr>
      </a:lvl8pPr>
      <a:lvl9pPr marL="1371600" algn="ctr" rtl="0" fontAlgn="base" latinLnBrk="1">
        <a:spcBef>
          <a:spcPct val="0"/>
        </a:spcBef>
        <a:spcAft>
          <a:spcPct val="0"/>
        </a:spcAft>
        <a:defRPr sz="3300">
          <a:solidFill>
            <a:schemeClr val="tx1"/>
          </a:solidFill>
          <a:latin typeface="Malgun Gothic" pitchFamily="34" charset="-127"/>
          <a:ea typeface="Malgun Gothic" pitchFamily="34" charset="-127"/>
        </a:defRPr>
      </a:lvl9pPr>
    </p:titleStyle>
    <p:bodyStyle>
      <a:lvl1pPr marL="257175" indent="-257175" algn="l" rtl="0" eaLnBrk="0" fontAlgn="base" latinLnBrk="1" hangingPunct="0">
        <a:spcBef>
          <a:spcPct val="20000"/>
        </a:spcBef>
        <a:spcAft>
          <a:spcPct val="0"/>
        </a:spcAft>
        <a:buFont typeface="Arial" panose="020B0604020202020204" pitchFamily="34" charset="0"/>
        <a:buChar char="•"/>
        <a:defRPr sz="2400">
          <a:solidFill>
            <a:schemeClr val="tx1"/>
          </a:solidFill>
          <a:latin typeface="+mn-lt"/>
          <a:ea typeface="+mn-ea"/>
          <a:cs typeface="+mn-cs"/>
        </a:defRPr>
      </a:lvl1pPr>
      <a:lvl2pPr marL="557213" indent="-214313" algn="l" rtl="0" eaLnBrk="0" fontAlgn="base" latinLnBrk="1" hangingPunct="0">
        <a:spcBef>
          <a:spcPct val="20000"/>
        </a:spcBef>
        <a:spcAft>
          <a:spcPct val="0"/>
        </a:spcAft>
        <a:buFont typeface="Arial" panose="020B0604020202020204" pitchFamily="34" charset="0"/>
        <a:buChar char="–"/>
        <a:defRPr sz="2100">
          <a:solidFill>
            <a:schemeClr val="tx1"/>
          </a:solidFill>
          <a:latin typeface="+mn-lt"/>
          <a:ea typeface="+mn-ea"/>
        </a:defRPr>
      </a:lvl2pPr>
      <a:lvl3pPr marL="857250" indent="-171450" algn="l" rtl="0" eaLnBrk="0" fontAlgn="base" latinLnBrk="1" hangingPunct="0">
        <a:spcBef>
          <a:spcPct val="20000"/>
        </a:spcBef>
        <a:spcAft>
          <a:spcPct val="0"/>
        </a:spcAft>
        <a:buFont typeface="Arial" panose="020B0604020202020204" pitchFamily="34" charset="0"/>
        <a:buChar char="•"/>
        <a:defRPr sz="1800">
          <a:solidFill>
            <a:schemeClr val="tx1"/>
          </a:solidFill>
          <a:latin typeface="+mn-lt"/>
          <a:ea typeface="+mn-ea"/>
        </a:defRPr>
      </a:lvl3pPr>
      <a:lvl4pPr marL="1200150" indent="-171450" algn="l" rtl="0" eaLnBrk="0" fontAlgn="base" latinLnBrk="1" hangingPunct="0">
        <a:spcBef>
          <a:spcPct val="20000"/>
        </a:spcBef>
        <a:spcAft>
          <a:spcPct val="0"/>
        </a:spcAft>
        <a:buFont typeface="Arial" panose="020B0604020202020204" pitchFamily="34" charset="0"/>
        <a:buChar char="–"/>
        <a:defRPr sz="1500">
          <a:solidFill>
            <a:schemeClr val="tx1"/>
          </a:solidFill>
          <a:latin typeface="+mn-lt"/>
          <a:ea typeface="+mn-ea"/>
        </a:defRPr>
      </a:lvl4pPr>
      <a:lvl5pPr marL="1543050" indent="-171450" algn="l" rtl="0" eaLnBrk="0" fontAlgn="base" latinLnBrk="1" hangingPunct="0">
        <a:spcBef>
          <a:spcPct val="20000"/>
        </a:spcBef>
        <a:spcAft>
          <a:spcPct val="0"/>
        </a:spcAft>
        <a:buFont typeface="Arial" panose="020B0604020202020204" pitchFamily="34" charset="0"/>
        <a:buChar char="»"/>
        <a:defRPr sz="1500">
          <a:solidFill>
            <a:schemeClr val="tx1"/>
          </a:solidFill>
          <a:latin typeface="+mn-lt"/>
          <a:ea typeface="+mn-ea"/>
        </a:defRPr>
      </a:lvl5pPr>
      <a:lvl6pPr marL="1885950" indent="-171450" algn="l" rtl="0" fontAlgn="base" latinLnBrk="1">
        <a:spcBef>
          <a:spcPct val="20000"/>
        </a:spcBef>
        <a:spcAft>
          <a:spcPct val="0"/>
        </a:spcAft>
        <a:buFont typeface="Arial" pitchFamily="34" charset="0"/>
        <a:buChar char="»"/>
        <a:defRPr sz="1500">
          <a:solidFill>
            <a:schemeClr val="tx1"/>
          </a:solidFill>
          <a:latin typeface="+mn-lt"/>
          <a:ea typeface="+mn-ea"/>
        </a:defRPr>
      </a:lvl6pPr>
      <a:lvl7pPr marL="2228850" indent="-171450" algn="l" rtl="0" fontAlgn="base" latinLnBrk="1">
        <a:spcBef>
          <a:spcPct val="20000"/>
        </a:spcBef>
        <a:spcAft>
          <a:spcPct val="0"/>
        </a:spcAft>
        <a:buFont typeface="Arial" pitchFamily="34" charset="0"/>
        <a:buChar char="»"/>
        <a:defRPr sz="1500">
          <a:solidFill>
            <a:schemeClr val="tx1"/>
          </a:solidFill>
          <a:latin typeface="+mn-lt"/>
          <a:ea typeface="+mn-ea"/>
        </a:defRPr>
      </a:lvl7pPr>
      <a:lvl8pPr marL="2571750" indent="-171450" algn="l" rtl="0" fontAlgn="base" latinLnBrk="1">
        <a:spcBef>
          <a:spcPct val="20000"/>
        </a:spcBef>
        <a:spcAft>
          <a:spcPct val="0"/>
        </a:spcAft>
        <a:buFont typeface="Arial" pitchFamily="34" charset="0"/>
        <a:buChar char="»"/>
        <a:defRPr sz="1500">
          <a:solidFill>
            <a:schemeClr val="tx1"/>
          </a:solidFill>
          <a:latin typeface="+mn-lt"/>
          <a:ea typeface="+mn-ea"/>
        </a:defRPr>
      </a:lvl8pPr>
      <a:lvl9pPr marL="2914650" indent="-171450" algn="l" rtl="0" fontAlgn="base" latinLnBrk="1">
        <a:spcBef>
          <a:spcPct val="20000"/>
        </a:spcBef>
        <a:spcAft>
          <a:spcPct val="0"/>
        </a:spcAft>
        <a:buFont typeface="Arial" pitchFamily="34" charset="0"/>
        <a:buChar char="»"/>
        <a:defRPr sz="1500">
          <a:solidFill>
            <a:schemeClr val="tx1"/>
          </a:solidFill>
          <a:latin typeface="+mn-lt"/>
          <a:ea typeface="+mn-ea"/>
        </a:defRPr>
      </a:lvl9pPr>
    </p:bodyStyle>
    <p:otherStyle>
      <a:defPPr>
        <a:defRPr lang="zh-CN"/>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9.xml"/></Relationships>
</file>

<file path=ppt/slides/_rels/slide1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45.xml"/><Relationship Id="rId4" Type="http://schemas.openxmlformats.org/officeDocument/2006/relationships/image" Target="../media/image22.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5.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5.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5.xml"/></Relationships>
</file>

<file path=ppt/slides/_rels/slide4.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4.xml"/><Relationship Id="rId1" Type="http://schemas.openxmlformats.org/officeDocument/2006/relationships/slideLayout" Target="../slideLayouts/slideLayout45.xml"/><Relationship Id="rId4" Type="http://schemas.openxmlformats.org/officeDocument/2006/relationships/image" Target="../media/image18.jp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5.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5.xml"/></Relationships>
</file>

<file path=ppt/slides/_rels/slide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7.xml"/><Relationship Id="rId1" Type="http://schemas.openxmlformats.org/officeDocument/2006/relationships/slideLayout" Target="../slideLayouts/slideLayout45.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5.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a:spLocks noChangeArrowheads="1"/>
          </p:cNvSpPr>
          <p:nvPr/>
        </p:nvSpPr>
        <p:spPr bwMode="auto">
          <a:xfrm>
            <a:off x="694135" y="2408635"/>
            <a:ext cx="1742785" cy="7155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Gulim" panose="020B0600000101010101" pitchFamily="34" charset="-127"/>
                <a:ea typeface="Gulim" panose="020B0600000101010101" pitchFamily="34" charset="-127"/>
              </a:defRPr>
            </a:lvl1pPr>
            <a:lvl2pPr marL="742950" indent="-285750">
              <a:defRPr>
                <a:solidFill>
                  <a:schemeClr val="tx1"/>
                </a:solidFill>
                <a:latin typeface="Gulim" panose="020B0600000101010101" pitchFamily="34" charset="-127"/>
                <a:ea typeface="Gulim" panose="020B0600000101010101" pitchFamily="34" charset="-127"/>
              </a:defRPr>
            </a:lvl2pPr>
            <a:lvl3pPr marL="1143000" indent="-228600">
              <a:defRPr>
                <a:solidFill>
                  <a:schemeClr val="tx1"/>
                </a:solidFill>
                <a:latin typeface="Gulim" panose="020B0600000101010101" pitchFamily="34" charset="-127"/>
                <a:ea typeface="Gulim" panose="020B0600000101010101" pitchFamily="34" charset="-127"/>
              </a:defRPr>
            </a:lvl3pPr>
            <a:lvl4pPr marL="1600200" indent="-228600">
              <a:defRPr>
                <a:solidFill>
                  <a:schemeClr val="tx1"/>
                </a:solidFill>
                <a:latin typeface="Gulim" panose="020B0600000101010101" pitchFamily="34" charset="-127"/>
                <a:ea typeface="Gulim" panose="020B0600000101010101" pitchFamily="34" charset="-127"/>
              </a:defRPr>
            </a:lvl4pPr>
            <a:lvl5pPr marL="2057400" indent="-228600">
              <a:defRPr>
                <a:solidFill>
                  <a:schemeClr val="tx1"/>
                </a:solidFill>
                <a:latin typeface="Gulim" panose="020B0600000101010101" pitchFamily="34" charset="-127"/>
                <a:ea typeface="Gulim" panose="020B0600000101010101" pitchFamily="34" charset="-127"/>
              </a:defRPr>
            </a:lvl5pPr>
            <a:lvl6pPr marL="2514600" indent="-228600" eaLnBrk="0" fontAlgn="base" hangingPunct="0">
              <a:spcBef>
                <a:spcPct val="0"/>
              </a:spcBef>
              <a:spcAft>
                <a:spcPct val="0"/>
              </a:spcAft>
              <a:defRPr>
                <a:solidFill>
                  <a:schemeClr val="tx1"/>
                </a:solidFill>
                <a:latin typeface="Gulim" panose="020B0600000101010101" pitchFamily="34" charset="-127"/>
                <a:ea typeface="Gulim" panose="020B0600000101010101" pitchFamily="34" charset="-127"/>
              </a:defRPr>
            </a:lvl6pPr>
            <a:lvl7pPr marL="2971800" indent="-228600" eaLnBrk="0" fontAlgn="base" hangingPunct="0">
              <a:spcBef>
                <a:spcPct val="0"/>
              </a:spcBef>
              <a:spcAft>
                <a:spcPct val="0"/>
              </a:spcAft>
              <a:defRPr>
                <a:solidFill>
                  <a:schemeClr val="tx1"/>
                </a:solidFill>
                <a:latin typeface="Gulim" panose="020B0600000101010101" pitchFamily="34" charset="-127"/>
                <a:ea typeface="Gulim" panose="020B0600000101010101" pitchFamily="34" charset="-127"/>
              </a:defRPr>
            </a:lvl7pPr>
            <a:lvl8pPr marL="3429000" indent="-228600" eaLnBrk="0" fontAlgn="base" hangingPunct="0">
              <a:spcBef>
                <a:spcPct val="0"/>
              </a:spcBef>
              <a:spcAft>
                <a:spcPct val="0"/>
              </a:spcAft>
              <a:defRPr>
                <a:solidFill>
                  <a:schemeClr val="tx1"/>
                </a:solidFill>
                <a:latin typeface="Gulim" panose="020B0600000101010101" pitchFamily="34" charset="-127"/>
                <a:ea typeface="Gulim" panose="020B0600000101010101" pitchFamily="34" charset="-127"/>
              </a:defRPr>
            </a:lvl8pPr>
            <a:lvl9pPr marL="3886200" indent="-228600" eaLnBrk="0" fontAlgn="base" hangingPunct="0">
              <a:spcBef>
                <a:spcPct val="0"/>
              </a:spcBef>
              <a:spcAft>
                <a:spcPct val="0"/>
              </a:spcAft>
              <a:defRPr>
                <a:solidFill>
                  <a:schemeClr val="tx1"/>
                </a:solidFill>
                <a:latin typeface="Gulim" panose="020B0600000101010101" pitchFamily="34" charset="-127"/>
                <a:ea typeface="Gulim" panose="020B0600000101010101" pitchFamily="34" charset="-127"/>
              </a:defRPr>
            </a:lvl9pPr>
          </a:lstStyle>
          <a:p>
            <a:r>
              <a:rPr lang="zh-TW" altLang="en-US" sz="4050" dirty="0">
                <a:solidFill>
                  <a:srgbClr val="92D050"/>
                </a:solidFill>
                <a:latin typeface="微软雅黑" panose="020B0503020204020204" pitchFamily="34" charset="-122"/>
                <a:ea typeface="微软雅黑" panose="020B0503020204020204" pitchFamily="34" charset="-122"/>
              </a:rPr>
              <a:t>輔導處</a:t>
            </a:r>
            <a:endParaRPr lang="zh-CN" altLang="en-US" sz="4050" dirty="0">
              <a:solidFill>
                <a:srgbClr val="92D050"/>
              </a:solidFill>
              <a:latin typeface="微软雅黑" panose="020B0503020204020204" pitchFamily="34" charset="-122"/>
              <a:ea typeface="微软雅黑" panose="020B0503020204020204" pitchFamily="34" charset="-122"/>
            </a:endParaRPr>
          </a:p>
        </p:txBody>
      </p:sp>
      <p:cxnSp>
        <p:nvCxnSpPr>
          <p:cNvPr id="4" name="直接连接符 3"/>
          <p:cNvCxnSpPr>
            <a:cxnSpLocks noChangeShapeType="1"/>
          </p:cNvCxnSpPr>
          <p:nvPr/>
        </p:nvCxnSpPr>
        <p:spPr bwMode="auto">
          <a:xfrm>
            <a:off x="977504" y="3101579"/>
            <a:ext cx="3726656" cy="0"/>
          </a:xfrm>
          <a:prstGeom prst="line">
            <a:avLst/>
          </a:prstGeom>
          <a:noFill/>
          <a:ln w="9525" algn="ctr">
            <a:solidFill>
              <a:srgbClr val="92D050"/>
            </a:solidFill>
            <a:round/>
            <a:headEnd/>
            <a:tailEnd/>
          </a:ln>
        </p:spPr>
      </p:cxnSp>
      <p:sp>
        <p:nvSpPr>
          <p:cNvPr id="5" name="文本框 4"/>
          <p:cNvSpPr txBox="1">
            <a:spLocks noChangeArrowheads="1"/>
          </p:cNvSpPr>
          <p:nvPr/>
        </p:nvSpPr>
        <p:spPr bwMode="auto">
          <a:xfrm>
            <a:off x="1723471" y="3158729"/>
            <a:ext cx="2831224"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Gulim" panose="020B0600000101010101" pitchFamily="34" charset="-127"/>
                <a:ea typeface="Gulim" panose="020B0600000101010101" pitchFamily="34" charset="-127"/>
              </a:defRPr>
            </a:lvl1pPr>
            <a:lvl2pPr marL="742950" indent="-285750">
              <a:defRPr>
                <a:solidFill>
                  <a:schemeClr val="tx1"/>
                </a:solidFill>
                <a:latin typeface="Gulim" panose="020B0600000101010101" pitchFamily="34" charset="-127"/>
                <a:ea typeface="Gulim" panose="020B0600000101010101" pitchFamily="34" charset="-127"/>
              </a:defRPr>
            </a:lvl2pPr>
            <a:lvl3pPr marL="1143000" indent="-228600">
              <a:defRPr>
                <a:solidFill>
                  <a:schemeClr val="tx1"/>
                </a:solidFill>
                <a:latin typeface="Gulim" panose="020B0600000101010101" pitchFamily="34" charset="-127"/>
                <a:ea typeface="Gulim" panose="020B0600000101010101" pitchFamily="34" charset="-127"/>
              </a:defRPr>
            </a:lvl3pPr>
            <a:lvl4pPr marL="1600200" indent="-228600">
              <a:defRPr>
                <a:solidFill>
                  <a:schemeClr val="tx1"/>
                </a:solidFill>
                <a:latin typeface="Gulim" panose="020B0600000101010101" pitchFamily="34" charset="-127"/>
                <a:ea typeface="Gulim" panose="020B0600000101010101" pitchFamily="34" charset="-127"/>
              </a:defRPr>
            </a:lvl4pPr>
            <a:lvl5pPr marL="2057400" indent="-228600">
              <a:defRPr>
                <a:solidFill>
                  <a:schemeClr val="tx1"/>
                </a:solidFill>
                <a:latin typeface="Gulim" panose="020B0600000101010101" pitchFamily="34" charset="-127"/>
                <a:ea typeface="Gulim" panose="020B0600000101010101" pitchFamily="34" charset="-127"/>
              </a:defRPr>
            </a:lvl5pPr>
            <a:lvl6pPr marL="2514600" indent="-228600" eaLnBrk="0" fontAlgn="base" hangingPunct="0">
              <a:spcBef>
                <a:spcPct val="0"/>
              </a:spcBef>
              <a:spcAft>
                <a:spcPct val="0"/>
              </a:spcAft>
              <a:defRPr>
                <a:solidFill>
                  <a:schemeClr val="tx1"/>
                </a:solidFill>
                <a:latin typeface="Gulim" panose="020B0600000101010101" pitchFamily="34" charset="-127"/>
                <a:ea typeface="Gulim" panose="020B0600000101010101" pitchFamily="34" charset="-127"/>
              </a:defRPr>
            </a:lvl6pPr>
            <a:lvl7pPr marL="2971800" indent="-228600" eaLnBrk="0" fontAlgn="base" hangingPunct="0">
              <a:spcBef>
                <a:spcPct val="0"/>
              </a:spcBef>
              <a:spcAft>
                <a:spcPct val="0"/>
              </a:spcAft>
              <a:defRPr>
                <a:solidFill>
                  <a:schemeClr val="tx1"/>
                </a:solidFill>
                <a:latin typeface="Gulim" panose="020B0600000101010101" pitchFamily="34" charset="-127"/>
                <a:ea typeface="Gulim" panose="020B0600000101010101" pitchFamily="34" charset="-127"/>
              </a:defRPr>
            </a:lvl7pPr>
            <a:lvl8pPr marL="3429000" indent="-228600" eaLnBrk="0" fontAlgn="base" hangingPunct="0">
              <a:spcBef>
                <a:spcPct val="0"/>
              </a:spcBef>
              <a:spcAft>
                <a:spcPct val="0"/>
              </a:spcAft>
              <a:defRPr>
                <a:solidFill>
                  <a:schemeClr val="tx1"/>
                </a:solidFill>
                <a:latin typeface="Gulim" panose="020B0600000101010101" pitchFamily="34" charset="-127"/>
                <a:ea typeface="Gulim" panose="020B0600000101010101" pitchFamily="34" charset="-127"/>
              </a:defRPr>
            </a:lvl8pPr>
            <a:lvl9pPr marL="3886200" indent="-228600" eaLnBrk="0" fontAlgn="base" hangingPunct="0">
              <a:spcBef>
                <a:spcPct val="0"/>
              </a:spcBef>
              <a:spcAft>
                <a:spcPct val="0"/>
              </a:spcAft>
              <a:defRPr>
                <a:solidFill>
                  <a:schemeClr val="tx1"/>
                </a:solidFill>
                <a:latin typeface="Gulim" panose="020B0600000101010101" pitchFamily="34" charset="-127"/>
                <a:ea typeface="Gulim" panose="020B0600000101010101" pitchFamily="34" charset="-127"/>
              </a:defRPr>
            </a:lvl9pPr>
          </a:lstStyle>
          <a:p>
            <a:r>
              <a:rPr lang="zh-TW" altLang="en-US" sz="2400" dirty="0" smtClean="0">
                <a:solidFill>
                  <a:srgbClr val="92D050"/>
                </a:solidFill>
                <a:latin typeface="微软雅黑" panose="020B0503020204020204" pitchFamily="34" charset="-122"/>
                <a:ea typeface="微软雅黑" panose="020B0503020204020204" pitchFamily="34" charset="-122"/>
              </a:rPr>
              <a:t>導師會報</a:t>
            </a:r>
            <a:r>
              <a:rPr lang="en-US" altLang="zh-TW" sz="2400" dirty="0" smtClean="0">
                <a:solidFill>
                  <a:srgbClr val="92D050"/>
                </a:solidFill>
                <a:latin typeface="微软雅黑" panose="020B0503020204020204" pitchFamily="34" charset="-122"/>
                <a:ea typeface="微软雅黑" panose="020B0503020204020204" pitchFamily="34" charset="-122"/>
              </a:rPr>
              <a:t>107.09.07</a:t>
            </a:r>
            <a:endParaRPr lang="zh-CN" altLang="en-US" sz="2400" dirty="0">
              <a:solidFill>
                <a:srgbClr val="92D050"/>
              </a:solidFill>
              <a:latin typeface="微软雅黑" panose="020B0503020204020204" pitchFamily="34" charset="-122"/>
              <a:ea typeface="微软雅黑" panose="020B0503020204020204" pitchFamily="34" charset="-122"/>
            </a:endParaRPr>
          </a:p>
        </p:txBody>
      </p:sp>
    </p:spTree>
  </p:cSld>
  <p:clrMapOvr>
    <a:masterClrMapping/>
  </p:clrMapOvr>
  <p:transition spd="slow" advTm="0">
    <p:random/>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7" presetClass="entr" presetSubtype="0" fill="hold" grpId="0" nodeType="after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fade">
                                      <p:cBhvr>
                                        <p:cTn id="13" dur="1000"/>
                                        <p:tgtEl>
                                          <p:spTgt spid="2"/>
                                        </p:tgtEl>
                                      </p:cBhvr>
                                    </p:animEffect>
                                    <p:anim calcmode="lin" valueType="num">
                                      <p:cBhvr>
                                        <p:cTn id="14" dur="1000" fill="hold"/>
                                        <p:tgtEl>
                                          <p:spTgt spid="2"/>
                                        </p:tgtEl>
                                        <p:attrNameLst>
                                          <p:attrName>ppt_x</p:attrName>
                                        </p:attrNameLst>
                                      </p:cBhvr>
                                      <p:tavLst>
                                        <p:tav tm="0">
                                          <p:val>
                                            <p:strVal val="#ppt_x"/>
                                          </p:val>
                                        </p:tav>
                                        <p:tav tm="100000">
                                          <p:val>
                                            <p:strVal val="#ppt_x"/>
                                          </p:val>
                                        </p:tav>
                                      </p:tavLst>
                                    </p:anim>
                                    <p:anim calcmode="lin" valueType="num">
                                      <p:cBhvr>
                                        <p:cTn id="15" dur="1000" fill="hold"/>
                                        <p:tgtEl>
                                          <p:spTgt spid="2"/>
                                        </p:tgtEl>
                                        <p:attrNameLst>
                                          <p:attrName>ppt_y</p:attrName>
                                        </p:attrNameLst>
                                      </p:cBhvr>
                                      <p:tavLst>
                                        <p:tav tm="0">
                                          <p:val>
                                            <p:strVal val="#ppt_y-.1"/>
                                          </p:val>
                                        </p:tav>
                                        <p:tav tm="100000">
                                          <p:val>
                                            <p:strVal val="#ppt_y"/>
                                          </p:val>
                                        </p:tav>
                                      </p:tavLst>
                                    </p:anim>
                                  </p:childTnLst>
                                </p:cTn>
                              </p:par>
                              <p:par>
                                <p:cTn id="16" presetID="16" presetClass="entr" presetSubtype="21" fill="hold" nodeType="withEffect">
                                  <p:stCondLst>
                                    <p:cond delay="0"/>
                                  </p:stCondLst>
                                  <p:childTnLst>
                                    <p:set>
                                      <p:cBhvr>
                                        <p:cTn id="17" dur="1" fill="hold">
                                          <p:stCondLst>
                                            <p:cond delay="0"/>
                                          </p:stCondLst>
                                        </p:cTn>
                                        <p:tgtEl>
                                          <p:spTgt spid="4"/>
                                        </p:tgtEl>
                                        <p:attrNameLst>
                                          <p:attrName>style.visibility</p:attrName>
                                        </p:attrNameLst>
                                      </p:cBhvr>
                                      <p:to>
                                        <p:strVal val="visible"/>
                                      </p:to>
                                    </p:set>
                                    <p:animEffect transition="in" filter="barn(inVertical)">
                                      <p:cBhvr>
                                        <p:cTn id="18"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2"/>
          <p:cNvSpPr txBox="1">
            <a:spLocks/>
          </p:cNvSpPr>
          <p:nvPr/>
        </p:nvSpPr>
        <p:spPr>
          <a:xfrm>
            <a:off x="577128" y="1004105"/>
            <a:ext cx="7962864" cy="3254929"/>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buFont typeface="+mj-lt"/>
              <a:buAutoNum type="arabicPeriod"/>
            </a:pPr>
            <a:r>
              <a:rPr lang="zh-TW" altLang="en-US" dirty="0" smtClean="0">
                <a:solidFill>
                  <a:srgbClr val="FF0000"/>
                </a:solidFill>
                <a:latin typeface="微軟正黑體" panose="020B0604030504040204" pitchFamily="34" charset="-120"/>
                <a:ea typeface="微軟正黑體" panose="020B0604030504040204" pitchFamily="34" charset="-120"/>
              </a:rPr>
              <a:t>學生輔導紀錄</a:t>
            </a:r>
            <a:r>
              <a:rPr lang="en-US" altLang="zh-TW" dirty="0" smtClean="0">
                <a:solidFill>
                  <a:srgbClr val="FF0000"/>
                </a:solidFill>
                <a:latin typeface="微軟正黑體" panose="020B0604030504040204" pitchFamily="34" charset="-120"/>
                <a:ea typeface="微軟正黑體" panose="020B0604030504040204" pitchFamily="34" charset="-120"/>
              </a:rPr>
              <a:t>B</a:t>
            </a:r>
            <a:r>
              <a:rPr lang="zh-TW" altLang="en-US" dirty="0" smtClean="0">
                <a:solidFill>
                  <a:srgbClr val="FF0000"/>
                </a:solidFill>
                <a:latin typeface="微軟正黑體" panose="020B0604030504040204" pitchFamily="34" charset="-120"/>
                <a:ea typeface="微軟正黑體" panose="020B0604030504040204" pitchFamily="34" charset="-120"/>
              </a:rPr>
              <a:t>表一學期至少需有一筆資料。</a:t>
            </a:r>
            <a:endParaRPr lang="en-US" altLang="zh-TW" dirty="0" smtClean="0">
              <a:solidFill>
                <a:srgbClr val="FF0000"/>
              </a:solidFill>
              <a:latin typeface="微軟正黑體" panose="020B0604030504040204" pitchFamily="34" charset="-120"/>
              <a:ea typeface="微軟正黑體" panose="020B0604030504040204" pitchFamily="34" charset="-120"/>
            </a:endParaRPr>
          </a:p>
          <a:p>
            <a:pPr algn="just">
              <a:buFont typeface="+mj-lt"/>
              <a:buAutoNum type="arabicPeriod"/>
            </a:pPr>
            <a:r>
              <a:rPr lang="zh-TW" altLang="en-US" sz="2400" b="1" kern="100" dirty="0" smtClean="0">
                <a:latin typeface="微軟正黑體" panose="020B0604030504040204" pitchFamily="34" charset="-120"/>
                <a:ea typeface="微軟正黑體" panose="020B0604030504040204" pitchFamily="34" charset="-120"/>
                <a:cs typeface="Times New Roman"/>
              </a:rPr>
              <a:t>七八年級採</a:t>
            </a:r>
            <a:r>
              <a:rPr lang="zh-TW" altLang="en-US" sz="2400" b="1" kern="100" dirty="0" smtClean="0">
                <a:solidFill>
                  <a:srgbClr val="FF0000"/>
                </a:solidFill>
                <a:latin typeface="微軟正黑體" panose="020B0604030504040204" pitchFamily="34" charset="-120"/>
                <a:ea typeface="微軟正黑體" panose="020B0604030504040204" pitchFamily="34" charset="-120"/>
                <a:cs typeface="Times New Roman"/>
              </a:rPr>
              <a:t>線上</a:t>
            </a:r>
            <a:r>
              <a:rPr lang="zh-TW" altLang="en-US" sz="2400" b="1" kern="100" dirty="0" smtClean="0">
                <a:latin typeface="微軟正黑體" panose="020B0604030504040204" pitchFamily="34" charset="-120"/>
                <a:ea typeface="微軟正黑體" panose="020B0604030504040204" pitchFamily="34" charset="-120"/>
                <a:cs typeface="Times New Roman"/>
              </a:rPr>
              <a:t>學生輔導紀錄</a:t>
            </a:r>
            <a:r>
              <a:rPr lang="en-US" altLang="zh-TW" sz="2400" b="1" kern="100" dirty="0" smtClean="0">
                <a:latin typeface="微軟正黑體" panose="020B0604030504040204" pitchFamily="34" charset="-120"/>
                <a:ea typeface="微軟正黑體" panose="020B0604030504040204" pitchFamily="34" charset="-120"/>
                <a:cs typeface="Times New Roman"/>
              </a:rPr>
              <a:t>B</a:t>
            </a:r>
            <a:r>
              <a:rPr lang="zh-TW" altLang="en-US" sz="2400" b="1" kern="100" dirty="0" smtClean="0">
                <a:latin typeface="微軟正黑體" panose="020B0604030504040204" pitchFamily="34" charset="-120"/>
                <a:ea typeface="微軟正黑體" panose="020B0604030504040204" pitchFamily="34" charset="-120"/>
                <a:cs typeface="Times New Roman"/>
              </a:rPr>
              <a:t>表</a:t>
            </a:r>
            <a:endParaRPr lang="en-US" altLang="zh-TW" sz="2400" b="1" kern="100" dirty="0" smtClean="0">
              <a:latin typeface="微軟正黑體" panose="020B0604030504040204" pitchFamily="34" charset="-120"/>
              <a:ea typeface="微軟正黑體" panose="020B0604030504040204" pitchFamily="34" charset="-120"/>
              <a:cs typeface="Times New Roman"/>
            </a:endParaRPr>
          </a:p>
          <a:p>
            <a:pPr marL="0" indent="0" algn="just">
              <a:buNone/>
            </a:pPr>
            <a:r>
              <a:rPr lang="en-US" altLang="zh-TW" sz="2400" b="1" kern="100" dirty="0">
                <a:latin typeface="微軟正黑體" panose="020B0604030504040204" pitchFamily="34" charset="-120"/>
                <a:ea typeface="微軟正黑體" panose="020B0604030504040204" pitchFamily="34" charset="-120"/>
                <a:cs typeface="Times New Roman"/>
              </a:rPr>
              <a:t> </a:t>
            </a:r>
            <a:r>
              <a:rPr lang="en-US" altLang="zh-TW" sz="2400" b="1" kern="100" dirty="0" smtClean="0">
                <a:latin typeface="微軟正黑體" panose="020B0604030504040204" pitchFamily="34" charset="-120"/>
                <a:ea typeface="微軟正黑體" panose="020B0604030504040204" pitchFamily="34" charset="-120"/>
                <a:cs typeface="Times New Roman"/>
              </a:rPr>
              <a:t>(</a:t>
            </a:r>
            <a:r>
              <a:rPr lang="zh-TW" altLang="en-US" sz="2400" b="1" kern="100" dirty="0" smtClean="0">
                <a:latin typeface="微軟正黑體" panose="020B0604030504040204" pitchFamily="34" charset="-120"/>
                <a:ea typeface="微軟正黑體" panose="020B0604030504040204" pitchFamily="34" charset="-120"/>
                <a:cs typeface="Times New Roman"/>
              </a:rPr>
              <a:t>至校務行政系統</a:t>
            </a:r>
            <a:r>
              <a:rPr lang="en-US" altLang="zh-TW" sz="2400" b="1" kern="100" dirty="0" smtClean="0">
                <a:latin typeface="微軟正黑體" panose="020B0604030504040204" pitchFamily="34" charset="-120"/>
                <a:ea typeface="微軟正黑體" panose="020B0604030504040204" pitchFamily="34" charset="-120"/>
                <a:cs typeface="Times New Roman"/>
              </a:rPr>
              <a:t>-</a:t>
            </a:r>
            <a:r>
              <a:rPr lang="zh-TW" altLang="en-US" sz="2400" b="1" kern="100" dirty="0" smtClean="0">
                <a:latin typeface="微軟正黑體" panose="020B0604030504040204" pitchFamily="34" charset="-120"/>
                <a:ea typeface="微軟正黑體" panose="020B0604030504040204" pitchFamily="34" charset="-120"/>
                <a:cs typeface="Times New Roman"/>
              </a:rPr>
              <a:t>學生輔導資料登打</a:t>
            </a:r>
            <a:r>
              <a:rPr lang="en-US" altLang="zh-TW" sz="2400" b="1" kern="100" dirty="0" smtClean="0">
                <a:latin typeface="微軟正黑體" panose="020B0604030504040204" pitchFamily="34" charset="-120"/>
                <a:ea typeface="微軟正黑體" panose="020B0604030504040204" pitchFamily="34" charset="-120"/>
                <a:cs typeface="Times New Roman"/>
              </a:rPr>
              <a:t>)</a:t>
            </a:r>
            <a:endParaRPr lang="en-US" sz="2400" b="1" kern="100" dirty="0">
              <a:latin typeface="微軟正黑體" panose="020B0604030504040204" pitchFamily="34" charset="-120"/>
              <a:ea typeface="微軟正黑體" panose="020B0604030504040204" pitchFamily="34" charset="-120"/>
              <a:cs typeface="Times New Roman"/>
            </a:endParaRPr>
          </a:p>
        </p:txBody>
      </p:sp>
      <p:grpSp>
        <p:nvGrpSpPr>
          <p:cNvPr id="15" name="组合 15"/>
          <p:cNvGrpSpPr>
            <a:grpSpLocks/>
          </p:cNvGrpSpPr>
          <p:nvPr/>
        </p:nvGrpSpPr>
        <p:grpSpPr bwMode="auto">
          <a:xfrm>
            <a:off x="-252537" y="116632"/>
            <a:ext cx="4133158" cy="648072"/>
            <a:chOff x="6168776" y="1221671"/>
            <a:chExt cx="4455682" cy="606624"/>
          </a:xfrm>
        </p:grpSpPr>
        <p:sp>
          <p:nvSpPr>
            <p:cNvPr id="16" name="圆角矩形 2"/>
            <p:cNvSpPr/>
            <p:nvPr/>
          </p:nvSpPr>
          <p:spPr>
            <a:xfrm>
              <a:off x="6168776" y="1221671"/>
              <a:ext cx="4455682" cy="606624"/>
            </a:xfrm>
            <a:prstGeom prst="roundRect">
              <a:avLst>
                <a:gd name="adj" fmla="val 50000"/>
              </a:avLst>
            </a:prstGeom>
            <a:solidFill>
              <a:srgbClr val="FFFFFF"/>
            </a:solidFill>
            <a:ln w="28575">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sz="1200">
                <a:solidFill>
                  <a:srgbClr val="3F7B33"/>
                </a:solidFill>
                <a:latin typeface="等线" panose="020F0502020204030204"/>
                <a:ea typeface="等线" panose="02010600030101010101" pitchFamily="2" charset="-122"/>
              </a:endParaRPr>
            </a:p>
          </p:txBody>
        </p:sp>
        <p:sp>
          <p:nvSpPr>
            <p:cNvPr id="17" name="文本框 13"/>
            <p:cNvSpPr txBox="1">
              <a:spLocks noChangeArrowheads="1"/>
            </p:cNvSpPr>
            <p:nvPr/>
          </p:nvSpPr>
          <p:spPr bwMode="auto">
            <a:xfrm>
              <a:off x="6834598" y="1233423"/>
              <a:ext cx="3553300" cy="547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Gulim" panose="020B0600000101010101" pitchFamily="34" charset="-127"/>
                  <a:ea typeface="Gulim" panose="020B0600000101010101" pitchFamily="34" charset="-127"/>
                </a:defRPr>
              </a:lvl1pPr>
              <a:lvl2pPr marL="742950" indent="-285750">
                <a:defRPr>
                  <a:solidFill>
                    <a:schemeClr val="tx1"/>
                  </a:solidFill>
                  <a:latin typeface="Gulim" panose="020B0600000101010101" pitchFamily="34" charset="-127"/>
                  <a:ea typeface="Gulim" panose="020B0600000101010101" pitchFamily="34" charset="-127"/>
                </a:defRPr>
              </a:lvl2pPr>
              <a:lvl3pPr marL="1143000" indent="-228600">
                <a:defRPr>
                  <a:solidFill>
                    <a:schemeClr val="tx1"/>
                  </a:solidFill>
                  <a:latin typeface="Gulim" panose="020B0600000101010101" pitchFamily="34" charset="-127"/>
                  <a:ea typeface="Gulim" panose="020B0600000101010101" pitchFamily="34" charset="-127"/>
                </a:defRPr>
              </a:lvl3pPr>
              <a:lvl4pPr marL="1600200" indent="-228600">
                <a:defRPr>
                  <a:solidFill>
                    <a:schemeClr val="tx1"/>
                  </a:solidFill>
                  <a:latin typeface="Gulim" panose="020B0600000101010101" pitchFamily="34" charset="-127"/>
                  <a:ea typeface="Gulim" panose="020B0600000101010101" pitchFamily="34" charset="-127"/>
                </a:defRPr>
              </a:lvl4pPr>
              <a:lvl5pPr marL="2057400" indent="-228600">
                <a:defRPr>
                  <a:solidFill>
                    <a:schemeClr val="tx1"/>
                  </a:solidFill>
                  <a:latin typeface="Gulim" panose="020B0600000101010101" pitchFamily="34" charset="-127"/>
                  <a:ea typeface="Gulim" panose="020B0600000101010101" pitchFamily="34" charset="-127"/>
                </a:defRPr>
              </a:lvl5pPr>
              <a:lvl6pPr marL="2514600" indent="-228600" eaLnBrk="0" fontAlgn="base" hangingPunct="0">
                <a:spcBef>
                  <a:spcPct val="0"/>
                </a:spcBef>
                <a:spcAft>
                  <a:spcPct val="0"/>
                </a:spcAft>
                <a:defRPr>
                  <a:solidFill>
                    <a:schemeClr val="tx1"/>
                  </a:solidFill>
                  <a:latin typeface="Gulim" panose="020B0600000101010101" pitchFamily="34" charset="-127"/>
                  <a:ea typeface="Gulim" panose="020B0600000101010101" pitchFamily="34" charset="-127"/>
                </a:defRPr>
              </a:lvl6pPr>
              <a:lvl7pPr marL="2971800" indent="-228600" eaLnBrk="0" fontAlgn="base" hangingPunct="0">
                <a:spcBef>
                  <a:spcPct val="0"/>
                </a:spcBef>
                <a:spcAft>
                  <a:spcPct val="0"/>
                </a:spcAft>
                <a:defRPr>
                  <a:solidFill>
                    <a:schemeClr val="tx1"/>
                  </a:solidFill>
                  <a:latin typeface="Gulim" panose="020B0600000101010101" pitchFamily="34" charset="-127"/>
                  <a:ea typeface="Gulim" panose="020B0600000101010101" pitchFamily="34" charset="-127"/>
                </a:defRPr>
              </a:lvl7pPr>
              <a:lvl8pPr marL="3429000" indent="-228600" eaLnBrk="0" fontAlgn="base" hangingPunct="0">
                <a:spcBef>
                  <a:spcPct val="0"/>
                </a:spcBef>
                <a:spcAft>
                  <a:spcPct val="0"/>
                </a:spcAft>
                <a:defRPr>
                  <a:solidFill>
                    <a:schemeClr val="tx1"/>
                  </a:solidFill>
                  <a:latin typeface="Gulim" panose="020B0600000101010101" pitchFamily="34" charset="-127"/>
                  <a:ea typeface="Gulim" panose="020B0600000101010101" pitchFamily="34" charset="-127"/>
                </a:defRPr>
              </a:lvl8pPr>
              <a:lvl9pPr marL="3886200" indent="-228600" eaLnBrk="0" fontAlgn="base" hangingPunct="0">
                <a:spcBef>
                  <a:spcPct val="0"/>
                </a:spcBef>
                <a:spcAft>
                  <a:spcPct val="0"/>
                </a:spcAft>
                <a:defRPr>
                  <a:solidFill>
                    <a:schemeClr val="tx1"/>
                  </a:solidFill>
                  <a:latin typeface="Gulim" panose="020B0600000101010101" pitchFamily="34" charset="-127"/>
                  <a:ea typeface="Gulim" panose="020B0600000101010101" pitchFamily="34" charset="-127"/>
                </a:defRPr>
              </a:lvl9pPr>
            </a:lstStyle>
            <a:p>
              <a:pPr latinLnBrk="1"/>
              <a:r>
                <a:rPr lang="zh-TW" altLang="en-US" sz="3200" dirty="0">
                  <a:solidFill>
                    <a:srgbClr val="7F7F7F"/>
                  </a:solidFill>
                  <a:latin typeface="+mn-lt"/>
                  <a:ea typeface="文鼎粗圓" pitchFamily="49" charset="-120"/>
                  <a:cs typeface="+mj-cs"/>
                </a:rPr>
                <a:t>學生輔導</a:t>
              </a:r>
              <a:r>
                <a:rPr lang="zh-TW" altLang="en-US" sz="3200" dirty="0" smtClean="0">
                  <a:solidFill>
                    <a:srgbClr val="7F7F7F"/>
                  </a:solidFill>
                  <a:latin typeface="+mn-lt"/>
                  <a:ea typeface="文鼎粗圓" pitchFamily="49" charset="-120"/>
                  <a:cs typeface="+mj-cs"/>
                </a:rPr>
                <a:t>紀錄</a:t>
              </a:r>
              <a:r>
                <a:rPr lang="en-US" altLang="zh-TW" sz="3200" dirty="0" smtClean="0">
                  <a:solidFill>
                    <a:srgbClr val="7F7F7F"/>
                  </a:solidFill>
                  <a:latin typeface="+mn-lt"/>
                  <a:ea typeface="文鼎粗圓" pitchFamily="49" charset="-120"/>
                  <a:cs typeface="+mj-cs"/>
                </a:rPr>
                <a:t>B</a:t>
              </a:r>
              <a:r>
                <a:rPr lang="zh-TW" altLang="en-US" sz="3200" dirty="0" smtClean="0">
                  <a:solidFill>
                    <a:srgbClr val="7F7F7F"/>
                  </a:solidFill>
                  <a:latin typeface="+mn-lt"/>
                  <a:ea typeface="文鼎粗圓" pitchFamily="49" charset="-120"/>
                  <a:cs typeface="+mj-cs"/>
                </a:rPr>
                <a:t>表</a:t>
              </a:r>
              <a:endParaRPr lang="zh-TW" altLang="en-US" sz="3200" dirty="0">
                <a:solidFill>
                  <a:srgbClr val="7F7F7F"/>
                </a:solidFill>
                <a:latin typeface="+mn-lt"/>
                <a:ea typeface="文鼎粗圓" pitchFamily="49" charset="-120"/>
                <a:cs typeface="+mj-cs"/>
              </a:endParaRPr>
            </a:p>
          </p:txBody>
        </p:sp>
      </p:grpSp>
      <p:grpSp>
        <p:nvGrpSpPr>
          <p:cNvPr id="2" name="群組 1"/>
          <p:cNvGrpSpPr/>
          <p:nvPr/>
        </p:nvGrpSpPr>
        <p:grpSpPr>
          <a:xfrm>
            <a:off x="-39501" y="2297303"/>
            <a:ext cx="4105275" cy="2544171"/>
            <a:chOff x="-39501" y="2297303"/>
            <a:chExt cx="4105275" cy="2544171"/>
          </a:xfrm>
        </p:grpSpPr>
        <p:pic>
          <p:nvPicPr>
            <p:cNvPr id="9" name="圖片 8"/>
            <p:cNvPicPr>
              <a:picLocks noChangeAspect="1"/>
            </p:cNvPicPr>
            <p:nvPr/>
          </p:nvPicPr>
          <p:blipFill rotWithShape="1">
            <a:blip r:embed="rId2"/>
            <a:srcRect l="21769" t="9924" r="25002" b="24894"/>
            <a:stretch/>
          </p:blipFill>
          <p:spPr>
            <a:xfrm>
              <a:off x="0" y="2297303"/>
              <a:ext cx="3693380" cy="2544171"/>
            </a:xfrm>
            <a:prstGeom prst="rect">
              <a:avLst/>
            </a:prstGeom>
          </p:spPr>
        </p:pic>
        <p:sp>
          <p:nvSpPr>
            <p:cNvPr id="10" name="文字方塊 3"/>
            <p:cNvSpPr txBox="1">
              <a:spLocks noChangeArrowheads="1"/>
            </p:cNvSpPr>
            <p:nvPr/>
          </p:nvSpPr>
          <p:spPr bwMode="auto">
            <a:xfrm>
              <a:off x="-39501" y="3666585"/>
              <a:ext cx="4105275" cy="831850"/>
            </a:xfrm>
            <a:prstGeom prst="rect">
              <a:avLst/>
            </a:prstGeom>
            <a:noFill/>
            <a:ln w="25400">
              <a:solidFill>
                <a:srgbClr val="00CC99"/>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defRPr>
                  <a:solidFill>
                    <a:schemeClr val="tx1"/>
                  </a:solidFill>
                  <a:latin typeface="Times New Roman" panose="02020603050405020304" pitchFamily="18" charset="0"/>
                  <a:ea typeface="新細明體" panose="02020500000000000000" pitchFamily="18" charset="-120"/>
                </a:defRPr>
              </a:lvl1pPr>
              <a:lvl2pPr marL="742950" indent="-285750">
                <a:defRPr>
                  <a:solidFill>
                    <a:schemeClr val="tx1"/>
                  </a:solidFill>
                  <a:latin typeface="Times New Roman" panose="02020603050405020304" pitchFamily="18" charset="0"/>
                  <a:ea typeface="新細明體" panose="02020500000000000000" pitchFamily="18" charset="-120"/>
                </a:defRPr>
              </a:lvl2pPr>
              <a:lvl3pPr marL="1143000" indent="-228600">
                <a:defRPr>
                  <a:solidFill>
                    <a:schemeClr val="tx1"/>
                  </a:solidFill>
                  <a:latin typeface="Times New Roman" panose="02020603050405020304" pitchFamily="18" charset="0"/>
                  <a:ea typeface="新細明體" panose="02020500000000000000" pitchFamily="18" charset="-120"/>
                </a:defRPr>
              </a:lvl3pPr>
              <a:lvl4pPr marL="1600200" indent="-228600">
                <a:defRPr>
                  <a:solidFill>
                    <a:schemeClr val="tx1"/>
                  </a:solidFill>
                  <a:latin typeface="Times New Roman" panose="02020603050405020304" pitchFamily="18" charset="0"/>
                  <a:ea typeface="新細明體" panose="02020500000000000000" pitchFamily="18" charset="-120"/>
                </a:defRPr>
              </a:lvl4pPr>
              <a:lvl5pPr marL="2057400" indent="-228600">
                <a:defRPr>
                  <a:solidFill>
                    <a:schemeClr val="tx1"/>
                  </a:solidFill>
                  <a:latin typeface="Times New Roman" panose="02020603050405020304" pitchFamily="18" charset="0"/>
                  <a:ea typeface="新細明體" panose="02020500000000000000" pitchFamily="18" charset="-120"/>
                </a:defRPr>
              </a:lvl5pPr>
              <a:lvl6pPr marL="2514600" indent="-228600" fontAlgn="base">
                <a:spcBef>
                  <a:spcPct val="0"/>
                </a:spcBef>
                <a:spcAft>
                  <a:spcPct val="0"/>
                </a:spcAft>
                <a:defRPr>
                  <a:solidFill>
                    <a:schemeClr val="tx1"/>
                  </a:solidFill>
                  <a:latin typeface="Times New Roman" panose="02020603050405020304" pitchFamily="18" charset="0"/>
                  <a:ea typeface="新細明體" panose="02020500000000000000" pitchFamily="18" charset="-120"/>
                </a:defRPr>
              </a:lvl6pPr>
              <a:lvl7pPr marL="2971800" indent="-228600" fontAlgn="base">
                <a:spcBef>
                  <a:spcPct val="0"/>
                </a:spcBef>
                <a:spcAft>
                  <a:spcPct val="0"/>
                </a:spcAft>
                <a:defRPr>
                  <a:solidFill>
                    <a:schemeClr val="tx1"/>
                  </a:solidFill>
                  <a:latin typeface="Times New Roman" panose="02020603050405020304" pitchFamily="18" charset="0"/>
                  <a:ea typeface="新細明體" panose="02020500000000000000" pitchFamily="18" charset="-120"/>
                </a:defRPr>
              </a:lvl7pPr>
              <a:lvl8pPr marL="3429000" indent="-228600" fontAlgn="base">
                <a:spcBef>
                  <a:spcPct val="0"/>
                </a:spcBef>
                <a:spcAft>
                  <a:spcPct val="0"/>
                </a:spcAft>
                <a:defRPr>
                  <a:solidFill>
                    <a:schemeClr val="tx1"/>
                  </a:solidFill>
                  <a:latin typeface="Times New Roman" panose="02020603050405020304" pitchFamily="18" charset="0"/>
                  <a:ea typeface="新細明體" panose="02020500000000000000" pitchFamily="18" charset="-120"/>
                </a:defRPr>
              </a:lvl8pPr>
              <a:lvl9pPr marL="3886200" indent="-228600" fontAlgn="base">
                <a:spcBef>
                  <a:spcPct val="0"/>
                </a:spcBef>
                <a:spcAft>
                  <a:spcPct val="0"/>
                </a:spcAft>
                <a:defRPr>
                  <a:solidFill>
                    <a:schemeClr val="tx1"/>
                  </a:solidFill>
                  <a:latin typeface="Times New Roman" panose="02020603050405020304" pitchFamily="18" charset="0"/>
                  <a:ea typeface="新細明體" panose="02020500000000000000" pitchFamily="18" charset="-120"/>
                </a:defRPr>
              </a:lvl9pPr>
            </a:lstStyle>
            <a:p>
              <a:pPr marL="0" marR="0" lvl="0" indent="0" defTabSz="914400" eaLnBrk="1" fontAlgn="base" latinLnBrk="0" hangingPunct="1">
                <a:lnSpc>
                  <a:spcPct val="100000"/>
                </a:lnSpc>
                <a:spcBef>
                  <a:spcPct val="0"/>
                </a:spcBef>
                <a:spcAft>
                  <a:spcPct val="0"/>
                </a:spcAft>
                <a:buClrTx/>
                <a:buSzTx/>
                <a:buFontTx/>
                <a:buNone/>
                <a:tabLst/>
                <a:defRPr/>
              </a:pPr>
              <a:r>
                <a:rPr kumimoji="0" lang="en-US" altLang="zh-TW" sz="2400" b="0" i="0" u="none" strike="noStrike" kern="0" cap="none" spc="0" normalizeH="0" baseline="0" noProof="0" dirty="0" smtClean="0">
                  <a:ln>
                    <a:noFill/>
                  </a:ln>
                  <a:solidFill>
                    <a:srgbClr val="000000"/>
                  </a:solidFill>
                  <a:effectLst/>
                  <a:uLnTx/>
                  <a:uFillTx/>
                  <a:latin typeface="Times New Roman" panose="02020603050405020304" pitchFamily="18" charset="0"/>
                  <a:ea typeface="新細明體" panose="02020500000000000000" pitchFamily="18" charset="-120"/>
                </a:rPr>
                <a:t>1.</a:t>
              </a:r>
              <a:r>
                <a:rPr kumimoji="0" lang="zh-TW" altLang="en-US" sz="2400" b="0" i="0" u="none" strike="noStrike" kern="0" cap="none" spc="0" normalizeH="0" baseline="0" noProof="0" dirty="0" smtClean="0">
                  <a:ln>
                    <a:noFill/>
                  </a:ln>
                  <a:solidFill>
                    <a:srgbClr val="000000"/>
                  </a:solidFill>
                  <a:effectLst/>
                  <a:uLnTx/>
                  <a:uFillTx/>
                  <a:latin typeface="Times New Roman" panose="02020603050405020304" pitchFamily="18" charset="0"/>
                  <a:ea typeface="新細明體" panose="02020500000000000000" pitchFamily="18" charset="-120"/>
                </a:rPr>
                <a:t>登錄校務行政系統</a:t>
              </a:r>
              <a:endParaRPr kumimoji="0" lang="en-US" altLang="zh-TW" sz="2400" b="0" i="0" u="none" strike="noStrike" kern="0" cap="none" spc="0" normalizeH="0" baseline="0" noProof="0" dirty="0" smtClean="0">
                <a:ln>
                  <a:noFill/>
                </a:ln>
                <a:solidFill>
                  <a:srgbClr val="000000"/>
                </a:solidFill>
                <a:effectLst/>
                <a:uLnTx/>
                <a:uFillTx/>
                <a:latin typeface="Times New Roman" panose="02020603050405020304" pitchFamily="18" charset="0"/>
                <a:ea typeface="新細明體" panose="02020500000000000000" pitchFamily="18" charset="-120"/>
              </a:endParaRPr>
            </a:p>
            <a:p>
              <a:pPr marL="0" marR="0" lvl="0" indent="0" defTabSz="914400" eaLnBrk="1" fontAlgn="base" latinLnBrk="0" hangingPunct="1">
                <a:lnSpc>
                  <a:spcPct val="100000"/>
                </a:lnSpc>
                <a:spcBef>
                  <a:spcPct val="0"/>
                </a:spcBef>
                <a:spcAft>
                  <a:spcPct val="0"/>
                </a:spcAft>
                <a:buClrTx/>
                <a:buSzTx/>
                <a:buFontTx/>
                <a:buNone/>
                <a:tabLst/>
                <a:defRPr/>
              </a:pPr>
              <a:r>
                <a:rPr kumimoji="0" lang="en-US" altLang="zh-TW" sz="2400" b="0" i="0" u="none" strike="noStrike" kern="0" cap="none" spc="0" normalizeH="0" baseline="0" noProof="0" dirty="0" smtClean="0">
                  <a:ln>
                    <a:noFill/>
                  </a:ln>
                  <a:solidFill>
                    <a:srgbClr val="000000"/>
                  </a:solidFill>
                  <a:effectLst/>
                  <a:uLnTx/>
                  <a:uFillTx/>
                  <a:latin typeface="Times New Roman" panose="02020603050405020304" pitchFamily="18" charset="0"/>
                  <a:ea typeface="新細明體" panose="02020500000000000000" pitchFamily="18" charset="-120"/>
                </a:rPr>
                <a:t>2.</a:t>
              </a:r>
              <a:r>
                <a:rPr kumimoji="0" lang="zh-TW" altLang="en-US" sz="2400" b="0" i="0" u="none" strike="noStrike" kern="0" cap="none" spc="0" normalizeH="0" baseline="0" noProof="0" dirty="0" smtClean="0">
                  <a:ln>
                    <a:noFill/>
                  </a:ln>
                  <a:solidFill>
                    <a:srgbClr val="000000"/>
                  </a:solidFill>
                  <a:effectLst/>
                  <a:uLnTx/>
                  <a:uFillTx/>
                  <a:latin typeface="Times New Roman" panose="02020603050405020304" pitchFamily="18" charset="0"/>
                  <a:ea typeface="新細明體" panose="02020500000000000000" pitchFamily="18" charset="-120"/>
                </a:rPr>
                <a:t>選擇</a:t>
              </a:r>
              <a:r>
                <a:rPr kumimoji="0" lang="zh-TW" altLang="en-US" sz="2400" b="0" i="0" u="none" strike="noStrike" kern="0" cap="none" spc="0" normalizeH="0" baseline="0" noProof="0" dirty="0" smtClean="0">
                  <a:ln>
                    <a:noFill/>
                  </a:ln>
                  <a:solidFill>
                    <a:srgbClr val="FF0000"/>
                  </a:solidFill>
                  <a:effectLst/>
                  <a:uLnTx/>
                  <a:uFillTx/>
                  <a:latin typeface="Times New Roman" panose="02020603050405020304" pitchFamily="18" charset="0"/>
                  <a:ea typeface="新細明體" panose="02020500000000000000" pitchFamily="18" charset="-120"/>
                </a:rPr>
                <a:t>輔導處</a:t>
              </a:r>
              <a:r>
                <a:rPr kumimoji="0" lang="en-US" altLang="zh-TW" sz="2400" b="0" i="0" u="none" strike="noStrike" kern="0" cap="none" spc="0" normalizeH="0" baseline="0" noProof="0" dirty="0" smtClean="0">
                  <a:ln>
                    <a:noFill/>
                  </a:ln>
                  <a:solidFill>
                    <a:srgbClr val="FF0000"/>
                  </a:solidFill>
                  <a:effectLst/>
                  <a:uLnTx/>
                  <a:uFillTx/>
                  <a:latin typeface="Times New Roman" panose="02020603050405020304" pitchFamily="18" charset="0"/>
                  <a:ea typeface="新細明體" panose="02020500000000000000" pitchFamily="18" charset="-120"/>
                </a:rPr>
                <a:t>-</a:t>
              </a:r>
              <a:r>
                <a:rPr kumimoji="0" lang="zh-TW" altLang="en-US" sz="2400" b="0" i="0" u="none" strike="noStrike" kern="0" cap="none" spc="0" normalizeH="0" baseline="0" noProof="0" dirty="0" smtClean="0">
                  <a:ln>
                    <a:noFill/>
                  </a:ln>
                  <a:solidFill>
                    <a:srgbClr val="FF0000"/>
                  </a:solidFill>
                  <a:effectLst/>
                  <a:uLnTx/>
                  <a:uFillTx/>
                  <a:latin typeface="Times New Roman" panose="02020603050405020304" pitchFamily="18" charset="0"/>
                  <a:ea typeface="新細明體" panose="02020500000000000000" pitchFamily="18" charset="-120"/>
                </a:rPr>
                <a:t>學生輔導資料</a:t>
              </a:r>
              <a:endParaRPr kumimoji="0" lang="en-US" altLang="zh-TW" sz="2400" b="0" i="0" u="none" strike="noStrike" kern="0" cap="none" spc="0" normalizeH="0" baseline="0" noProof="0" dirty="0" smtClean="0">
                <a:ln>
                  <a:noFill/>
                </a:ln>
                <a:solidFill>
                  <a:srgbClr val="FF0000"/>
                </a:solidFill>
                <a:effectLst/>
                <a:uLnTx/>
                <a:uFillTx/>
                <a:latin typeface="Times New Roman" panose="02020603050405020304" pitchFamily="18" charset="0"/>
                <a:ea typeface="新細明體" panose="02020500000000000000" pitchFamily="18" charset="-120"/>
              </a:endParaRPr>
            </a:p>
          </p:txBody>
        </p:sp>
        <p:sp>
          <p:nvSpPr>
            <p:cNvPr id="11" name="橢圓 10"/>
            <p:cNvSpPr/>
            <p:nvPr/>
          </p:nvSpPr>
          <p:spPr>
            <a:xfrm>
              <a:off x="971600" y="2551446"/>
              <a:ext cx="655223" cy="595619"/>
            </a:xfrm>
            <a:prstGeom prst="ellipse">
              <a:avLst/>
            </a:prstGeom>
            <a:noFill/>
            <a:ln w="317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n w="38100">
                  <a:solidFill>
                    <a:srgbClr val="FF0000"/>
                  </a:solidFill>
                </a:ln>
              </a:endParaRPr>
            </a:p>
          </p:txBody>
        </p:sp>
      </p:grpSp>
      <p:grpSp>
        <p:nvGrpSpPr>
          <p:cNvPr id="12" name="群組 11"/>
          <p:cNvGrpSpPr/>
          <p:nvPr/>
        </p:nvGrpSpPr>
        <p:grpSpPr>
          <a:xfrm>
            <a:off x="1479606" y="4890119"/>
            <a:ext cx="5274310" cy="2149475"/>
            <a:chOff x="1479606" y="4890119"/>
            <a:chExt cx="5274310" cy="2149475"/>
          </a:xfrm>
        </p:grpSpPr>
        <p:pic>
          <p:nvPicPr>
            <p:cNvPr id="19" name="圖片 18"/>
            <p:cNvPicPr/>
            <p:nvPr/>
          </p:nvPicPr>
          <p:blipFill>
            <a:blip r:embed="rId3"/>
            <a:stretch>
              <a:fillRect/>
            </a:stretch>
          </p:blipFill>
          <p:spPr>
            <a:xfrm>
              <a:off x="1479606" y="4890119"/>
              <a:ext cx="5274310" cy="2149475"/>
            </a:xfrm>
            <a:prstGeom prst="rect">
              <a:avLst/>
            </a:prstGeom>
          </p:spPr>
        </p:pic>
        <p:sp>
          <p:nvSpPr>
            <p:cNvPr id="13" name="橢圓 12"/>
            <p:cNvSpPr/>
            <p:nvPr/>
          </p:nvSpPr>
          <p:spPr>
            <a:xfrm>
              <a:off x="2915816" y="5263509"/>
              <a:ext cx="645952" cy="729614"/>
            </a:xfrm>
            <a:prstGeom prst="ellipse">
              <a:avLst/>
            </a:prstGeom>
            <a:noFill/>
            <a:ln w="3175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n w="38100">
                  <a:solidFill>
                    <a:srgbClr val="FF0000"/>
                  </a:solidFill>
                </a:ln>
              </a:endParaRPr>
            </a:p>
          </p:txBody>
        </p:sp>
        <p:sp>
          <p:nvSpPr>
            <p:cNvPr id="14" name="文字方塊 3"/>
            <p:cNvSpPr txBox="1">
              <a:spLocks noChangeArrowheads="1"/>
            </p:cNvSpPr>
            <p:nvPr/>
          </p:nvSpPr>
          <p:spPr bwMode="auto">
            <a:xfrm>
              <a:off x="2722356" y="5993123"/>
              <a:ext cx="3672408" cy="461665"/>
            </a:xfrm>
            <a:prstGeom prst="rect">
              <a:avLst/>
            </a:prstGeom>
            <a:noFill/>
            <a:ln w="25400">
              <a:solidFill>
                <a:schemeClr val="accent1"/>
              </a:solid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a:defRPr>
                  <a:solidFill>
                    <a:schemeClr val="tx1"/>
                  </a:solidFill>
                  <a:latin typeface="Times New Roman" panose="02020603050405020304" pitchFamily="18" charset="0"/>
                  <a:ea typeface="新細明體" panose="02020500000000000000" pitchFamily="18" charset="-120"/>
                </a:defRPr>
              </a:lvl1pPr>
              <a:lvl2pPr marL="742950" indent="-285750">
                <a:defRPr>
                  <a:solidFill>
                    <a:schemeClr val="tx1"/>
                  </a:solidFill>
                  <a:latin typeface="Times New Roman" panose="02020603050405020304" pitchFamily="18" charset="0"/>
                  <a:ea typeface="新細明體" panose="02020500000000000000" pitchFamily="18" charset="-120"/>
                </a:defRPr>
              </a:lvl2pPr>
              <a:lvl3pPr marL="1143000" indent="-228600">
                <a:defRPr>
                  <a:solidFill>
                    <a:schemeClr val="tx1"/>
                  </a:solidFill>
                  <a:latin typeface="Times New Roman" panose="02020603050405020304" pitchFamily="18" charset="0"/>
                  <a:ea typeface="新細明體" panose="02020500000000000000" pitchFamily="18" charset="-120"/>
                </a:defRPr>
              </a:lvl3pPr>
              <a:lvl4pPr marL="1600200" indent="-228600">
                <a:defRPr>
                  <a:solidFill>
                    <a:schemeClr val="tx1"/>
                  </a:solidFill>
                  <a:latin typeface="Times New Roman" panose="02020603050405020304" pitchFamily="18" charset="0"/>
                  <a:ea typeface="新細明體" panose="02020500000000000000" pitchFamily="18" charset="-120"/>
                </a:defRPr>
              </a:lvl4pPr>
              <a:lvl5pPr marL="2057400" indent="-228600">
                <a:defRPr>
                  <a:solidFill>
                    <a:schemeClr val="tx1"/>
                  </a:solidFill>
                  <a:latin typeface="Times New Roman" panose="02020603050405020304" pitchFamily="18" charset="0"/>
                  <a:ea typeface="新細明體" panose="02020500000000000000" pitchFamily="18" charset="-120"/>
                </a:defRPr>
              </a:lvl5pPr>
              <a:lvl6pPr marL="2514600" indent="-228600" fontAlgn="base">
                <a:spcBef>
                  <a:spcPct val="0"/>
                </a:spcBef>
                <a:spcAft>
                  <a:spcPct val="0"/>
                </a:spcAft>
                <a:defRPr>
                  <a:solidFill>
                    <a:schemeClr val="tx1"/>
                  </a:solidFill>
                  <a:latin typeface="Times New Roman" panose="02020603050405020304" pitchFamily="18" charset="0"/>
                  <a:ea typeface="新細明體" panose="02020500000000000000" pitchFamily="18" charset="-120"/>
                </a:defRPr>
              </a:lvl6pPr>
              <a:lvl7pPr marL="2971800" indent="-228600" fontAlgn="base">
                <a:spcBef>
                  <a:spcPct val="0"/>
                </a:spcBef>
                <a:spcAft>
                  <a:spcPct val="0"/>
                </a:spcAft>
                <a:defRPr>
                  <a:solidFill>
                    <a:schemeClr val="tx1"/>
                  </a:solidFill>
                  <a:latin typeface="Times New Roman" panose="02020603050405020304" pitchFamily="18" charset="0"/>
                  <a:ea typeface="新細明體" panose="02020500000000000000" pitchFamily="18" charset="-120"/>
                </a:defRPr>
              </a:lvl7pPr>
              <a:lvl8pPr marL="3429000" indent="-228600" fontAlgn="base">
                <a:spcBef>
                  <a:spcPct val="0"/>
                </a:spcBef>
                <a:spcAft>
                  <a:spcPct val="0"/>
                </a:spcAft>
                <a:defRPr>
                  <a:solidFill>
                    <a:schemeClr val="tx1"/>
                  </a:solidFill>
                  <a:latin typeface="Times New Roman" panose="02020603050405020304" pitchFamily="18" charset="0"/>
                  <a:ea typeface="新細明體" panose="02020500000000000000" pitchFamily="18" charset="-120"/>
                </a:defRPr>
              </a:lvl8pPr>
              <a:lvl9pPr marL="3886200" indent="-228600" fontAlgn="base">
                <a:spcBef>
                  <a:spcPct val="0"/>
                </a:spcBef>
                <a:spcAft>
                  <a:spcPct val="0"/>
                </a:spcAft>
                <a:defRPr>
                  <a:solidFill>
                    <a:schemeClr val="tx1"/>
                  </a:solidFill>
                  <a:latin typeface="Times New Roman" panose="02020603050405020304" pitchFamily="18" charset="0"/>
                  <a:ea typeface="新細明體" panose="02020500000000000000" pitchFamily="18" charset="-120"/>
                </a:defRPr>
              </a:lvl9pPr>
            </a:lstStyle>
            <a:p>
              <a:r>
                <a:rPr kumimoji="0" lang="zh-TW" altLang="en-US" sz="2400" dirty="0"/>
                <a:t>選擇</a:t>
              </a:r>
              <a:r>
                <a:rPr kumimoji="0" lang="en-US" altLang="zh-TW" sz="2400" dirty="0" smtClean="0">
                  <a:solidFill>
                    <a:srgbClr val="FF0000"/>
                  </a:solidFill>
                </a:rPr>
                <a:t>-</a:t>
              </a:r>
              <a:r>
                <a:rPr kumimoji="0" lang="zh-TW" altLang="en-US" sz="2400" dirty="0" smtClean="0">
                  <a:solidFill>
                    <a:srgbClr val="FF0000"/>
                  </a:solidFill>
                </a:rPr>
                <a:t>親師訪談</a:t>
              </a:r>
              <a:r>
                <a:rPr kumimoji="0" lang="en-US" altLang="zh-TW" sz="2400" dirty="0" smtClean="0">
                  <a:solidFill>
                    <a:srgbClr val="FF0000"/>
                  </a:solidFill>
                </a:rPr>
                <a:t>-</a:t>
              </a:r>
              <a:r>
                <a:rPr kumimoji="0" lang="zh-TW" altLang="en-US" sz="2400" dirty="0" smtClean="0">
                  <a:solidFill>
                    <a:srgbClr val="FF0000"/>
                  </a:solidFill>
                </a:rPr>
                <a:t>新增紀錄</a:t>
              </a:r>
              <a:endParaRPr kumimoji="0" lang="zh-TW" altLang="en-US" sz="2400" dirty="0">
                <a:solidFill>
                  <a:srgbClr val="FF0000"/>
                </a:solidFill>
              </a:endParaRPr>
            </a:p>
          </p:txBody>
        </p:sp>
        <p:sp>
          <p:nvSpPr>
            <p:cNvPr id="3" name="橢圓 2"/>
            <p:cNvSpPr/>
            <p:nvPr/>
          </p:nvSpPr>
          <p:spPr bwMode="auto">
            <a:xfrm>
              <a:off x="5364088" y="5367579"/>
              <a:ext cx="504056" cy="397739"/>
            </a:xfrm>
            <a:prstGeom prst="ellipse">
              <a:avLst/>
            </a:prstGeom>
            <a:noFill/>
            <a:ln w="3810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1" hangingPunct="1">
                <a:lnSpc>
                  <a:spcPct val="100000"/>
                </a:lnSpc>
                <a:spcBef>
                  <a:spcPct val="0"/>
                </a:spcBef>
                <a:spcAft>
                  <a:spcPct val="0"/>
                </a:spcAft>
                <a:buClrTx/>
                <a:buSzTx/>
                <a:buFont typeface="Arial" pitchFamily="34" charset="0"/>
                <a:buNone/>
                <a:tabLst/>
              </a:pPr>
              <a:endParaRPr kumimoji="0" lang="zh-TW" altLang="en-US" sz="1800" b="0" i="0" u="none" strike="noStrike" cap="none" normalizeH="0" baseline="0" smtClean="0">
                <a:ln>
                  <a:noFill/>
                </a:ln>
                <a:solidFill>
                  <a:schemeClr val="tx1"/>
                </a:solidFill>
                <a:effectLst/>
                <a:latin typeface="Gulim" pitchFamily="34" charset="-127"/>
                <a:ea typeface="Gulim" pitchFamily="34" charset="-127"/>
              </a:endParaRPr>
            </a:p>
          </p:txBody>
        </p:sp>
      </p:grpSp>
      <p:sp>
        <p:nvSpPr>
          <p:cNvPr id="4" name="向右箭號 3"/>
          <p:cNvSpPr/>
          <p:nvPr/>
        </p:nvSpPr>
        <p:spPr bwMode="auto">
          <a:xfrm>
            <a:off x="4116761" y="3284984"/>
            <a:ext cx="599255" cy="381601"/>
          </a:xfrm>
          <a:prstGeom prst="rightArrow">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1" hangingPunct="1">
              <a:lnSpc>
                <a:spcPct val="100000"/>
              </a:lnSpc>
              <a:spcBef>
                <a:spcPct val="0"/>
              </a:spcBef>
              <a:spcAft>
                <a:spcPct val="0"/>
              </a:spcAft>
              <a:buClrTx/>
              <a:buSzTx/>
              <a:buFont typeface="Arial" pitchFamily="34" charset="0"/>
              <a:buNone/>
              <a:tabLst/>
            </a:pPr>
            <a:endParaRPr kumimoji="0" lang="zh-TW" altLang="en-US" sz="1800" b="0" i="0" u="none" strike="noStrike" cap="none" normalizeH="0" baseline="0" smtClean="0">
              <a:ln>
                <a:noFill/>
              </a:ln>
              <a:solidFill>
                <a:schemeClr val="tx1"/>
              </a:solidFill>
              <a:effectLst/>
              <a:latin typeface="Gulim" pitchFamily="34" charset="-127"/>
              <a:ea typeface="Gulim" pitchFamily="34" charset="-127"/>
            </a:endParaRPr>
          </a:p>
        </p:txBody>
      </p:sp>
      <p:grpSp>
        <p:nvGrpSpPr>
          <p:cNvPr id="7" name="群組 6"/>
          <p:cNvGrpSpPr/>
          <p:nvPr/>
        </p:nvGrpSpPr>
        <p:grpSpPr>
          <a:xfrm>
            <a:off x="4716016" y="2391890"/>
            <a:ext cx="4245337" cy="2348578"/>
            <a:chOff x="4716016" y="2391890"/>
            <a:chExt cx="4245337" cy="2348578"/>
          </a:xfrm>
        </p:grpSpPr>
        <p:pic>
          <p:nvPicPr>
            <p:cNvPr id="18" name="圖片 17"/>
            <p:cNvPicPr/>
            <p:nvPr/>
          </p:nvPicPr>
          <p:blipFill rotWithShape="1">
            <a:blip r:embed="rId4"/>
            <a:srcRect t="5008" r="19451"/>
            <a:stretch/>
          </p:blipFill>
          <p:spPr>
            <a:xfrm>
              <a:off x="4716016" y="2391890"/>
              <a:ext cx="3738743" cy="2348578"/>
            </a:xfrm>
            <a:prstGeom prst="rect">
              <a:avLst/>
            </a:prstGeom>
          </p:spPr>
        </p:pic>
        <p:sp>
          <p:nvSpPr>
            <p:cNvPr id="21" name="文字方塊 3"/>
            <p:cNvSpPr txBox="1">
              <a:spLocks noChangeArrowheads="1"/>
            </p:cNvSpPr>
            <p:nvPr/>
          </p:nvSpPr>
          <p:spPr bwMode="auto">
            <a:xfrm>
              <a:off x="5288945" y="3881471"/>
              <a:ext cx="3672408" cy="461665"/>
            </a:xfrm>
            <a:prstGeom prst="rect">
              <a:avLst/>
            </a:prstGeom>
            <a:noFill/>
            <a:ln w="25400">
              <a:solidFill>
                <a:schemeClr val="accent1"/>
              </a:solid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a:defRPr>
                  <a:solidFill>
                    <a:schemeClr val="tx1"/>
                  </a:solidFill>
                  <a:latin typeface="Times New Roman" panose="02020603050405020304" pitchFamily="18" charset="0"/>
                  <a:ea typeface="新細明體" panose="02020500000000000000" pitchFamily="18" charset="-120"/>
                </a:defRPr>
              </a:lvl1pPr>
              <a:lvl2pPr marL="742950" indent="-285750">
                <a:defRPr>
                  <a:solidFill>
                    <a:schemeClr val="tx1"/>
                  </a:solidFill>
                  <a:latin typeface="Times New Roman" panose="02020603050405020304" pitchFamily="18" charset="0"/>
                  <a:ea typeface="新細明體" panose="02020500000000000000" pitchFamily="18" charset="-120"/>
                </a:defRPr>
              </a:lvl2pPr>
              <a:lvl3pPr marL="1143000" indent="-228600">
                <a:defRPr>
                  <a:solidFill>
                    <a:schemeClr val="tx1"/>
                  </a:solidFill>
                  <a:latin typeface="Times New Roman" panose="02020603050405020304" pitchFamily="18" charset="0"/>
                  <a:ea typeface="新細明體" panose="02020500000000000000" pitchFamily="18" charset="-120"/>
                </a:defRPr>
              </a:lvl3pPr>
              <a:lvl4pPr marL="1600200" indent="-228600">
                <a:defRPr>
                  <a:solidFill>
                    <a:schemeClr val="tx1"/>
                  </a:solidFill>
                  <a:latin typeface="Times New Roman" panose="02020603050405020304" pitchFamily="18" charset="0"/>
                  <a:ea typeface="新細明體" panose="02020500000000000000" pitchFamily="18" charset="-120"/>
                </a:defRPr>
              </a:lvl4pPr>
              <a:lvl5pPr marL="2057400" indent="-228600">
                <a:defRPr>
                  <a:solidFill>
                    <a:schemeClr val="tx1"/>
                  </a:solidFill>
                  <a:latin typeface="Times New Roman" panose="02020603050405020304" pitchFamily="18" charset="0"/>
                  <a:ea typeface="新細明體" panose="02020500000000000000" pitchFamily="18" charset="-120"/>
                </a:defRPr>
              </a:lvl5pPr>
              <a:lvl6pPr marL="2514600" indent="-228600" fontAlgn="base">
                <a:spcBef>
                  <a:spcPct val="0"/>
                </a:spcBef>
                <a:spcAft>
                  <a:spcPct val="0"/>
                </a:spcAft>
                <a:defRPr>
                  <a:solidFill>
                    <a:schemeClr val="tx1"/>
                  </a:solidFill>
                  <a:latin typeface="Times New Roman" panose="02020603050405020304" pitchFamily="18" charset="0"/>
                  <a:ea typeface="新細明體" panose="02020500000000000000" pitchFamily="18" charset="-120"/>
                </a:defRPr>
              </a:lvl6pPr>
              <a:lvl7pPr marL="2971800" indent="-228600" fontAlgn="base">
                <a:spcBef>
                  <a:spcPct val="0"/>
                </a:spcBef>
                <a:spcAft>
                  <a:spcPct val="0"/>
                </a:spcAft>
                <a:defRPr>
                  <a:solidFill>
                    <a:schemeClr val="tx1"/>
                  </a:solidFill>
                  <a:latin typeface="Times New Roman" panose="02020603050405020304" pitchFamily="18" charset="0"/>
                  <a:ea typeface="新細明體" panose="02020500000000000000" pitchFamily="18" charset="-120"/>
                </a:defRPr>
              </a:lvl7pPr>
              <a:lvl8pPr marL="3429000" indent="-228600" fontAlgn="base">
                <a:spcBef>
                  <a:spcPct val="0"/>
                </a:spcBef>
                <a:spcAft>
                  <a:spcPct val="0"/>
                </a:spcAft>
                <a:defRPr>
                  <a:solidFill>
                    <a:schemeClr val="tx1"/>
                  </a:solidFill>
                  <a:latin typeface="Times New Roman" panose="02020603050405020304" pitchFamily="18" charset="0"/>
                  <a:ea typeface="新細明體" panose="02020500000000000000" pitchFamily="18" charset="-120"/>
                </a:defRPr>
              </a:lvl8pPr>
              <a:lvl9pPr marL="3886200" indent="-228600" fontAlgn="base">
                <a:spcBef>
                  <a:spcPct val="0"/>
                </a:spcBef>
                <a:spcAft>
                  <a:spcPct val="0"/>
                </a:spcAft>
                <a:defRPr>
                  <a:solidFill>
                    <a:schemeClr val="tx1"/>
                  </a:solidFill>
                  <a:latin typeface="Times New Roman" panose="02020603050405020304" pitchFamily="18" charset="0"/>
                  <a:ea typeface="新細明體" panose="02020500000000000000" pitchFamily="18" charset="-120"/>
                </a:defRPr>
              </a:lvl9pPr>
            </a:lstStyle>
            <a:p>
              <a:r>
                <a:rPr kumimoji="0" lang="zh-TW" altLang="en-US" sz="2400" dirty="0" smtClean="0"/>
                <a:t>點選</a:t>
              </a:r>
              <a:r>
                <a:rPr kumimoji="0" lang="en-US" altLang="zh-TW" sz="2400" dirty="0" smtClean="0">
                  <a:solidFill>
                    <a:srgbClr val="FF0000"/>
                  </a:solidFill>
                </a:rPr>
                <a:t>-</a:t>
              </a:r>
              <a:r>
                <a:rPr kumimoji="0" lang="zh-TW" altLang="en-US" sz="2400" dirty="0" smtClean="0">
                  <a:solidFill>
                    <a:srgbClr val="FF0000"/>
                  </a:solidFill>
                </a:rPr>
                <a:t>學生姓名</a:t>
              </a:r>
              <a:endParaRPr kumimoji="0" lang="zh-TW" altLang="en-US" sz="2400" dirty="0">
                <a:solidFill>
                  <a:srgbClr val="FF0000"/>
                </a:solidFill>
              </a:endParaRPr>
            </a:p>
          </p:txBody>
        </p:sp>
        <p:sp>
          <p:nvSpPr>
            <p:cNvPr id="22" name="橢圓 21"/>
            <p:cNvSpPr/>
            <p:nvPr/>
          </p:nvSpPr>
          <p:spPr>
            <a:xfrm>
              <a:off x="5239775" y="3103212"/>
              <a:ext cx="645952" cy="729614"/>
            </a:xfrm>
            <a:prstGeom prst="ellipse">
              <a:avLst/>
            </a:prstGeom>
            <a:noFill/>
            <a:ln w="3175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n w="38100">
                  <a:solidFill>
                    <a:srgbClr val="FF0000"/>
                  </a:solidFill>
                </a:ln>
              </a:endParaRPr>
            </a:p>
          </p:txBody>
        </p:sp>
      </p:grpSp>
      <p:sp>
        <p:nvSpPr>
          <p:cNvPr id="6" name="向下箭號 5"/>
          <p:cNvSpPr/>
          <p:nvPr/>
        </p:nvSpPr>
        <p:spPr bwMode="auto">
          <a:xfrm rot="1459732">
            <a:off x="4365199" y="4297995"/>
            <a:ext cx="650909" cy="721722"/>
          </a:xfrm>
          <a:prstGeom prst="downArrow">
            <a:avLst>
              <a:gd name="adj1" fmla="val 38762"/>
              <a:gd name="adj2" fmla="val 52335"/>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1" hangingPunct="1">
              <a:lnSpc>
                <a:spcPct val="100000"/>
              </a:lnSpc>
              <a:spcBef>
                <a:spcPct val="0"/>
              </a:spcBef>
              <a:spcAft>
                <a:spcPct val="0"/>
              </a:spcAft>
              <a:buClrTx/>
              <a:buSzTx/>
              <a:buFont typeface="Arial" pitchFamily="34" charset="0"/>
              <a:buNone/>
              <a:tabLst/>
            </a:pPr>
            <a:endParaRPr kumimoji="0" lang="zh-TW" altLang="en-US" sz="1800" b="0" i="0" u="none" strike="noStrike" cap="none" normalizeH="0" baseline="0" smtClean="0">
              <a:ln>
                <a:noFill/>
              </a:ln>
              <a:solidFill>
                <a:schemeClr val="tx1"/>
              </a:solidFill>
              <a:effectLst/>
              <a:latin typeface="Gulim" pitchFamily="34" charset="-127"/>
              <a:ea typeface="Gulim" pitchFamily="34" charset="-127"/>
            </a:endParaRPr>
          </a:p>
        </p:txBody>
      </p:sp>
    </p:spTree>
    <p:extLst>
      <p:ext uri="{BB962C8B-B14F-4D97-AF65-F5344CB8AC3E}">
        <p14:creationId xmlns:p14="http://schemas.microsoft.com/office/powerpoint/2010/main" val="244804345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additive="base">
                                        <p:cTn id="7" dur="500" fill="hold"/>
                                        <p:tgtEl>
                                          <p:spTgt spid="15"/>
                                        </p:tgtEl>
                                        <p:attrNameLst>
                                          <p:attrName>ppt_x</p:attrName>
                                        </p:attrNameLst>
                                      </p:cBhvr>
                                      <p:tavLst>
                                        <p:tav tm="0">
                                          <p:val>
                                            <p:strVal val="0-#ppt_w/2"/>
                                          </p:val>
                                        </p:tav>
                                        <p:tav tm="100000">
                                          <p:val>
                                            <p:strVal val="#ppt_x"/>
                                          </p:val>
                                        </p:tav>
                                      </p:tavLst>
                                    </p:anim>
                                    <p:anim calcmode="lin" valueType="num">
                                      <p:cBhvr additive="base">
                                        <p:cTn id="8" dur="500" fill="hold"/>
                                        <p:tgtEl>
                                          <p:spTgt spid="15"/>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10" presetClass="entr" presetSubtype="0" fill="hold" nodeType="after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500"/>
                                        <p:tgtEl>
                                          <p:spTgt spid="2"/>
                                        </p:tgtEl>
                                      </p:cBhvr>
                                    </p:animEffect>
                                  </p:childTnLst>
                                </p:cTn>
                              </p:par>
                            </p:childTnLst>
                          </p:cTn>
                        </p:par>
                        <p:par>
                          <p:cTn id="13" fill="hold">
                            <p:stCondLst>
                              <p:cond delay="1000"/>
                            </p:stCondLst>
                            <p:childTnLst>
                              <p:par>
                                <p:cTn id="14" presetID="10" presetClass="entr" presetSubtype="0" fill="hold" grpId="0" nodeType="afterEffect">
                                  <p:stCondLst>
                                    <p:cond delay="0"/>
                                  </p:stCondLst>
                                  <p:childTnLst>
                                    <p:set>
                                      <p:cBhvr>
                                        <p:cTn id="15" dur="1" fill="hold">
                                          <p:stCondLst>
                                            <p:cond delay="0"/>
                                          </p:stCondLst>
                                        </p:cTn>
                                        <p:tgtEl>
                                          <p:spTgt spid="4"/>
                                        </p:tgtEl>
                                        <p:attrNameLst>
                                          <p:attrName>style.visibility</p:attrName>
                                        </p:attrNameLst>
                                      </p:cBhvr>
                                      <p:to>
                                        <p:strVal val="visible"/>
                                      </p:to>
                                    </p:set>
                                    <p:animEffect transition="in" filter="fade">
                                      <p:cBhvr>
                                        <p:cTn id="16" dur="500"/>
                                        <p:tgtEl>
                                          <p:spTgt spid="4"/>
                                        </p:tgtEl>
                                      </p:cBhvr>
                                    </p:animEffect>
                                  </p:childTnLst>
                                </p:cTn>
                              </p:par>
                            </p:childTnLst>
                          </p:cTn>
                        </p:par>
                        <p:par>
                          <p:cTn id="17" fill="hold">
                            <p:stCondLst>
                              <p:cond delay="1500"/>
                            </p:stCondLst>
                            <p:childTnLst>
                              <p:par>
                                <p:cTn id="18" presetID="10" presetClass="entr" presetSubtype="0" fill="hold" nodeType="afterEffect">
                                  <p:stCondLst>
                                    <p:cond delay="0"/>
                                  </p:stCondLst>
                                  <p:childTnLst>
                                    <p:set>
                                      <p:cBhvr>
                                        <p:cTn id="19" dur="1" fill="hold">
                                          <p:stCondLst>
                                            <p:cond delay="0"/>
                                          </p:stCondLst>
                                        </p:cTn>
                                        <p:tgtEl>
                                          <p:spTgt spid="7"/>
                                        </p:tgtEl>
                                        <p:attrNameLst>
                                          <p:attrName>style.visibility</p:attrName>
                                        </p:attrNameLst>
                                      </p:cBhvr>
                                      <p:to>
                                        <p:strVal val="visible"/>
                                      </p:to>
                                    </p:set>
                                    <p:animEffect transition="in" filter="fade">
                                      <p:cBhvr>
                                        <p:cTn id="20" dur="500"/>
                                        <p:tgtEl>
                                          <p:spTgt spid="7"/>
                                        </p:tgtEl>
                                      </p:cBhvr>
                                    </p:animEffect>
                                  </p:childTnLst>
                                </p:cTn>
                              </p:par>
                            </p:childTnLst>
                          </p:cTn>
                        </p:par>
                        <p:par>
                          <p:cTn id="21" fill="hold">
                            <p:stCondLst>
                              <p:cond delay="2000"/>
                            </p:stCondLst>
                            <p:childTnLst>
                              <p:par>
                                <p:cTn id="22" presetID="10" presetClass="entr" presetSubtype="0" fill="hold" grpId="0" nodeType="afterEffect">
                                  <p:stCondLst>
                                    <p:cond delay="0"/>
                                  </p:stCondLst>
                                  <p:childTnLst>
                                    <p:set>
                                      <p:cBhvr>
                                        <p:cTn id="23" dur="1" fill="hold">
                                          <p:stCondLst>
                                            <p:cond delay="0"/>
                                          </p:stCondLst>
                                        </p:cTn>
                                        <p:tgtEl>
                                          <p:spTgt spid="6"/>
                                        </p:tgtEl>
                                        <p:attrNameLst>
                                          <p:attrName>style.visibility</p:attrName>
                                        </p:attrNameLst>
                                      </p:cBhvr>
                                      <p:to>
                                        <p:strVal val="visible"/>
                                      </p:to>
                                    </p:set>
                                    <p:animEffect transition="in" filter="fade">
                                      <p:cBhvr>
                                        <p:cTn id="24" dur="500"/>
                                        <p:tgtEl>
                                          <p:spTgt spid="6"/>
                                        </p:tgtEl>
                                      </p:cBhvr>
                                    </p:animEffect>
                                  </p:childTnLst>
                                </p:cTn>
                              </p:par>
                            </p:childTnLst>
                          </p:cTn>
                        </p:par>
                        <p:par>
                          <p:cTn id="25" fill="hold">
                            <p:stCondLst>
                              <p:cond delay="2500"/>
                            </p:stCondLst>
                            <p:childTnLst>
                              <p:par>
                                <p:cTn id="26" presetID="10" presetClass="entr" presetSubtype="0" fill="hold" nodeType="afterEffect">
                                  <p:stCondLst>
                                    <p:cond delay="0"/>
                                  </p:stCondLst>
                                  <p:childTnLst>
                                    <p:set>
                                      <p:cBhvr>
                                        <p:cTn id="27" dur="1" fill="hold">
                                          <p:stCondLst>
                                            <p:cond delay="0"/>
                                          </p:stCondLst>
                                        </p:cTn>
                                        <p:tgtEl>
                                          <p:spTgt spid="12"/>
                                        </p:tgtEl>
                                        <p:attrNameLst>
                                          <p:attrName>style.visibility</p:attrName>
                                        </p:attrNameLst>
                                      </p:cBhvr>
                                      <p:to>
                                        <p:strVal val="visible"/>
                                      </p:to>
                                    </p:set>
                                    <p:animEffect transition="in" filter="fade">
                                      <p:cBhvr>
                                        <p:cTn id="28"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6"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2"/>
          <p:cNvSpPr txBox="1">
            <a:spLocks/>
          </p:cNvSpPr>
          <p:nvPr/>
        </p:nvSpPr>
        <p:spPr>
          <a:xfrm>
            <a:off x="577128" y="1004105"/>
            <a:ext cx="7962864" cy="3254929"/>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buFont typeface="+mj-lt"/>
              <a:buAutoNum type="arabicPeriod"/>
            </a:pPr>
            <a:r>
              <a:rPr lang="en-US" altLang="zh-TW" sz="2200" dirty="0" smtClean="0">
                <a:solidFill>
                  <a:srgbClr val="FF0000"/>
                </a:solidFill>
                <a:latin typeface="微軟正黑體" panose="020B0604030504040204" pitchFamily="34" charset="-120"/>
                <a:ea typeface="微軟正黑體" panose="020B0604030504040204" pitchFamily="34" charset="-120"/>
              </a:rPr>
              <a:t>9/25</a:t>
            </a:r>
            <a:r>
              <a:rPr lang="zh-TW" altLang="en-US" sz="2200" dirty="0" smtClean="0">
                <a:solidFill>
                  <a:srgbClr val="FF0000"/>
                </a:solidFill>
                <a:latin typeface="微軟正黑體" panose="020B0604030504040204" pitchFamily="34" charset="-120"/>
                <a:ea typeface="微軟正黑體" panose="020B0604030504040204" pitchFamily="34" charset="-120"/>
              </a:rPr>
              <a:t>辦理志工大會，</a:t>
            </a:r>
            <a:r>
              <a:rPr lang="zh-TW" altLang="en-US" sz="2200" smtClean="0">
                <a:solidFill>
                  <a:srgbClr val="FF0000"/>
                </a:solidFill>
                <a:latin typeface="微軟正黑體" panose="020B0604030504040204" pitchFamily="34" charset="-120"/>
                <a:ea typeface="微軟正黑體" panose="020B0604030504040204" pitchFamily="34" charset="-120"/>
              </a:rPr>
              <a:t>地點</a:t>
            </a:r>
            <a:r>
              <a:rPr lang="zh-TW" altLang="en-US" sz="2200" smtClean="0">
                <a:solidFill>
                  <a:srgbClr val="FF0000"/>
                </a:solidFill>
                <a:latin typeface="微軟正黑體" panose="020B0604030504040204" pitchFamily="34" charset="-120"/>
                <a:ea typeface="微軟正黑體" panose="020B0604030504040204" pitchFamily="34" charset="-120"/>
              </a:rPr>
              <a:t>：</a:t>
            </a:r>
            <a:r>
              <a:rPr lang="zh-TW" altLang="en-US" sz="2200">
                <a:solidFill>
                  <a:srgbClr val="FF0000"/>
                </a:solidFill>
                <a:latin typeface="微軟正黑體" panose="020B0604030504040204" pitchFamily="34" charset="-120"/>
                <a:ea typeface="微軟正黑體" panose="020B0604030504040204" pitchFamily="34" charset="-120"/>
              </a:rPr>
              <a:t>四樓會議室</a:t>
            </a:r>
            <a:r>
              <a:rPr lang="zh-TW" altLang="en-US" sz="2200" smtClean="0">
                <a:solidFill>
                  <a:srgbClr val="FF0000"/>
                </a:solidFill>
                <a:latin typeface="微軟正黑體" panose="020B0604030504040204" pitchFamily="34" charset="-120"/>
                <a:ea typeface="微軟正黑體" panose="020B0604030504040204" pitchFamily="34" charset="-120"/>
              </a:rPr>
              <a:t>，</a:t>
            </a:r>
            <a:r>
              <a:rPr lang="zh-TW" altLang="en-US" sz="2200" dirty="0" smtClean="0">
                <a:solidFill>
                  <a:srgbClr val="FF0000"/>
                </a:solidFill>
                <a:latin typeface="微軟正黑體" panose="020B0604030504040204" pitchFamily="34" charset="-120"/>
                <a:ea typeface="微軟正黑體" panose="020B0604030504040204" pitchFamily="34" charset="-120"/>
              </a:rPr>
              <a:t>邀請運用單位參加</a:t>
            </a:r>
            <a:endParaRPr lang="en-US" altLang="zh-TW" sz="2200" dirty="0">
              <a:solidFill>
                <a:srgbClr val="FF0000"/>
              </a:solidFill>
              <a:latin typeface="微軟正黑體" panose="020B0604030504040204" pitchFamily="34" charset="-120"/>
              <a:ea typeface="微軟正黑體" panose="020B0604030504040204" pitchFamily="34" charset="-120"/>
            </a:endParaRPr>
          </a:p>
          <a:p>
            <a:pPr algn="just">
              <a:buFont typeface="+mj-lt"/>
              <a:buAutoNum type="arabicPeriod"/>
            </a:pPr>
            <a:r>
              <a:rPr lang="zh-TW" altLang="en-US" sz="2200" kern="100" dirty="0" smtClean="0">
                <a:latin typeface="微軟正黑體" panose="020B0604030504040204" pitchFamily="34" charset="-120"/>
                <a:ea typeface="微軟正黑體" panose="020B0604030504040204" pitchFamily="34" charset="-120"/>
                <a:cs typeface="Times New Roman"/>
              </a:rPr>
              <a:t>志工特殊訓練</a:t>
            </a:r>
            <a:endParaRPr lang="en-US" altLang="zh-TW" sz="2200" kern="100" dirty="0" smtClean="0">
              <a:latin typeface="微軟正黑體" panose="020B0604030504040204" pitchFamily="34" charset="-120"/>
              <a:ea typeface="微軟正黑體" panose="020B0604030504040204" pitchFamily="34" charset="-120"/>
              <a:cs typeface="Times New Roman"/>
            </a:endParaRPr>
          </a:p>
          <a:p>
            <a:pPr lvl="1" algn="just"/>
            <a:r>
              <a:rPr lang="zh-TW" altLang="en-US" sz="2200" kern="100" dirty="0" smtClean="0">
                <a:latin typeface="微軟正黑體" panose="020B0604030504040204" pitchFamily="34" charset="-120"/>
                <a:ea typeface="微軟正黑體" panose="020B0604030504040204" pitchFamily="34" charset="-120"/>
                <a:cs typeface="Times New Roman"/>
              </a:rPr>
              <a:t>守護身心健康守護愛</a:t>
            </a:r>
            <a:r>
              <a:rPr lang="en-US" altLang="zh-TW" sz="2200" kern="100" dirty="0" smtClean="0">
                <a:latin typeface="微軟正黑體" panose="020B0604030504040204" pitchFamily="34" charset="-120"/>
                <a:ea typeface="微軟正黑體" panose="020B0604030504040204" pitchFamily="34" charset="-120"/>
                <a:cs typeface="Times New Roman"/>
              </a:rPr>
              <a:t> (</a:t>
            </a:r>
            <a:r>
              <a:rPr lang="zh-TW" altLang="en-US" sz="2200" kern="100" dirty="0" smtClean="0">
                <a:latin typeface="微軟正黑體" panose="020B0604030504040204" pitchFamily="34" charset="-120"/>
                <a:ea typeface="微軟正黑體" panose="020B0604030504040204" pitchFamily="34" charset="-120"/>
                <a:cs typeface="Times New Roman"/>
              </a:rPr>
              <a:t>別讓身體不開心，談體內秘密殺手發炎反應</a:t>
            </a:r>
            <a:r>
              <a:rPr lang="en-US" altLang="zh-TW" sz="2200" kern="100" dirty="0" smtClean="0">
                <a:latin typeface="微軟正黑體" panose="020B0604030504040204" pitchFamily="34" charset="-120"/>
                <a:ea typeface="微軟正黑體" panose="020B0604030504040204" pitchFamily="34" charset="-120"/>
                <a:cs typeface="Times New Roman"/>
              </a:rPr>
              <a:t>)</a:t>
            </a:r>
            <a:r>
              <a:rPr lang="zh-TW" altLang="en-US" sz="2200" kern="100" dirty="0" smtClean="0">
                <a:latin typeface="微軟正黑體" panose="020B0604030504040204" pitchFamily="34" charset="-120"/>
                <a:ea typeface="微軟正黑體" panose="020B0604030504040204" pitchFamily="34" charset="-120"/>
                <a:cs typeface="Times New Roman"/>
              </a:rPr>
              <a:t>，講師：樸慧珍</a:t>
            </a:r>
            <a:endParaRPr lang="en-US" altLang="zh-TW" sz="2200" kern="100" dirty="0" smtClean="0">
              <a:latin typeface="微軟正黑體" panose="020B0604030504040204" pitchFamily="34" charset="-120"/>
              <a:ea typeface="微軟正黑體" panose="020B0604030504040204" pitchFamily="34" charset="-120"/>
              <a:cs typeface="Times New Roman"/>
            </a:endParaRPr>
          </a:p>
          <a:p>
            <a:pPr lvl="1" algn="just"/>
            <a:r>
              <a:rPr lang="zh-TW" altLang="en-US" sz="2200" kern="100" dirty="0" smtClean="0">
                <a:latin typeface="微軟正黑體" panose="020B0604030504040204" pitchFamily="34" charset="-120"/>
                <a:ea typeface="微軟正黑體" panose="020B0604030504040204" pitchFamily="34" charset="-120"/>
                <a:cs typeface="Times New Roman"/>
              </a:rPr>
              <a:t>各項服務工作講習</a:t>
            </a:r>
            <a:endParaRPr lang="en-US" sz="2200" kern="100" dirty="0">
              <a:latin typeface="微軟正黑體" panose="020B0604030504040204" pitchFamily="34" charset="-120"/>
              <a:ea typeface="微軟正黑體" panose="020B0604030504040204" pitchFamily="34" charset="-120"/>
              <a:cs typeface="Times New Roman"/>
            </a:endParaRPr>
          </a:p>
        </p:txBody>
      </p:sp>
      <p:grpSp>
        <p:nvGrpSpPr>
          <p:cNvPr id="15" name="组合 15"/>
          <p:cNvGrpSpPr>
            <a:grpSpLocks/>
          </p:cNvGrpSpPr>
          <p:nvPr/>
        </p:nvGrpSpPr>
        <p:grpSpPr bwMode="auto">
          <a:xfrm>
            <a:off x="-252537" y="116632"/>
            <a:ext cx="4133158" cy="648072"/>
            <a:chOff x="6168776" y="1221671"/>
            <a:chExt cx="4455682" cy="606624"/>
          </a:xfrm>
        </p:grpSpPr>
        <p:sp>
          <p:nvSpPr>
            <p:cNvPr id="16" name="圆角矩形 2"/>
            <p:cNvSpPr/>
            <p:nvPr/>
          </p:nvSpPr>
          <p:spPr>
            <a:xfrm>
              <a:off x="6168776" y="1221671"/>
              <a:ext cx="4455682" cy="606624"/>
            </a:xfrm>
            <a:prstGeom prst="roundRect">
              <a:avLst>
                <a:gd name="adj" fmla="val 50000"/>
              </a:avLst>
            </a:prstGeom>
            <a:solidFill>
              <a:srgbClr val="FFFFFF"/>
            </a:solidFill>
            <a:ln w="28575">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sz="1200">
                <a:solidFill>
                  <a:srgbClr val="3F7B33"/>
                </a:solidFill>
                <a:latin typeface="等线" panose="020F0502020204030204"/>
                <a:ea typeface="等线" panose="02010600030101010101" pitchFamily="2" charset="-122"/>
              </a:endParaRPr>
            </a:p>
          </p:txBody>
        </p:sp>
        <p:sp>
          <p:nvSpPr>
            <p:cNvPr id="17" name="文本框 13"/>
            <p:cNvSpPr txBox="1">
              <a:spLocks noChangeArrowheads="1"/>
            </p:cNvSpPr>
            <p:nvPr/>
          </p:nvSpPr>
          <p:spPr bwMode="auto">
            <a:xfrm>
              <a:off x="6834598" y="1233423"/>
              <a:ext cx="1968641" cy="547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Gulim" panose="020B0600000101010101" pitchFamily="34" charset="-127"/>
                  <a:ea typeface="Gulim" panose="020B0600000101010101" pitchFamily="34" charset="-127"/>
                </a:defRPr>
              </a:lvl1pPr>
              <a:lvl2pPr marL="742950" indent="-285750">
                <a:defRPr>
                  <a:solidFill>
                    <a:schemeClr val="tx1"/>
                  </a:solidFill>
                  <a:latin typeface="Gulim" panose="020B0600000101010101" pitchFamily="34" charset="-127"/>
                  <a:ea typeface="Gulim" panose="020B0600000101010101" pitchFamily="34" charset="-127"/>
                </a:defRPr>
              </a:lvl2pPr>
              <a:lvl3pPr marL="1143000" indent="-228600">
                <a:defRPr>
                  <a:solidFill>
                    <a:schemeClr val="tx1"/>
                  </a:solidFill>
                  <a:latin typeface="Gulim" panose="020B0600000101010101" pitchFamily="34" charset="-127"/>
                  <a:ea typeface="Gulim" panose="020B0600000101010101" pitchFamily="34" charset="-127"/>
                </a:defRPr>
              </a:lvl3pPr>
              <a:lvl4pPr marL="1600200" indent="-228600">
                <a:defRPr>
                  <a:solidFill>
                    <a:schemeClr val="tx1"/>
                  </a:solidFill>
                  <a:latin typeface="Gulim" panose="020B0600000101010101" pitchFamily="34" charset="-127"/>
                  <a:ea typeface="Gulim" panose="020B0600000101010101" pitchFamily="34" charset="-127"/>
                </a:defRPr>
              </a:lvl4pPr>
              <a:lvl5pPr marL="2057400" indent="-228600">
                <a:defRPr>
                  <a:solidFill>
                    <a:schemeClr val="tx1"/>
                  </a:solidFill>
                  <a:latin typeface="Gulim" panose="020B0600000101010101" pitchFamily="34" charset="-127"/>
                  <a:ea typeface="Gulim" panose="020B0600000101010101" pitchFamily="34" charset="-127"/>
                </a:defRPr>
              </a:lvl5pPr>
              <a:lvl6pPr marL="2514600" indent="-228600" eaLnBrk="0" fontAlgn="base" hangingPunct="0">
                <a:spcBef>
                  <a:spcPct val="0"/>
                </a:spcBef>
                <a:spcAft>
                  <a:spcPct val="0"/>
                </a:spcAft>
                <a:defRPr>
                  <a:solidFill>
                    <a:schemeClr val="tx1"/>
                  </a:solidFill>
                  <a:latin typeface="Gulim" panose="020B0600000101010101" pitchFamily="34" charset="-127"/>
                  <a:ea typeface="Gulim" panose="020B0600000101010101" pitchFamily="34" charset="-127"/>
                </a:defRPr>
              </a:lvl6pPr>
              <a:lvl7pPr marL="2971800" indent="-228600" eaLnBrk="0" fontAlgn="base" hangingPunct="0">
                <a:spcBef>
                  <a:spcPct val="0"/>
                </a:spcBef>
                <a:spcAft>
                  <a:spcPct val="0"/>
                </a:spcAft>
                <a:defRPr>
                  <a:solidFill>
                    <a:schemeClr val="tx1"/>
                  </a:solidFill>
                  <a:latin typeface="Gulim" panose="020B0600000101010101" pitchFamily="34" charset="-127"/>
                  <a:ea typeface="Gulim" panose="020B0600000101010101" pitchFamily="34" charset="-127"/>
                </a:defRPr>
              </a:lvl7pPr>
              <a:lvl8pPr marL="3429000" indent="-228600" eaLnBrk="0" fontAlgn="base" hangingPunct="0">
                <a:spcBef>
                  <a:spcPct val="0"/>
                </a:spcBef>
                <a:spcAft>
                  <a:spcPct val="0"/>
                </a:spcAft>
                <a:defRPr>
                  <a:solidFill>
                    <a:schemeClr val="tx1"/>
                  </a:solidFill>
                  <a:latin typeface="Gulim" panose="020B0600000101010101" pitchFamily="34" charset="-127"/>
                  <a:ea typeface="Gulim" panose="020B0600000101010101" pitchFamily="34" charset="-127"/>
                </a:defRPr>
              </a:lvl8pPr>
              <a:lvl9pPr marL="3886200" indent="-228600" eaLnBrk="0" fontAlgn="base" hangingPunct="0">
                <a:spcBef>
                  <a:spcPct val="0"/>
                </a:spcBef>
                <a:spcAft>
                  <a:spcPct val="0"/>
                </a:spcAft>
                <a:defRPr>
                  <a:solidFill>
                    <a:schemeClr val="tx1"/>
                  </a:solidFill>
                  <a:latin typeface="Gulim" panose="020B0600000101010101" pitchFamily="34" charset="-127"/>
                  <a:ea typeface="Gulim" panose="020B0600000101010101" pitchFamily="34" charset="-127"/>
                </a:defRPr>
              </a:lvl9pPr>
            </a:lstStyle>
            <a:p>
              <a:pPr latinLnBrk="1"/>
              <a:r>
                <a:rPr lang="zh-TW" altLang="en-US" sz="3200" dirty="0" smtClean="0">
                  <a:solidFill>
                    <a:srgbClr val="7F7F7F"/>
                  </a:solidFill>
                  <a:latin typeface="+mn-lt"/>
                  <a:ea typeface="文鼎粗圓" pitchFamily="49" charset="-120"/>
                  <a:cs typeface="+mj-cs"/>
                </a:rPr>
                <a:t>志工大會</a:t>
              </a:r>
              <a:endParaRPr lang="zh-TW" altLang="en-US" sz="3200" dirty="0">
                <a:solidFill>
                  <a:srgbClr val="7F7F7F"/>
                </a:solidFill>
                <a:latin typeface="+mn-lt"/>
                <a:ea typeface="文鼎粗圓" pitchFamily="49" charset="-120"/>
                <a:cs typeface="+mj-cs"/>
              </a:endParaRPr>
            </a:p>
          </p:txBody>
        </p:sp>
      </p:grpSp>
      <p:grpSp>
        <p:nvGrpSpPr>
          <p:cNvPr id="18" name="组合 15"/>
          <p:cNvGrpSpPr>
            <a:grpSpLocks/>
          </p:cNvGrpSpPr>
          <p:nvPr/>
        </p:nvGrpSpPr>
        <p:grpSpPr bwMode="auto">
          <a:xfrm>
            <a:off x="-252537" y="3309300"/>
            <a:ext cx="4133158" cy="648072"/>
            <a:chOff x="6168776" y="1221671"/>
            <a:chExt cx="4455682" cy="606624"/>
          </a:xfrm>
        </p:grpSpPr>
        <p:sp>
          <p:nvSpPr>
            <p:cNvPr id="19" name="圆角矩形 2"/>
            <p:cNvSpPr/>
            <p:nvPr/>
          </p:nvSpPr>
          <p:spPr>
            <a:xfrm>
              <a:off x="6168776" y="1221671"/>
              <a:ext cx="4455682" cy="606624"/>
            </a:xfrm>
            <a:prstGeom prst="roundRect">
              <a:avLst>
                <a:gd name="adj" fmla="val 50000"/>
              </a:avLst>
            </a:prstGeom>
            <a:solidFill>
              <a:srgbClr val="FFFFFF"/>
            </a:solidFill>
            <a:ln w="28575">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sz="1200">
                <a:solidFill>
                  <a:srgbClr val="3F7B33"/>
                </a:solidFill>
                <a:latin typeface="等线" panose="020F0502020204030204"/>
                <a:ea typeface="等线" panose="02010600030101010101" pitchFamily="2" charset="-122"/>
              </a:endParaRPr>
            </a:p>
          </p:txBody>
        </p:sp>
        <p:sp>
          <p:nvSpPr>
            <p:cNvPr id="20" name="文本框 13"/>
            <p:cNvSpPr txBox="1">
              <a:spLocks noChangeArrowheads="1"/>
            </p:cNvSpPr>
            <p:nvPr/>
          </p:nvSpPr>
          <p:spPr bwMode="auto">
            <a:xfrm>
              <a:off x="6834598" y="1233423"/>
              <a:ext cx="1968641" cy="547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Gulim" panose="020B0600000101010101" pitchFamily="34" charset="-127"/>
                  <a:ea typeface="Gulim" panose="020B0600000101010101" pitchFamily="34" charset="-127"/>
                </a:defRPr>
              </a:lvl1pPr>
              <a:lvl2pPr marL="742950" indent="-285750">
                <a:defRPr>
                  <a:solidFill>
                    <a:schemeClr val="tx1"/>
                  </a:solidFill>
                  <a:latin typeface="Gulim" panose="020B0600000101010101" pitchFamily="34" charset="-127"/>
                  <a:ea typeface="Gulim" panose="020B0600000101010101" pitchFamily="34" charset="-127"/>
                </a:defRPr>
              </a:lvl2pPr>
              <a:lvl3pPr marL="1143000" indent="-228600">
                <a:defRPr>
                  <a:solidFill>
                    <a:schemeClr val="tx1"/>
                  </a:solidFill>
                  <a:latin typeface="Gulim" panose="020B0600000101010101" pitchFamily="34" charset="-127"/>
                  <a:ea typeface="Gulim" panose="020B0600000101010101" pitchFamily="34" charset="-127"/>
                </a:defRPr>
              </a:lvl3pPr>
              <a:lvl4pPr marL="1600200" indent="-228600">
                <a:defRPr>
                  <a:solidFill>
                    <a:schemeClr val="tx1"/>
                  </a:solidFill>
                  <a:latin typeface="Gulim" panose="020B0600000101010101" pitchFamily="34" charset="-127"/>
                  <a:ea typeface="Gulim" panose="020B0600000101010101" pitchFamily="34" charset="-127"/>
                </a:defRPr>
              </a:lvl4pPr>
              <a:lvl5pPr marL="2057400" indent="-228600">
                <a:defRPr>
                  <a:solidFill>
                    <a:schemeClr val="tx1"/>
                  </a:solidFill>
                  <a:latin typeface="Gulim" panose="020B0600000101010101" pitchFamily="34" charset="-127"/>
                  <a:ea typeface="Gulim" panose="020B0600000101010101" pitchFamily="34" charset="-127"/>
                </a:defRPr>
              </a:lvl5pPr>
              <a:lvl6pPr marL="2514600" indent="-228600" eaLnBrk="0" fontAlgn="base" hangingPunct="0">
                <a:spcBef>
                  <a:spcPct val="0"/>
                </a:spcBef>
                <a:spcAft>
                  <a:spcPct val="0"/>
                </a:spcAft>
                <a:defRPr>
                  <a:solidFill>
                    <a:schemeClr val="tx1"/>
                  </a:solidFill>
                  <a:latin typeface="Gulim" panose="020B0600000101010101" pitchFamily="34" charset="-127"/>
                  <a:ea typeface="Gulim" panose="020B0600000101010101" pitchFamily="34" charset="-127"/>
                </a:defRPr>
              </a:lvl6pPr>
              <a:lvl7pPr marL="2971800" indent="-228600" eaLnBrk="0" fontAlgn="base" hangingPunct="0">
                <a:spcBef>
                  <a:spcPct val="0"/>
                </a:spcBef>
                <a:spcAft>
                  <a:spcPct val="0"/>
                </a:spcAft>
                <a:defRPr>
                  <a:solidFill>
                    <a:schemeClr val="tx1"/>
                  </a:solidFill>
                  <a:latin typeface="Gulim" panose="020B0600000101010101" pitchFamily="34" charset="-127"/>
                  <a:ea typeface="Gulim" panose="020B0600000101010101" pitchFamily="34" charset="-127"/>
                </a:defRPr>
              </a:lvl7pPr>
              <a:lvl8pPr marL="3429000" indent="-228600" eaLnBrk="0" fontAlgn="base" hangingPunct="0">
                <a:spcBef>
                  <a:spcPct val="0"/>
                </a:spcBef>
                <a:spcAft>
                  <a:spcPct val="0"/>
                </a:spcAft>
                <a:defRPr>
                  <a:solidFill>
                    <a:schemeClr val="tx1"/>
                  </a:solidFill>
                  <a:latin typeface="Gulim" panose="020B0600000101010101" pitchFamily="34" charset="-127"/>
                  <a:ea typeface="Gulim" panose="020B0600000101010101" pitchFamily="34" charset="-127"/>
                </a:defRPr>
              </a:lvl8pPr>
              <a:lvl9pPr marL="3886200" indent="-228600" eaLnBrk="0" fontAlgn="base" hangingPunct="0">
                <a:spcBef>
                  <a:spcPct val="0"/>
                </a:spcBef>
                <a:spcAft>
                  <a:spcPct val="0"/>
                </a:spcAft>
                <a:defRPr>
                  <a:solidFill>
                    <a:schemeClr val="tx1"/>
                  </a:solidFill>
                  <a:latin typeface="Gulim" panose="020B0600000101010101" pitchFamily="34" charset="-127"/>
                  <a:ea typeface="Gulim" panose="020B0600000101010101" pitchFamily="34" charset="-127"/>
                </a:defRPr>
              </a:lvl9pPr>
            </a:lstStyle>
            <a:p>
              <a:pPr latinLnBrk="1"/>
              <a:r>
                <a:rPr lang="zh-TW" altLang="en-US" sz="3200" dirty="0" smtClean="0">
                  <a:solidFill>
                    <a:srgbClr val="7F7F7F"/>
                  </a:solidFill>
                  <a:latin typeface="+mn-lt"/>
                  <a:ea typeface="文鼎粗圓" pitchFamily="49" charset="-120"/>
                  <a:cs typeface="+mj-cs"/>
                </a:rPr>
                <a:t>志工招募</a:t>
              </a:r>
              <a:endParaRPr lang="zh-TW" altLang="en-US" sz="3200" dirty="0">
                <a:solidFill>
                  <a:srgbClr val="7F7F7F"/>
                </a:solidFill>
                <a:latin typeface="+mn-lt"/>
                <a:ea typeface="文鼎粗圓" pitchFamily="49" charset="-120"/>
                <a:cs typeface="+mj-cs"/>
              </a:endParaRPr>
            </a:p>
          </p:txBody>
        </p:sp>
      </p:grpSp>
      <p:sp>
        <p:nvSpPr>
          <p:cNvPr id="21" name="Content Placeholder 2"/>
          <p:cNvSpPr txBox="1">
            <a:spLocks/>
          </p:cNvSpPr>
          <p:nvPr/>
        </p:nvSpPr>
        <p:spPr>
          <a:xfrm>
            <a:off x="556552" y="4365104"/>
            <a:ext cx="7962864" cy="2199125"/>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buFont typeface="+mj-lt"/>
              <a:buAutoNum type="arabicPeriod"/>
            </a:pPr>
            <a:r>
              <a:rPr lang="zh-TW" altLang="en-US" sz="2200" dirty="0" smtClean="0">
                <a:solidFill>
                  <a:prstClr val="black"/>
                </a:solidFill>
                <a:latin typeface="微軟正黑體" panose="020B0604030504040204" pitchFamily="34" charset="-120"/>
                <a:ea typeface="微軟正黑體" panose="020B0604030504040204" pitchFamily="34" charset="-120"/>
              </a:rPr>
              <a:t>鼓勵</a:t>
            </a:r>
            <a:r>
              <a:rPr lang="zh-TW" altLang="zh-TW" sz="2200" dirty="0">
                <a:solidFill>
                  <a:prstClr val="black"/>
                </a:solidFill>
                <a:latin typeface="微軟正黑體" panose="020B0604030504040204" pitchFamily="34" charset="-120"/>
                <a:ea typeface="微軟正黑體" panose="020B0604030504040204" pitchFamily="34" charset="-120"/>
              </a:rPr>
              <a:t>家長踴躍報名擔任學校的志工</a:t>
            </a:r>
            <a:endParaRPr lang="zh-TW" altLang="en-US" sz="2200" dirty="0">
              <a:solidFill>
                <a:srgbClr val="9A5315"/>
              </a:solidFill>
              <a:latin typeface="微軟正黑體" panose="020B0604030504040204" pitchFamily="34" charset="-120"/>
              <a:ea typeface="微軟正黑體" panose="020B0604030504040204" pitchFamily="34" charset="-120"/>
            </a:endParaRPr>
          </a:p>
          <a:p>
            <a:pPr marL="0" indent="0" algn="just">
              <a:buNone/>
            </a:pPr>
            <a:r>
              <a:rPr lang="zh-TW" altLang="en-US" sz="2200" dirty="0">
                <a:solidFill>
                  <a:srgbClr val="FF0000"/>
                </a:solidFill>
                <a:latin typeface="微軟正黑體" panose="020B0604030504040204" pitchFamily="34" charset="-120"/>
                <a:ea typeface="微軟正黑體" panose="020B0604030504040204" pitchFamily="34" charset="-120"/>
              </a:rPr>
              <a:t>招募：</a:t>
            </a:r>
            <a:r>
              <a:rPr lang="zh-TW" altLang="zh-TW" sz="2200" dirty="0">
                <a:solidFill>
                  <a:srgbClr val="FF0000"/>
                </a:solidFill>
                <a:latin typeface="微軟正黑體" panose="020B0604030504040204" pitchFamily="34" charset="-120"/>
                <a:ea typeface="微軟正黑體" panose="020B0604030504040204" pitchFamily="34" charset="-120"/>
              </a:rPr>
              <a:t>交通導護志</a:t>
            </a:r>
            <a:r>
              <a:rPr lang="zh-TW" altLang="zh-TW" sz="2200" dirty="0" smtClean="0">
                <a:solidFill>
                  <a:srgbClr val="FF0000"/>
                </a:solidFill>
                <a:latin typeface="微軟正黑體" panose="020B0604030504040204" pitchFamily="34" charset="-120"/>
                <a:ea typeface="微軟正黑體" panose="020B0604030504040204" pitchFamily="34" charset="-120"/>
              </a:rPr>
              <a:t>工</a:t>
            </a:r>
            <a:r>
              <a:rPr lang="en-US" altLang="zh-TW" sz="2200" dirty="0" smtClean="0">
                <a:solidFill>
                  <a:srgbClr val="FF0000"/>
                </a:solidFill>
                <a:latin typeface="微軟正黑體" panose="020B0604030504040204" pitchFamily="34" charset="-120"/>
                <a:ea typeface="微軟正黑體" panose="020B0604030504040204" pitchFamily="34" charset="-120"/>
              </a:rPr>
              <a:t> </a:t>
            </a:r>
            <a:r>
              <a:rPr lang="zh-TW" altLang="en-US" sz="2200" dirty="0" smtClean="0">
                <a:solidFill>
                  <a:srgbClr val="FF0000"/>
                </a:solidFill>
                <a:latin typeface="微軟正黑體" panose="020B0604030504040204" pitchFamily="34" charset="-120"/>
                <a:ea typeface="微軟正黑體" panose="020B0604030504040204" pitchFamily="34" charset="-120"/>
              </a:rPr>
              <a:t>、</a:t>
            </a:r>
            <a:r>
              <a:rPr lang="zh-TW" altLang="zh-TW" sz="2200" dirty="0" smtClean="0">
                <a:solidFill>
                  <a:srgbClr val="FF0000"/>
                </a:solidFill>
                <a:latin typeface="微軟正黑體" panose="020B0604030504040204" pitchFamily="34" charset="-120"/>
                <a:ea typeface="微軟正黑體" panose="020B0604030504040204" pitchFamily="34" charset="-120"/>
              </a:rPr>
              <a:t>學</a:t>
            </a:r>
            <a:r>
              <a:rPr lang="zh-TW" altLang="zh-TW" sz="2200" dirty="0">
                <a:solidFill>
                  <a:srgbClr val="FF0000"/>
                </a:solidFill>
                <a:latin typeface="微軟正黑體" panose="020B0604030504040204" pitchFamily="34" charset="-120"/>
                <a:ea typeface="微軟正黑體" panose="020B0604030504040204" pitchFamily="34" charset="-120"/>
              </a:rPr>
              <a:t>務活動</a:t>
            </a:r>
            <a:r>
              <a:rPr lang="zh-TW" altLang="en-US" sz="2200" dirty="0">
                <a:solidFill>
                  <a:srgbClr val="FF0000"/>
                </a:solidFill>
                <a:latin typeface="微軟正黑體" panose="020B0604030504040204" pitchFamily="34" charset="-120"/>
                <a:ea typeface="微軟正黑體" panose="020B0604030504040204" pitchFamily="34" charset="-120"/>
              </a:rPr>
              <a:t>志工</a:t>
            </a:r>
            <a:endParaRPr lang="en-US" altLang="zh-TW" sz="2200" dirty="0">
              <a:solidFill>
                <a:srgbClr val="FF0000"/>
              </a:solidFill>
              <a:latin typeface="微軟正黑體" panose="020B0604030504040204" pitchFamily="34" charset="-120"/>
              <a:ea typeface="微軟正黑體" panose="020B0604030504040204" pitchFamily="34" charset="-120"/>
            </a:endParaRPr>
          </a:p>
          <a:p>
            <a:pPr marL="0" indent="0" algn="just">
              <a:buNone/>
            </a:pPr>
            <a:r>
              <a:rPr lang="en-US" altLang="zh-TW" sz="2200" dirty="0">
                <a:latin typeface="微軟正黑體" panose="020B0604030504040204" pitchFamily="34" charset="-120"/>
                <a:ea typeface="微軟正黑體" panose="020B0604030504040204" pitchFamily="34" charset="-120"/>
              </a:rPr>
              <a:t>        </a:t>
            </a:r>
            <a:r>
              <a:rPr lang="en-US" altLang="zh-TW" sz="2200" dirty="0" smtClean="0">
                <a:latin typeface="微軟正黑體" panose="020B0604030504040204" pitchFamily="34" charset="-120"/>
                <a:ea typeface="微軟正黑體" panose="020B0604030504040204" pitchFamily="34" charset="-120"/>
              </a:rPr>
              <a:t>    </a:t>
            </a:r>
            <a:r>
              <a:rPr lang="zh-TW" altLang="zh-TW" sz="2200" dirty="0" smtClean="0">
                <a:solidFill>
                  <a:srgbClr val="FF0000"/>
                </a:solidFill>
                <a:latin typeface="微軟正黑體" panose="020B0604030504040204" pitchFamily="34" charset="-120"/>
                <a:ea typeface="微軟正黑體" panose="020B0604030504040204" pitchFamily="34" charset="-120"/>
              </a:rPr>
              <a:t>認</a:t>
            </a:r>
            <a:r>
              <a:rPr lang="zh-TW" altLang="zh-TW" sz="2200" dirty="0">
                <a:solidFill>
                  <a:srgbClr val="FF0000"/>
                </a:solidFill>
                <a:latin typeface="微軟正黑體" panose="020B0604030504040204" pitchFamily="34" charset="-120"/>
                <a:ea typeface="微軟正黑體" panose="020B0604030504040204" pitchFamily="34" charset="-120"/>
              </a:rPr>
              <a:t>輔關懷</a:t>
            </a:r>
            <a:r>
              <a:rPr lang="zh-TW" altLang="en-US" sz="2200" dirty="0">
                <a:solidFill>
                  <a:srgbClr val="FF0000"/>
                </a:solidFill>
                <a:latin typeface="微軟正黑體" panose="020B0604030504040204" pitchFamily="34" charset="-120"/>
                <a:ea typeface="微軟正黑體" panose="020B0604030504040204" pitchFamily="34" charset="-120"/>
              </a:rPr>
              <a:t>志</a:t>
            </a:r>
            <a:r>
              <a:rPr lang="zh-TW" altLang="en-US" sz="2200" dirty="0" smtClean="0">
                <a:solidFill>
                  <a:srgbClr val="FF0000"/>
                </a:solidFill>
                <a:latin typeface="微軟正黑體" panose="020B0604030504040204" pitchFamily="34" charset="-120"/>
                <a:ea typeface="微軟正黑體" panose="020B0604030504040204" pitchFamily="34" charset="-120"/>
              </a:rPr>
              <a:t>工、圖書</a:t>
            </a:r>
            <a:r>
              <a:rPr lang="zh-TW" altLang="en-US" sz="2200" dirty="0">
                <a:solidFill>
                  <a:srgbClr val="FF0000"/>
                </a:solidFill>
                <a:latin typeface="微軟正黑體" panose="020B0604030504040204" pitchFamily="34" charset="-120"/>
                <a:ea typeface="微軟正黑體" panose="020B0604030504040204" pitchFamily="34" charset="-120"/>
              </a:rPr>
              <a:t>管理志工</a:t>
            </a:r>
            <a:endParaRPr lang="en-US" altLang="zh-TW" sz="2200" dirty="0">
              <a:solidFill>
                <a:srgbClr val="FF0000"/>
              </a:solidFill>
              <a:latin typeface="微軟正黑體" panose="020B0604030504040204" pitchFamily="34" charset="-120"/>
              <a:ea typeface="微軟正黑體" panose="020B0604030504040204" pitchFamily="34" charset="-120"/>
            </a:endParaRPr>
          </a:p>
          <a:p>
            <a:pPr marL="0" indent="0" algn="just">
              <a:buNone/>
            </a:pPr>
            <a:endParaRPr lang="en-US" sz="2400" b="1" kern="100" dirty="0">
              <a:cs typeface="Times New Roman"/>
            </a:endParaRPr>
          </a:p>
        </p:txBody>
      </p:sp>
    </p:spTree>
    <p:extLst>
      <p:ext uri="{BB962C8B-B14F-4D97-AF65-F5344CB8AC3E}">
        <p14:creationId xmlns:p14="http://schemas.microsoft.com/office/powerpoint/2010/main" val="291843381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additive="base">
                                        <p:cTn id="7" dur="500" fill="hold"/>
                                        <p:tgtEl>
                                          <p:spTgt spid="15"/>
                                        </p:tgtEl>
                                        <p:attrNameLst>
                                          <p:attrName>ppt_x</p:attrName>
                                        </p:attrNameLst>
                                      </p:cBhvr>
                                      <p:tavLst>
                                        <p:tav tm="0">
                                          <p:val>
                                            <p:strVal val="0-#ppt_w/2"/>
                                          </p:val>
                                        </p:tav>
                                        <p:tav tm="100000">
                                          <p:val>
                                            <p:strVal val="#ppt_x"/>
                                          </p:val>
                                        </p:tav>
                                      </p:tavLst>
                                    </p:anim>
                                    <p:anim calcmode="lin" valueType="num">
                                      <p:cBhvr additive="base">
                                        <p:cTn id="8" dur="500" fill="hold"/>
                                        <p:tgtEl>
                                          <p:spTgt spid="15"/>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 presetClass="entr" presetSubtype="8" fill="hold" nodeType="afterEffect">
                                  <p:stCondLst>
                                    <p:cond delay="0"/>
                                  </p:stCondLst>
                                  <p:childTnLst>
                                    <p:set>
                                      <p:cBhvr>
                                        <p:cTn id="11" dur="1" fill="hold">
                                          <p:stCondLst>
                                            <p:cond delay="0"/>
                                          </p:stCondLst>
                                        </p:cTn>
                                        <p:tgtEl>
                                          <p:spTgt spid="18"/>
                                        </p:tgtEl>
                                        <p:attrNameLst>
                                          <p:attrName>style.visibility</p:attrName>
                                        </p:attrNameLst>
                                      </p:cBhvr>
                                      <p:to>
                                        <p:strVal val="visible"/>
                                      </p:to>
                                    </p:set>
                                    <p:anim calcmode="lin" valueType="num">
                                      <p:cBhvr additive="base">
                                        <p:cTn id="12" dur="500" fill="hold"/>
                                        <p:tgtEl>
                                          <p:spTgt spid="18"/>
                                        </p:tgtEl>
                                        <p:attrNameLst>
                                          <p:attrName>ppt_x</p:attrName>
                                        </p:attrNameLst>
                                      </p:cBhvr>
                                      <p:tavLst>
                                        <p:tav tm="0">
                                          <p:val>
                                            <p:strVal val="0-#ppt_w/2"/>
                                          </p:val>
                                        </p:tav>
                                        <p:tav tm="100000">
                                          <p:val>
                                            <p:strVal val="#ppt_x"/>
                                          </p:val>
                                        </p:tav>
                                      </p:tavLst>
                                    </p:anim>
                                    <p:anim calcmode="lin" valueType="num">
                                      <p:cBhvr additive="base">
                                        <p:cTn id="13" dur="500" fill="hold"/>
                                        <p:tgtEl>
                                          <p:spTgt spid="18"/>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p:cNvSpPr>
            <a:spLocks noGrp="1"/>
          </p:cNvSpPr>
          <p:nvPr>
            <p:ph idx="1"/>
          </p:nvPr>
        </p:nvSpPr>
        <p:spPr>
          <a:xfrm>
            <a:off x="338020" y="1417638"/>
            <a:ext cx="8482452" cy="1651322"/>
          </a:xfrm>
        </p:spPr>
        <p:txBody>
          <a:bodyPr>
            <a:normAutofit/>
          </a:bodyPr>
          <a:lstStyle/>
          <a:p>
            <a:r>
              <a:rPr lang="en-US" altLang="zh-TW" dirty="0" smtClean="0">
                <a:latin typeface="微軟正黑體" pitchFamily="34" charset="-120"/>
                <a:ea typeface="微軟正黑體" pitchFamily="34" charset="-120"/>
              </a:rPr>
              <a:t>9/7</a:t>
            </a:r>
            <a:r>
              <a:rPr lang="zh-TW" altLang="en-US" dirty="0" smtClean="0">
                <a:latin typeface="微軟正黑體" pitchFamily="34" charset="-120"/>
                <a:ea typeface="微軟正黑體" pitchFamily="34" charset="-120"/>
              </a:rPr>
              <a:t>前完成</a:t>
            </a:r>
            <a:r>
              <a:rPr lang="en-US" altLang="zh-TW" dirty="0" smtClean="0">
                <a:latin typeface="微軟正黑體" pitchFamily="34" charset="-120"/>
                <a:ea typeface="微軟正黑體" pitchFamily="34" charset="-120"/>
              </a:rPr>
              <a:t>10703</a:t>
            </a:r>
            <a:r>
              <a:rPr lang="zh-TW" altLang="en-US" dirty="0" smtClean="0">
                <a:latin typeface="微軟正黑體" pitchFamily="34" charset="-120"/>
                <a:ea typeface="微軟正黑體" pitchFamily="34" charset="-120"/>
              </a:rPr>
              <a:t>梯次的身障疑似生鑑定安置提報申請</a:t>
            </a:r>
            <a:endParaRPr lang="en-US" altLang="zh-TW" dirty="0">
              <a:latin typeface="微軟正黑體" pitchFamily="34" charset="-120"/>
              <a:ea typeface="微軟正黑體" pitchFamily="34" charset="-120"/>
            </a:endParaRPr>
          </a:p>
          <a:p>
            <a:r>
              <a:rPr lang="en-US" altLang="zh-TW" dirty="0" smtClean="0">
                <a:latin typeface="微軟正黑體" pitchFamily="34" charset="-120"/>
                <a:ea typeface="微軟正黑體" pitchFamily="34" charset="-120"/>
              </a:rPr>
              <a:t>9/28</a:t>
            </a:r>
            <a:r>
              <a:rPr lang="zh-TW" altLang="en-US" dirty="0" smtClean="0">
                <a:latin typeface="微軟正黑體" pitchFamily="34" charset="-120"/>
                <a:ea typeface="微軟正黑體" pitchFamily="34" charset="-120"/>
              </a:rPr>
              <a:t>前心評老師將邀請導師、家長、校內其他心評老師召開校內評估會議，本梯次校內共提報</a:t>
            </a:r>
            <a:r>
              <a:rPr lang="en-US" altLang="zh-TW" dirty="0" smtClean="0">
                <a:latin typeface="微軟正黑體" pitchFamily="34" charset="-120"/>
                <a:ea typeface="微軟正黑體" pitchFamily="34" charset="-120"/>
              </a:rPr>
              <a:t>4</a:t>
            </a:r>
            <a:r>
              <a:rPr lang="zh-TW" altLang="en-US" dirty="0" smtClean="0">
                <a:latin typeface="微軟正黑體" pitchFamily="34" charset="-120"/>
                <a:ea typeface="微軟正黑體" pitchFamily="34" charset="-120"/>
              </a:rPr>
              <a:t>位學生</a:t>
            </a:r>
            <a:r>
              <a:rPr lang="en-US" altLang="zh-TW" dirty="0" smtClean="0">
                <a:latin typeface="微軟正黑體" pitchFamily="34" charset="-120"/>
                <a:ea typeface="微軟正黑體" pitchFamily="34" charset="-120"/>
              </a:rPr>
              <a:t>(8</a:t>
            </a:r>
            <a:r>
              <a:rPr lang="zh-TW" altLang="en-US" dirty="0" smtClean="0">
                <a:latin typeface="微軟正黑體" pitchFamily="34" charset="-120"/>
                <a:ea typeface="微軟正黑體" pitchFamily="34" charset="-120"/>
              </a:rPr>
              <a:t>年級</a:t>
            </a:r>
            <a:r>
              <a:rPr lang="zh-TW" altLang="en-US" dirty="0">
                <a:latin typeface="微軟正黑體" pitchFamily="34" charset="-120"/>
                <a:ea typeface="微軟正黑體" pitchFamily="34" charset="-120"/>
              </a:rPr>
              <a:t>疑似</a:t>
            </a:r>
            <a:r>
              <a:rPr lang="zh-TW" altLang="en-US" dirty="0" smtClean="0">
                <a:latin typeface="微軟正黑體" pitchFamily="34" charset="-120"/>
                <a:ea typeface="微軟正黑體" pitchFamily="34" charset="-120"/>
              </a:rPr>
              <a:t>生</a:t>
            </a:r>
            <a:r>
              <a:rPr lang="en-US" altLang="zh-TW" dirty="0" smtClean="0">
                <a:latin typeface="微軟正黑體" pitchFamily="34" charset="-120"/>
                <a:ea typeface="微軟正黑體" pitchFamily="34" charset="-120"/>
              </a:rPr>
              <a:t>)</a:t>
            </a:r>
            <a:r>
              <a:rPr lang="zh-TW" altLang="en-US" dirty="0" smtClean="0">
                <a:latin typeface="微軟正黑體" pitchFamily="34" charset="-120"/>
                <a:ea typeface="微軟正黑體" pitchFamily="34" charset="-120"/>
              </a:rPr>
              <a:t>。</a:t>
            </a:r>
            <a:endParaRPr lang="en-US" altLang="zh-TW" dirty="0" smtClean="0">
              <a:latin typeface="微軟正黑體" pitchFamily="34" charset="-120"/>
              <a:ea typeface="微軟正黑體" pitchFamily="34" charset="-120"/>
            </a:endParaRPr>
          </a:p>
          <a:p>
            <a:pPr marL="0" indent="0">
              <a:buNone/>
            </a:pPr>
            <a:endParaRPr lang="en-US" altLang="zh-TW" dirty="0" smtClean="0">
              <a:latin typeface="文鼎細圓" pitchFamily="49" charset="-120"/>
              <a:ea typeface="文鼎細圓" pitchFamily="49" charset="-120"/>
            </a:endParaRPr>
          </a:p>
          <a:p>
            <a:endParaRPr lang="zh-TW" altLang="en-US" dirty="0"/>
          </a:p>
        </p:txBody>
      </p:sp>
      <p:sp>
        <p:nvSpPr>
          <p:cNvPr id="5" name="內容版面配置區 2"/>
          <p:cNvSpPr txBox="1">
            <a:spLocks/>
          </p:cNvSpPr>
          <p:nvPr/>
        </p:nvSpPr>
        <p:spPr>
          <a:xfrm>
            <a:off x="342555" y="4581128"/>
            <a:ext cx="8640960" cy="2800526"/>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altLang="zh-TW" sz="2400" dirty="0" smtClean="0">
                <a:latin typeface="微軟正黑體" pitchFamily="34" charset="-120"/>
                <a:ea typeface="微軟正黑體" pitchFamily="34" charset="-120"/>
              </a:rPr>
              <a:t>9/15(</a:t>
            </a:r>
            <a:r>
              <a:rPr lang="zh-TW" altLang="en-US" sz="2400" dirty="0" smtClean="0">
                <a:latin typeface="微軟正黑體" pitchFamily="34" charset="-120"/>
                <a:ea typeface="微軟正黑體" pitchFamily="34" charset="-120"/>
              </a:rPr>
              <a:t>六</a:t>
            </a:r>
            <a:r>
              <a:rPr lang="en-US" altLang="zh-TW" sz="2400" dirty="0" smtClean="0">
                <a:latin typeface="微軟正黑體" pitchFamily="34" charset="-120"/>
                <a:ea typeface="微軟正黑體" pitchFamily="34" charset="-120"/>
              </a:rPr>
              <a:t>)</a:t>
            </a:r>
            <a:r>
              <a:rPr lang="zh-TW" altLang="en-US" sz="2400" dirty="0" smtClean="0">
                <a:latin typeface="微軟正黑體" pitchFamily="34" charset="-120"/>
                <a:ea typeface="微軟正黑體" pitchFamily="34" charset="-120"/>
              </a:rPr>
              <a:t>家長日當天，將召開九年級身心障礙學生的升學轉銜會議。</a:t>
            </a:r>
            <a:endParaRPr lang="en-US" altLang="zh-TW" sz="2400" dirty="0" smtClean="0">
              <a:latin typeface="微軟正黑體" pitchFamily="34" charset="-120"/>
              <a:ea typeface="微軟正黑體" pitchFamily="34" charset="-120"/>
            </a:endParaRPr>
          </a:p>
        </p:txBody>
      </p:sp>
      <p:grpSp>
        <p:nvGrpSpPr>
          <p:cNvPr id="6" name="组合 15"/>
          <p:cNvGrpSpPr>
            <a:grpSpLocks/>
          </p:cNvGrpSpPr>
          <p:nvPr/>
        </p:nvGrpSpPr>
        <p:grpSpPr bwMode="auto">
          <a:xfrm>
            <a:off x="-252536" y="116632"/>
            <a:ext cx="3024336" cy="648072"/>
            <a:chOff x="6168776" y="1221671"/>
            <a:chExt cx="4455682" cy="606624"/>
          </a:xfrm>
        </p:grpSpPr>
        <p:sp>
          <p:nvSpPr>
            <p:cNvPr id="7" name="圆角矩形 2"/>
            <p:cNvSpPr/>
            <p:nvPr/>
          </p:nvSpPr>
          <p:spPr>
            <a:xfrm>
              <a:off x="6168776" y="1221671"/>
              <a:ext cx="4455682" cy="606624"/>
            </a:xfrm>
            <a:prstGeom prst="roundRect">
              <a:avLst>
                <a:gd name="adj" fmla="val 50000"/>
              </a:avLst>
            </a:prstGeom>
            <a:solidFill>
              <a:srgbClr val="FFFFFF"/>
            </a:solidFill>
            <a:ln w="28575">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sz="1200">
                <a:solidFill>
                  <a:srgbClr val="3F7B33"/>
                </a:solidFill>
                <a:latin typeface="等线" panose="020F0502020204030204"/>
                <a:ea typeface="等线" panose="02010600030101010101" pitchFamily="2" charset="-122"/>
              </a:endParaRPr>
            </a:p>
          </p:txBody>
        </p:sp>
        <p:sp>
          <p:nvSpPr>
            <p:cNvPr id="8" name="文本框 13"/>
            <p:cNvSpPr txBox="1">
              <a:spLocks noChangeArrowheads="1"/>
            </p:cNvSpPr>
            <p:nvPr/>
          </p:nvSpPr>
          <p:spPr bwMode="auto">
            <a:xfrm>
              <a:off x="6834600" y="1233423"/>
              <a:ext cx="2690410" cy="4956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Gulim" panose="020B0600000101010101" pitchFamily="34" charset="-127"/>
                  <a:ea typeface="Gulim" panose="020B0600000101010101" pitchFamily="34" charset="-127"/>
                </a:defRPr>
              </a:lvl1pPr>
              <a:lvl2pPr marL="742950" indent="-285750">
                <a:defRPr>
                  <a:solidFill>
                    <a:schemeClr val="tx1"/>
                  </a:solidFill>
                  <a:latin typeface="Gulim" panose="020B0600000101010101" pitchFamily="34" charset="-127"/>
                  <a:ea typeface="Gulim" panose="020B0600000101010101" pitchFamily="34" charset="-127"/>
                </a:defRPr>
              </a:lvl2pPr>
              <a:lvl3pPr marL="1143000" indent="-228600">
                <a:defRPr>
                  <a:solidFill>
                    <a:schemeClr val="tx1"/>
                  </a:solidFill>
                  <a:latin typeface="Gulim" panose="020B0600000101010101" pitchFamily="34" charset="-127"/>
                  <a:ea typeface="Gulim" panose="020B0600000101010101" pitchFamily="34" charset="-127"/>
                </a:defRPr>
              </a:lvl3pPr>
              <a:lvl4pPr marL="1600200" indent="-228600">
                <a:defRPr>
                  <a:solidFill>
                    <a:schemeClr val="tx1"/>
                  </a:solidFill>
                  <a:latin typeface="Gulim" panose="020B0600000101010101" pitchFamily="34" charset="-127"/>
                  <a:ea typeface="Gulim" panose="020B0600000101010101" pitchFamily="34" charset="-127"/>
                </a:defRPr>
              </a:lvl4pPr>
              <a:lvl5pPr marL="2057400" indent="-228600">
                <a:defRPr>
                  <a:solidFill>
                    <a:schemeClr val="tx1"/>
                  </a:solidFill>
                  <a:latin typeface="Gulim" panose="020B0600000101010101" pitchFamily="34" charset="-127"/>
                  <a:ea typeface="Gulim" panose="020B0600000101010101" pitchFamily="34" charset="-127"/>
                </a:defRPr>
              </a:lvl5pPr>
              <a:lvl6pPr marL="2514600" indent="-228600" eaLnBrk="0" fontAlgn="base" hangingPunct="0">
                <a:spcBef>
                  <a:spcPct val="0"/>
                </a:spcBef>
                <a:spcAft>
                  <a:spcPct val="0"/>
                </a:spcAft>
                <a:defRPr>
                  <a:solidFill>
                    <a:schemeClr val="tx1"/>
                  </a:solidFill>
                  <a:latin typeface="Gulim" panose="020B0600000101010101" pitchFamily="34" charset="-127"/>
                  <a:ea typeface="Gulim" panose="020B0600000101010101" pitchFamily="34" charset="-127"/>
                </a:defRPr>
              </a:lvl6pPr>
              <a:lvl7pPr marL="2971800" indent="-228600" eaLnBrk="0" fontAlgn="base" hangingPunct="0">
                <a:spcBef>
                  <a:spcPct val="0"/>
                </a:spcBef>
                <a:spcAft>
                  <a:spcPct val="0"/>
                </a:spcAft>
                <a:defRPr>
                  <a:solidFill>
                    <a:schemeClr val="tx1"/>
                  </a:solidFill>
                  <a:latin typeface="Gulim" panose="020B0600000101010101" pitchFamily="34" charset="-127"/>
                  <a:ea typeface="Gulim" panose="020B0600000101010101" pitchFamily="34" charset="-127"/>
                </a:defRPr>
              </a:lvl7pPr>
              <a:lvl8pPr marL="3429000" indent="-228600" eaLnBrk="0" fontAlgn="base" hangingPunct="0">
                <a:spcBef>
                  <a:spcPct val="0"/>
                </a:spcBef>
                <a:spcAft>
                  <a:spcPct val="0"/>
                </a:spcAft>
                <a:defRPr>
                  <a:solidFill>
                    <a:schemeClr val="tx1"/>
                  </a:solidFill>
                  <a:latin typeface="Gulim" panose="020B0600000101010101" pitchFamily="34" charset="-127"/>
                  <a:ea typeface="Gulim" panose="020B0600000101010101" pitchFamily="34" charset="-127"/>
                </a:defRPr>
              </a:lvl8pPr>
              <a:lvl9pPr marL="3886200" indent="-228600" eaLnBrk="0" fontAlgn="base" hangingPunct="0">
                <a:spcBef>
                  <a:spcPct val="0"/>
                </a:spcBef>
                <a:spcAft>
                  <a:spcPct val="0"/>
                </a:spcAft>
                <a:defRPr>
                  <a:solidFill>
                    <a:schemeClr val="tx1"/>
                  </a:solidFill>
                  <a:latin typeface="Gulim" panose="020B0600000101010101" pitchFamily="34" charset="-127"/>
                  <a:ea typeface="Gulim" panose="020B0600000101010101" pitchFamily="34" charset="-127"/>
                </a:defRPr>
              </a:lvl9pPr>
            </a:lstStyle>
            <a:p>
              <a:pPr latinLnBrk="1"/>
              <a:r>
                <a:rPr lang="zh-TW" altLang="en-US" sz="3200" dirty="0">
                  <a:solidFill>
                    <a:srgbClr val="7F7F7F"/>
                  </a:solidFill>
                  <a:latin typeface="+mn-lt"/>
                  <a:ea typeface="文鼎粗圓" pitchFamily="49" charset="-120"/>
                  <a:cs typeface="+mj-cs"/>
                </a:rPr>
                <a:t>鑑定安置</a:t>
              </a:r>
              <a:endParaRPr lang="zh-CN" altLang="en-US" sz="3200" dirty="0">
                <a:solidFill>
                  <a:srgbClr val="7F7F7F"/>
                </a:solidFill>
                <a:latin typeface="+mn-lt"/>
                <a:ea typeface="文鼎粗圓" pitchFamily="49" charset="-120"/>
                <a:cs typeface="+mj-cs"/>
              </a:endParaRPr>
            </a:p>
          </p:txBody>
        </p:sp>
      </p:grpSp>
      <p:grpSp>
        <p:nvGrpSpPr>
          <p:cNvPr id="9" name="组合 15"/>
          <p:cNvGrpSpPr>
            <a:grpSpLocks/>
          </p:cNvGrpSpPr>
          <p:nvPr/>
        </p:nvGrpSpPr>
        <p:grpSpPr bwMode="auto">
          <a:xfrm>
            <a:off x="-399700" y="3444333"/>
            <a:ext cx="3024336" cy="648072"/>
            <a:chOff x="6168776" y="1221671"/>
            <a:chExt cx="4455682" cy="606624"/>
          </a:xfrm>
        </p:grpSpPr>
        <p:sp>
          <p:nvSpPr>
            <p:cNvPr id="10" name="圆角矩形 2"/>
            <p:cNvSpPr/>
            <p:nvPr/>
          </p:nvSpPr>
          <p:spPr>
            <a:xfrm>
              <a:off x="6168776" y="1221671"/>
              <a:ext cx="4455682" cy="606624"/>
            </a:xfrm>
            <a:prstGeom prst="roundRect">
              <a:avLst>
                <a:gd name="adj" fmla="val 50000"/>
              </a:avLst>
            </a:prstGeom>
            <a:solidFill>
              <a:srgbClr val="FFFFFF"/>
            </a:solidFill>
            <a:ln w="28575">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sz="1200">
                <a:solidFill>
                  <a:srgbClr val="3F7B33"/>
                </a:solidFill>
                <a:latin typeface="等线" panose="020F0502020204030204"/>
                <a:ea typeface="等线" panose="02010600030101010101" pitchFamily="2" charset="-122"/>
              </a:endParaRPr>
            </a:p>
          </p:txBody>
        </p:sp>
        <p:sp>
          <p:nvSpPr>
            <p:cNvPr id="11" name="文本框 13"/>
            <p:cNvSpPr txBox="1">
              <a:spLocks noChangeArrowheads="1"/>
            </p:cNvSpPr>
            <p:nvPr/>
          </p:nvSpPr>
          <p:spPr bwMode="auto">
            <a:xfrm>
              <a:off x="6834600" y="1233423"/>
              <a:ext cx="3294997" cy="547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Gulim" panose="020B0600000101010101" pitchFamily="34" charset="-127"/>
                  <a:ea typeface="Gulim" panose="020B0600000101010101" pitchFamily="34" charset="-127"/>
                </a:defRPr>
              </a:lvl1pPr>
              <a:lvl2pPr marL="742950" indent="-285750">
                <a:defRPr>
                  <a:solidFill>
                    <a:schemeClr val="tx1"/>
                  </a:solidFill>
                  <a:latin typeface="Gulim" panose="020B0600000101010101" pitchFamily="34" charset="-127"/>
                  <a:ea typeface="Gulim" panose="020B0600000101010101" pitchFamily="34" charset="-127"/>
                </a:defRPr>
              </a:lvl2pPr>
              <a:lvl3pPr marL="1143000" indent="-228600">
                <a:defRPr>
                  <a:solidFill>
                    <a:schemeClr val="tx1"/>
                  </a:solidFill>
                  <a:latin typeface="Gulim" panose="020B0600000101010101" pitchFamily="34" charset="-127"/>
                  <a:ea typeface="Gulim" panose="020B0600000101010101" pitchFamily="34" charset="-127"/>
                </a:defRPr>
              </a:lvl3pPr>
              <a:lvl4pPr marL="1600200" indent="-228600">
                <a:defRPr>
                  <a:solidFill>
                    <a:schemeClr val="tx1"/>
                  </a:solidFill>
                  <a:latin typeface="Gulim" panose="020B0600000101010101" pitchFamily="34" charset="-127"/>
                  <a:ea typeface="Gulim" panose="020B0600000101010101" pitchFamily="34" charset="-127"/>
                </a:defRPr>
              </a:lvl4pPr>
              <a:lvl5pPr marL="2057400" indent="-228600">
                <a:defRPr>
                  <a:solidFill>
                    <a:schemeClr val="tx1"/>
                  </a:solidFill>
                  <a:latin typeface="Gulim" panose="020B0600000101010101" pitchFamily="34" charset="-127"/>
                  <a:ea typeface="Gulim" panose="020B0600000101010101" pitchFamily="34" charset="-127"/>
                </a:defRPr>
              </a:lvl5pPr>
              <a:lvl6pPr marL="2514600" indent="-228600" eaLnBrk="0" fontAlgn="base" hangingPunct="0">
                <a:spcBef>
                  <a:spcPct val="0"/>
                </a:spcBef>
                <a:spcAft>
                  <a:spcPct val="0"/>
                </a:spcAft>
                <a:defRPr>
                  <a:solidFill>
                    <a:schemeClr val="tx1"/>
                  </a:solidFill>
                  <a:latin typeface="Gulim" panose="020B0600000101010101" pitchFamily="34" charset="-127"/>
                  <a:ea typeface="Gulim" panose="020B0600000101010101" pitchFamily="34" charset="-127"/>
                </a:defRPr>
              </a:lvl6pPr>
              <a:lvl7pPr marL="2971800" indent="-228600" eaLnBrk="0" fontAlgn="base" hangingPunct="0">
                <a:spcBef>
                  <a:spcPct val="0"/>
                </a:spcBef>
                <a:spcAft>
                  <a:spcPct val="0"/>
                </a:spcAft>
                <a:defRPr>
                  <a:solidFill>
                    <a:schemeClr val="tx1"/>
                  </a:solidFill>
                  <a:latin typeface="Gulim" panose="020B0600000101010101" pitchFamily="34" charset="-127"/>
                  <a:ea typeface="Gulim" panose="020B0600000101010101" pitchFamily="34" charset="-127"/>
                </a:defRPr>
              </a:lvl7pPr>
              <a:lvl8pPr marL="3429000" indent="-228600" eaLnBrk="0" fontAlgn="base" hangingPunct="0">
                <a:spcBef>
                  <a:spcPct val="0"/>
                </a:spcBef>
                <a:spcAft>
                  <a:spcPct val="0"/>
                </a:spcAft>
                <a:defRPr>
                  <a:solidFill>
                    <a:schemeClr val="tx1"/>
                  </a:solidFill>
                  <a:latin typeface="Gulim" panose="020B0600000101010101" pitchFamily="34" charset="-127"/>
                  <a:ea typeface="Gulim" panose="020B0600000101010101" pitchFamily="34" charset="-127"/>
                </a:defRPr>
              </a:lvl8pPr>
              <a:lvl9pPr marL="3886200" indent="-228600" eaLnBrk="0" fontAlgn="base" hangingPunct="0">
                <a:spcBef>
                  <a:spcPct val="0"/>
                </a:spcBef>
                <a:spcAft>
                  <a:spcPct val="0"/>
                </a:spcAft>
                <a:defRPr>
                  <a:solidFill>
                    <a:schemeClr val="tx1"/>
                  </a:solidFill>
                  <a:latin typeface="Gulim" panose="020B0600000101010101" pitchFamily="34" charset="-127"/>
                  <a:ea typeface="Gulim" panose="020B0600000101010101" pitchFamily="34" charset="-127"/>
                </a:defRPr>
              </a:lvl9pPr>
            </a:lstStyle>
            <a:p>
              <a:pPr latinLnBrk="1"/>
              <a:r>
                <a:rPr lang="zh-TW" altLang="en-US" sz="3200" dirty="0">
                  <a:solidFill>
                    <a:srgbClr val="7F7F7F"/>
                  </a:solidFill>
                  <a:latin typeface="+mn-lt"/>
                  <a:ea typeface="文鼎粗圓" pitchFamily="49" charset="-120"/>
                  <a:cs typeface="+mj-cs"/>
                </a:rPr>
                <a:t>特教家長日</a:t>
              </a:r>
            </a:p>
          </p:txBody>
        </p:sp>
      </p:grpSp>
      <p:sp>
        <p:nvSpPr>
          <p:cNvPr id="12" name="文本框 1"/>
          <p:cNvSpPr txBox="1"/>
          <p:nvPr/>
        </p:nvSpPr>
        <p:spPr>
          <a:xfrm>
            <a:off x="5724128" y="-30848"/>
            <a:ext cx="2089033" cy="986104"/>
          </a:xfrm>
          <a:prstGeom prst="rect">
            <a:avLst/>
          </a:prstGeom>
          <a:noFill/>
        </p:spPr>
        <p:txBody>
          <a:bodyPr wrap="none">
            <a:spAutoFit/>
          </a:bodyPr>
          <a:lstStyle/>
          <a:p>
            <a:pPr>
              <a:lnSpc>
                <a:spcPct val="130000"/>
              </a:lnSpc>
              <a:defRPr/>
            </a:pPr>
            <a:r>
              <a:rPr lang="zh-TW" altLang="en-US" sz="4950" b="1" dirty="0">
                <a:solidFill>
                  <a:srgbClr val="92D050"/>
                </a:solidFill>
                <a:latin typeface="微软雅黑" panose="020B0503020204020204" pitchFamily="34" charset="-122"/>
                <a:ea typeface="微软雅黑" panose="020B0503020204020204" pitchFamily="34" charset="-122"/>
              </a:rPr>
              <a:t>特教組</a:t>
            </a:r>
            <a:endParaRPr lang="zh-CN" altLang="en-US" sz="4950" b="1" dirty="0">
              <a:solidFill>
                <a:srgbClr val="92D050"/>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1070814468"/>
      </p:ext>
    </p:extLst>
  </p:cSld>
  <p:clrMapOvr>
    <a:masterClrMapping/>
  </p:clrMapOvr>
  <p:transition spd="slow" advTm="0">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0-#ppt_w/2"/>
                                          </p:val>
                                        </p:tav>
                                        <p:tav tm="100000">
                                          <p:val>
                                            <p:strVal val="#ppt_x"/>
                                          </p:val>
                                        </p:tav>
                                      </p:tavLst>
                                    </p:anim>
                                    <p:anim calcmode="lin" valueType="num">
                                      <p:cBhvr additive="base">
                                        <p:cTn id="8" dur="500" fill="hold"/>
                                        <p:tgtEl>
                                          <p:spTgt spid="6"/>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 presetClass="entr" presetSubtype="8" fill="hold" nodeType="afterEffect">
                                  <p:stCondLst>
                                    <p:cond delay="0"/>
                                  </p:stCondLst>
                                  <p:childTnLst>
                                    <p:set>
                                      <p:cBhvr>
                                        <p:cTn id="11" dur="1" fill="hold">
                                          <p:stCondLst>
                                            <p:cond delay="0"/>
                                          </p:stCondLst>
                                        </p:cTn>
                                        <p:tgtEl>
                                          <p:spTgt spid="9"/>
                                        </p:tgtEl>
                                        <p:attrNameLst>
                                          <p:attrName>style.visibility</p:attrName>
                                        </p:attrNameLst>
                                      </p:cBhvr>
                                      <p:to>
                                        <p:strVal val="visible"/>
                                      </p:to>
                                    </p:set>
                                    <p:anim calcmode="lin" valueType="num">
                                      <p:cBhvr additive="base">
                                        <p:cTn id="12" dur="500" fill="hold"/>
                                        <p:tgtEl>
                                          <p:spTgt spid="9"/>
                                        </p:tgtEl>
                                        <p:attrNameLst>
                                          <p:attrName>ppt_x</p:attrName>
                                        </p:attrNameLst>
                                      </p:cBhvr>
                                      <p:tavLst>
                                        <p:tav tm="0">
                                          <p:val>
                                            <p:strVal val="0-#ppt_w/2"/>
                                          </p:val>
                                        </p:tav>
                                        <p:tav tm="100000">
                                          <p:val>
                                            <p:strVal val="#ppt_x"/>
                                          </p:val>
                                        </p:tav>
                                      </p:tavLst>
                                    </p:anim>
                                    <p:anim calcmode="lin" valueType="num">
                                      <p:cBhvr additive="base">
                                        <p:cTn id="13" dur="500" fill="hold"/>
                                        <p:tgtEl>
                                          <p:spTgt spid="9"/>
                                        </p:tgtEl>
                                        <p:attrNameLst>
                                          <p:attrName>ppt_y</p:attrName>
                                        </p:attrNameLst>
                                      </p:cBhvr>
                                      <p:tavLst>
                                        <p:tav tm="0">
                                          <p:val>
                                            <p:strVal val="#ppt_y"/>
                                          </p:val>
                                        </p:tav>
                                        <p:tav tm="100000">
                                          <p:val>
                                            <p:strVal val="#ppt_y"/>
                                          </p:val>
                                        </p:tav>
                                      </p:tavLst>
                                    </p:anim>
                                  </p:childTnLst>
                                </p:cTn>
                              </p:par>
                            </p:childTnLst>
                          </p:cTn>
                        </p:par>
                        <p:par>
                          <p:cTn id="14" fill="hold">
                            <p:stCondLst>
                              <p:cond delay="1000"/>
                            </p:stCondLst>
                            <p:childTnLst>
                              <p:par>
                                <p:cTn id="15" presetID="2" presetClass="entr" presetSubtype="8" fill="hold" grpId="0" nodeType="afterEffect">
                                  <p:stCondLst>
                                    <p:cond delay="0"/>
                                  </p:stCondLst>
                                  <p:childTnLst>
                                    <p:set>
                                      <p:cBhvr>
                                        <p:cTn id="16" dur="1" fill="hold">
                                          <p:stCondLst>
                                            <p:cond delay="0"/>
                                          </p:stCondLst>
                                        </p:cTn>
                                        <p:tgtEl>
                                          <p:spTgt spid="12"/>
                                        </p:tgtEl>
                                        <p:attrNameLst>
                                          <p:attrName>style.visibility</p:attrName>
                                        </p:attrNameLst>
                                      </p:cBhvr>
                                      <p:to>
                                        <p:strVal val="visible"/>
                                      </p:to>
                                    </p:set>
                                    <p:anim calcmode="lin" valueType="num">
                                      <p:cBhvr additive="base">
                                        <p:cTn id="17" dur="500" fill="hold"/>
                                        <p:tgtEl>
                                          <p:spTgt spid="12"/>
                                        </p:tgtEl>
                                        <p:attrNameLst>
                                          <p:attrName>ppt_x</p:attrName>
                                        </p:attrNameLst>
                                      </p:cBhvr>
                                      <p:tavLst>
                                        <p:tav tm="0">
                                          <p:val>
                                            <p:strVal val="0-#ppt_w/2"/>
                                          </p:val>
                                        </p:tav>
                                        <p:tav tm="100000">
                                          <p:val>
                                            <p:strVal val="#ppt_x"/>
                                          </p:val>
                                        </p:tav>
                                      </p:tavLst>
                                    </p:anim>
                                    <p:anim calcmode="lin" valueType="num">
                                      <p:cBhvr additive="base">
                                        <p:cTn id="18" dur="500" fill="hold"/>
                                        <p:tgtEl>
                                          <p:spTgt spid="1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p:cNvSpPr>
            <a:spLocks noGrp="1"/>
          </p:cNvSpPr>
          <p:nvPr>
            <p:ph idx="1"/>
          </p:nvPr>
        </p:nvSpPr>
        <p:spPr>
          <a:xfrm>
            <a:off x="251520" y="1268760"/>
            <a:ext cx="8640960" cy="2044824"/>
          </a:xfrm>
        </p:spPr>
        <p:txBody>
          <a:bodyPr>
            <a:normAutofit lnSpcReduction="10000"/>
          </a:bodyPr>
          <a:lstStyle/>
          <a:p>
            <a:r>
              <a:rPr lang="zh-TW" altLang="en-US" dirty="0" smtClean="0">
                <a:latin typeface="微軟正黑體" panose="020B0604030504040204" pitchFamily="34" charset="-120"/>
                <a:ea typeface="微軟正黑體" panose="020B0604030504040204" pitchFamily="34" charset="-120"/>
              </a:rPr>
              <a:t>每學年期初，每位身心障礙學生都必須召開期初</a:t>
            </a:r>
            <a:r>
              <a:rPr lang="en-US" altLang="zh-TW" dirty="0" err="1" smtClean="0">
                <a:latin typeface="微軟正黑體" panose="020B0604030504040204" pitchFamily="34" charset="-120"/>
                <a:ea typeface="微軟正黑體" panose="020B0604030504040204" pitchFamily="34" charset="-120"/>
              </a:rPr>
              <a:t>IEP</a:t>
            </a:r>
            <a:r>
              <a:rPr lang="zh-TW" altLang="en-US" dirty="0" smtClean="0">
                <a:latin typeface="微軟正黑體" panose="020B0604030504040204" pitchFamily="34" charset="-120"/>
                <a:ea typeface="微軟正黑體" panose="020B0604030504040204" pitchFamily="34" charset="-120"/>
              </a:rPr>
              <a:t>會議，</a:t>
            </a:r>
            <a:endParaRPr lang="en-US" altLang="zh-TW" dirty="0" smtClean="0">
              <a:latin typeface="微軟正黑體" panose="020B0604030504040204" pitchFamily="34" charset="-120"/>
              <a:ea typeface="微軟正黑體" panose="020B0604030504040204" pitchFamily="34" charset="-120"/>
            </a:endParaRPr>
          </a:p>
          <a:p>
            <a:pPr marL="0" indent="0">
              <a:buNone/>
            </a:pPr>
            <a:r>
              <a:rPr lang="en-US" altLang="zh-TW" dirty="0">
                <a:latin typeface="微軟正黑體" panose="020B0604030504040204" pitchFamily="34" charset="-120"/>
                <a:ea typeface="微軟正黑體" panose="020B0604030504040204" pitchFamily="34" charset="-120"/>
              </a:rPr>
              <a:t> </a:t>
            </a:r>
            <a:r>
              <a:rPr lang="en-US" altLang="zh-TW" dirty="0" smtClean="0">
                <a:latin typeface="微軟正黑體" panose="020B0604030504040204" pitchFamily="34" charset="-120"/>
                <a:ea typeface="微軟正黑體" panose="020B0604030504040204" pitchFamily="34" charset="-120"/>
              </a:rPr>
              <a:t>  </a:t>
            </a:r>
            <a:r>
              <a:rPr lang="zh-TW" altLang="en-US" dirty="0" smtClean="0">
                <a:latin typeface="微軟正黑體" panose="020B0604030504040204" pitchFamily="34" charset="-120"/>
                <a:ea typeface="微軟正黑體" panose="020B0604030504040204" pitchFamily="34" charset="-120"/>
              </a:rPr>
              <a:t>八九年級舊生已於上學期末完成，七年級新生現正在進行中。</a:t>
            </a:r>
          </a:p>
          <a:p>
            <a:r>
              <a:rPr lang="zh-TW" altLang="en-US" dirty="0" smtClean="0">
                <a:latin typeface="微軟正黑體" panose="020B0604030504040204" pitchFamily="34" charset="-120"/>
                <a:ea typeface="微軟正黑體" panose="020B0604030504040204" pitchFamily="34" charset="-120"/>
              </a:rPr>
              <a:t>本校四位資優生</a:t>
            </a:r>
            <a:r>
              <a:rPr lang="en-US" altLang="zh-TW" dirty="0" err="1" smtClean="0">
                <a:latin typeface="微軟正黑體" panose="020B0604030504040204" pitchFamily="34" charset="-120"/>
                <a:ea typeface="微軟正黑體" panose="020B0604030504040204" pitchFamily="34" charset="-120"/>
              </a:rPr>
              <a:t>IGP</a:t>
            </a:r>
            <a:r>
              <a:rPr lang="en-US" altLang="zh-TW" dirty="0" smtClean="0">
                <a:latin typeface="微軟正黑體" panose="020B0604030504040204" pitchFamily="34" charset="-120"/>
                <a:ea typeface="微軟正黑體" panose="020B0604030504040204" pitchFamily="34" charset="-120"/>
              </a:rPr>
              <a:t>(</a:t>
            </a:r>
            <a:r>
              <a:rPr lang="zh-TW" altLang="en-US" dirty="0" smtClean="0">
                <a:latin typeface="微軟正黑體" panose="020B0604030504040204" pitchFamily="34" charset="-120"/>
                <a:ea typeface="微軟正黑體" panose="020B0604030504040204" pitchFamily="34" charset="-120"/>
              </a:rPr>
              <a:t>資優生輔導計畫</a:t>
            </a:r>
            <a:r>
              <a:rPr lang="en-US" altLang="zh-TW" dirty="0" smtClean="0">
                <a:latin typeface="微軟正黑體" panose="020B0604030504040204" pitchFamily="34" charset="-120"/>
                <a:ea typeface="微軟正黑體" panose="020B0604030504040204" pitchFamily="34" charset="-120"/>
              </a:rPr>
              <a:t>)</a:t>
            </a:r>
            <a:r>
              <a:rPr lang="zh-TW" altLang="en-US" dirty="0" smtClean="0">
                <a:latin typeface="微軟正黑體" panose="020B0604030504040204" pitchFamily="34" charset="-120"/>
                <a:ea typeface="微軟正黑體" panose="020B0604030504040204" pitchFamily="34" charset="-120"/>
              </a:rPr>
              <a:t>已於上學期末召開完畢，本學期初會與家長說明課程內容。</a:t>
            </a:r>
          </a:p>
          <a:p>
            <a:endParaRPr lang="zh-TW" altLang="en-US" dirty="0"/>
          </a:p>
        </p:txBody>
      </p:sp>
      <p:sp>
        <p:nvSpPr>
          <p:cNvPr id="6" name="內容版面配置區 2"/>
          <p:cNvSpPr txBox="1">
            <a:spLocks/>
          </p:cNvSpPr>
          <p:nvPr/>
        </p:nvSpPr>
        <p:spPr>
          <a:xfrm>
            <a:off x="179512" y="4393704"/>
            <a:ext cx="8856984" cy="2332856"/>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altLang="zh-TW" sz="2400" dirty="0" smtClean="0">
                <a:solidFill>
                  <a:srgbClr val="FF0000"/>
                </a:solidFill>
                <a:latin typeface="微軟正黑體" panose="020B0604030504040204" pitchFamily="34" charset="-120"/>
                <a:ea typeface="微軟正黑體" panose="020B0604030504040204" pitchFamily="34" charset="-120"/>
              </a:rPr>
              <a:t>9</a:t>
            </a:r>
            <a:r>
              <a:rPr lang="zh-TW" altLang="en-US" sz="2400" dirty="0" smtClean="0">
                <a:solidFill>
                  <a:srgbClr val="FF0000"/>
                </a:solidFill>
                <a:latin typeface="微軟正黑體" panose="020B0604030504040204" pitchFamily="34" charset="-120"/>
                <a:ea typeface="微軟正黑體" panose="020B0604030504040204" pitchFamily="34" charset="-120"/>
              </a:rPr>
              <a:t>月</a:t>
            </a:r>
            <a:r>
              <a:rPr lang="en-US" altLang="zh-TW" sz="2400" dirty="0" smtClean="0">
                <a:solidFill>
                  <a:srgbClr val="FF0000"/>
                </a:solidFill>
                <a:latin typeface="微軟正黑體" panose="020B0604030504040204" pitchFamily="34" charset="-120"/>
                <a:ea typeface="微軟正黑體" panose="020B0604030504040204" pitchFamily="34" charset="-120"/>
              </a:rPr>
              <a:t>10</a:t>
            </a:r>
            <a:r>
              <a:rPr lang="zh-TW" altLang="en-US" sz="2400" dirty="0" smtClean="0">
                <a:solidFill>
                  <a:srgbClr val="FF0000"/>
                </a:solidFill>
                <a:latin typeface="微軟正黑體" panose="020B0604030504040204" pitchFamily="34" charset="-120"/>
                <a:ea typeface="微軟正黑體" panose="020B0604030504040204" pitchFamily="34" charset="-120"/>
              </a:rPr>
              <a:t>日前將召開特教推行委員會議</a:t>
            </a:r>
            <a:r>
              <a:rPr lang="zh-TW" altLang="en-US" sz="2400" dirty="0" smtClean="0">
                <a:latin typeface="微軟正黑體" panose="020B0604030504040204" pitchFamily="34" charset="-120"/>
                <a:ea typeface="微軟正黑體" panose="020B0604030504040204" pitchFamily="34" charset="-120"/>
              </a:rPr>
              <a:t>，請校長、各處室主任、相關教師及家長代表參與出席。</a:t>
            </a:r>
            <a:endParaRPr lang="en-US" altLang="zh-TW" sz="2400" dirty="0" smtClean="0">
              <a:latin typeface="微軟正黑體" panose="020B0604030504040204" pitchFamily="34" charset="-120"/>
              <a:ea typeface="微軟正黑體" panose="020B0604030504040204" pitchFamily="34" charset="-120"/>
            </a:endParaRPr>
          </a:p>
          <a:p>
            <a:r>
              <a:rPr lang="en-US" altLang="zh-TW" sz="2400" dirty="0" smtClean="0">
                <a:latin typeface="微軟正黑體" panose="020B0604030504040204" pitchFamily="34" charset="-120"/>
                <a:ea typeface="微軟正黑體" panose="020B0604030504040204" pitchFamily="34" charset="-120"/>
              </a:rPr>
              <a:t>107</a:t>
            </a:r>
            <a:r>
              <a:rPr lang="zh-TW" altLang="en-US" sz="2400" dirty="0" smtClean="0">
                <a:latin typeface="微軟正黑體" panose="020B0604030504040204" pitchFamily="34" charset="-120"/>
                <a:ea typeface="微軟正黑體" panose="020B0604030504040204" pitchFamily="34" charset="-120"/>
              </a:rPr>
              <a:t>學年度特殊教育獎助金申請，特教組組內已推選品學兼優的三位九年級身障學生與一名楷模特殊生，將納入特推會討論。</a:t>
            </a:r>
          </a:p>
          <a:p>
            <a:endParaRPr lang="zh-TW" altLang="en-US" dirty="0"/>
          </a:p>
        </p:txBody>
      </p:sp>
      <p:grpSp>
        <p:nvGrpSpPr>
          <p:cNvPr id="10" name="组合 15"/>
          <p:cNvGrpSpPr>
            <a:grpSpLocks/>
          </p:cNvGrpSpPr>
          <p:nvPr/>
        </p:nvGrpSpPr>
        <p:grpSpPr bwMode="auto">
          <a:xfrm>
            <a:off x="-252536" y="116632"/>
            <a:ext cx="3024336" cy="648072"/>
            <a:chOff x="6168776" y="1221671"/>
            <a:chExt cx="4455682" cy="606624"/>
          </a:xfrm>
        </p:grpSpPr>
        <p:sp>
          <p:nvSpPr>
            <p:cNvPr id="11" name="圆角矩形 2"/>
            <p:cNvSpPr/>
            <p:nvPr/>
          </p:nvSpPr>
          <p:spPr>
            <a:xfrm>
              <a:off x="6168776" y="1221671"/>
              <a:ext cx="4455682" cy="606624"/>
            </a:xfrm>
            <a:prstGeom prst="roundRect">
              <a:avLst>
                <a:gd name="adj" fmla="val 50000"/>
              </a:avLst>
            </a:prstGeom>
            <a:solidFill>
              <a:srgbClr val="FFFFFF"/>
            </a:solidFill>
            <a:ln w="28575">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sz="1200">
                <a:solidFill>
                  <a:srgbClr val="3F7B33"/>
                </a:solidFill>
                <a:latin typeface="等线" panose="020F0502020204030204"/>
                <a:ea typeface="等线" panose="02010600030101010101" pitchFamily="2" charset="-122"/>
              </a:endParaRPr>
            </a:p>
          </p:txBody>
        </p:sp>
        <p:sp>
          <p:nvSpPr>
            <p:cNvPr id="12" name="文本框 13"/>
            <p:cNvSpPr txBox="1">
              <a:spLocks noChangeArrowheads="1"/>
            </p:cNvSpPr>
            <p:nvPr/>
          </p:nvSpPr>
          <p:spPr bwMode="auto">
            <a:xfrm>
              <a:off x="6834600" y="1233423"/>
              <a:ext cx="2629007" cy="547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Gulim" panose="020B0600000101010101" pitchFamily="34" charset="-127"/>
                  <a:ea typeface="Gulim" panose="020B0600000101010101" pitchFamily="34" charset="-127"/>
                </a:defRPr>
              </a:lvl1pPr>
              <a:lvl2pPr marL="742950" indent="-285750">
                <a:defRPr>
                  <a:solidFill>
                    <a:schemeClr val="tx1"/>
                  </a:solidFill>
                  <a:latin typeface="Gulim" panose="020B0600000101010101" pitchFamily="34" charset="-127"/>
                  <a:ea typeface="Gulim" panose="020B0600000101010101" pitchFamily="34" charset="-127"/>
                </a:defRPr>
              </a:lvl2pPr>
              <a:lvl3pPr marL="1143000" indent="-228600">
                <a:defRPr>
                  <a:solidFill>
                    <a:schemeClr val="tx1"/>
                  </a:solidFill>
                  <a:latin typeface="Gulim" panose="020B0600000101010101" pitchFamily="34" charset="-127"/>
                  <a:ea typeface="Gulim" panose="020B0600000101010101" pitchFamily="34" charset="-127"/>
                </a:defRPr>
              </a:lvl3pPr>
              <a:lvl4pPr marL="1600200" indent="-228600">
                <a:defRPr>
                  <a:solidFill>
                    <a:schemeClr val="tx1"/>
                  </a:solidFill>
                  <a:latin typeface="Gulim" panose="020B0600000101010101" pitchFamily="34" charset="-127"/>
                  <a:ea typeface="Gulim" panose="020B0600000101010101" pitchFamily="34" charset="-127"/>
                </a:defRPr>
              </a:lvl4pPr>
              <a:lvl5pPr marL="2057400" indent="-228600">
                <a:defRPr>
                  <a:solidFill>
                    <a:schemeClr val="tx1"/>
                  </a:solidFill>
                  <a:latin typeface="Gulim" panose="020B0600000101010101" pitchFamily="34" charset="-127"/>
                  <a:ea typeface="Gulim" panose="020B0600000101010101" pitchFamily="34" charset="-127"/>
                </a:defRPr>
              </a:lvl5pPr>
              <a:lvl6pPr marL="2514600" indent="-228600" eaLnBrk="0" fontAlgn="base" hangingPunct="0">
                <a:spcBef>
                  <a:spcPct val="0"/>
                </a:spcBef>
                <a:spcAft>
                  <a:spcPct val="0"/>
                </a:spcAft>
                <a:defRPr>
                  <a:solidFill>
                    <a:schemeClr val="tx1"/>
                  </a:solidFill>
                  <a:latin typeface="Gulim" panose="020B0600000101010101" pitchFamily="34" charset="-127"/>
                  <a:ea typeface="Gulim" panose="020B0600000101010101" pitchFamily="34" charset="-127"/>
                </a:defRPr>
              </a:lvl6pPr>
              <a:lvl7pPr marL="2971800" indent="-228600" eaLnBrk="0" fontAlgn="base" hangingPunct="0">
                <a:spcBef>
                  <a:spcPct val="0"/>
                </a:spcBef>
                <a:spcAft>
                  <a:spcPct val="0"/>
                </a:spcAft>
                <a:defRPr>
                  <a:solidFill>
                    <a:schemeClr val="tx1"/>
                  </a:solidFill>
                  <a:latin typeface="Gulim" panose="020B0600000101010101" pitchFamily="34" charset="-127"/>
                  <a:ea typeface="Gulim" panose="020B0600000101010101" pitchFamily="34" charset="-127"/>
                </a:defRPr>
              </a:lvl7pPr>
              <a:lvl8pPr marL="3429000" indent="-228600" eaLnBrk="0" fontAlgn="base" hangingPunct="0">
                <a:spcBef>
                  <a:spcPct val="0"/>
                </a:spcBef>
                <a:spcAft>
                  <a:spcPct val="0"/>
                </a:spcAft>
                <a:defRPr>
                  <a:solidFill>
                    <a:schemeClr val="tx1"/>
                  </a:solidFill>
                  <a:latin typeface="Gulim" panose="020B0600000101010101" pitchFamily="34" charset="-127"/>
                  <a:ea typeface="Gulim" panose="020B0600000101010101" pitchFamily="34" charset="-127"/>
                </a:defRPr>
              </a:lvl8pPr>
              <a:lvl9pPr marL="3886200" indent="-228600" eaLnBrk="0" fontAlgn="base" hangingPunct="0">
                <a:spcBef>
                  <a:spcPct val="0"/>
                </a:spcBef>
                <a:spcAft>
                  <a:spcPct val="0"/>
                </a:spcAft>
                <a:defRPr>
                  <a:solidFill>
                    <a:schemeClr val="tx1"/>
                  </a:solidFill>
                  <a:latin typeface="Gulim" panose="020B0600000101010101" pitchFamily="34" charset="-127"/>
                  <a:ea typeface="Gulim" panose="020B0600000101010101" pitchFamily="34" charset="-127"/>
                </a:defRPr>
              </a:lvl9pPr>
            </a:lstStyle>
            <a:p>
              <a:pPr latinLnBrk="1"/>
              <a:r>
                <a:rPr lang="en-US" altLang="zh-TW" sz="3200" dirty="0" err="1" smtClean="0">
                  <a:solidFill>
                    <a:srgbClr val="7F7F7F"/>
                  </a:solidFill>
                  <a:latin typeface="+mn-lt"/>
                  <a:ea typeface="文鼎粗圓" pitchFamily="49" charset="-120"/>
                  <a:cs typeface="+mj-cs"/>
                </a:rPr>
                <a:t>IEP</a:t>
              </a:r>
              <a:r>
                <a:rPr lang="zh-TW" altLang="en-US" sz="3200" dirty="0" smtClean="0">
                  <a:solidFill>
                    <a:srgbClr val="7F7F7F"/>
                  </a:solidFill>
                  <a:latin typeface="+mn-lt"/>
                  <a:ea typeface="文鼎粗圓" pitchFamily="49" charset="-120"/>
                  <a:cs typeface="+mj-cs"/>
                </a:rPr>
                <a:t>與</a:t>
              </a:r>
              <a:r>
                <a:rPr lang="en-US" altLang="zh-TW" sz="3200" dirty="0" err="1" smtClean="0">
                  <a:solidFill>
                    <a:srgbClr val="7F7F7F"/>
                  </a:solidFill>
                  <a:latin typeface="+mn-lt"/>
                  <a:ea typeface="文鼎粗圓" pitchFamily="49" charset="-120"/>
                  <a:cs typeface="+mj-cs"/>
                </a:rPr>
                <a:t>IGP</a:t>
              </a:r>
              <a:endParaRPr lang="zh-CN" altLang="en-US" sz="3200" dirty="0">
                <a:solidFill>
                  <a:srgbClr val="7F7F7F"/>
                </a:solidFill>
                <a:latin typeface="+mn-lt"/>
                <a:ea typeface="文鼎粗圓" pitchFamily="49" charset="-120"/>
                <a:cs typeface="+mj-cs"/>
              </a:endParaRPr>
            </a:p>
          </p:txBody>
        </p:sp>
      </p:grpSp>
      <p:grpSp>
        <p:nvGrpSpPr>
          <p:cNvPr id="14" name="组合 15"/>
          <p:cNvGrpSpPr>
            <a:grpSpLocks/>
          </p:cNvGrpSpPr>
          <p:nvPr/>
        </p:nvGrpSpPr>
        <p:grpSpPr bwMode="auto">
          <a:xfrm>
            <a:off x="-252536" y="3594282"/>
            <a:ext cx="3024336" cy="648072"/>
            <a:chOff x="6168776" y="1221671"/>
            <a:chExt cx="4455682" cy="606624"/>
          </a:xfrm>
        </p:grpSpPr>
        <p:sp>
          <p:nvSpPr>
            <p:cNvPr id="15" name="圆角矩形 2"/>
            <p:cNvSpPr/>
            <p:nvPr/>
          </p:nvSpPr>
          <p:spPr>
            <a:xfrm>
              <a:off x="6168776" y="1221671"/>
              <a:ext cx="4455682" cy="606624"/>
            </a:xfrm>
            <a:prstGeom prst="roundRect">
              <a:avLst>
                <a:gd name="adj" fmla="val 50000"/>
              </a:avLst>
            </a:prstGeom>
            <a:solidFill>
              <a:srgbClr val="FFFFFF"/>
            </a:solidFill>
            <a:ln w="28575">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sz="1200">
                <a:solidFill>
                  <a:srgbClr val="3F7B33"/>
                </a:solidFill>
                <a:latin typeface="等线" panose="020F0502020204030204"/>
                <a:ea typeface="等线" panose="02010600030101010101" pitchFamily="2" charset="-122"/>
              </a:endParaRPr>
            </a:p>
          </p:txBody>
        </p:sp>
        <p:sp>
          <p:nvSpPr>
            <p:cNvPr id="16" name="文本框 13"/>
            <p:cNvSpPr txBox="1">
              <a:spLocks noChangeArrowheads="1"/>
            </p:cNvSpPr>
            <p:nvPr/>
          </p:nvSpPr>
          <p:spPr bwMode="auto">
            <a:xfrm>
              <a:off x="6834600" y="1233423"/>
              <a:ext cx="2085823" cy="547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Gulim" panose="020B0600000101010101" pitchFamily="34" charset="-127"/>
                  <a:ea typeface="Gulim" panose="020B0600000101010101" pitchFamily="34" charset="-127"/>
                </a:defRPr>
              </a:lvl1pPr>
              <a:lvl2pPr marL="742950" indent="-285750">
                <a:defRPr>
                  <a:solidFill>
                    <a:schemeClr val="tx1"/>
                  </a:solidFill>
                  <a:latin typeface="Gulim" panose="020B0600000101010101" pitchFamily="34" charset="-127"/>
                  <a:ea typeface="Gulim" panose="020B0600000101010101" pitchFamily="34" charset="-127"/>
                </a:defRPr>
              </a:lvl2pPr>
              <a:lvl3pPr marL="1143000" indent="-228600">
                <a:defRPr>
                  <a:solidFill>
                    <a:schemeClr val="tx1"/>
                  </a:solidFill>
                  <a:latin typeface="Gulim" panose="020B0600000101010101" pitchFamily="34" charset="-127"/>
                  <a:ea typeface="Gulim" panose="020B0600000101010101" pitchFamily="34" charset="-127"/>
                </a:defRPr>
              </a:lvl3pPr>
              <a:lvl4pPr marL="1600200" indent="-228600">
                <a:defRPr>
                  <a:solidFill>
                    <a:schemeClr val="tx1"/>
                  </a:solidFill>
                  <a:latin typeface="Gulim" panose="020B0600000101010101" pitchFamily="34" charset="-127"/>
                  <a:ea typeface="Gulim" panose="020B0600000101010101" pitchFamily="34" charset="-127"/>
                </a:defRPr>
              </a:lvl4pPr>
              <a:lvl5pPr marL="2057400" indent="-228600">
                <a:defRPr>
                  <a:solidFill>
                    <a:schemeClr val="tx1"/>
                  </a:solidFill>
                  <a:latin typeface="Gulim" panose="020B0600000101010101" pitchFamily="34" charset="-127"/>
                  <a:ea typeface="Gulim" panose="020B0600000101010101" pitchFamily="34" charset="-127"/>
                </a:defRPr>
              </a:lvl5pPr>
              <a:lvl6pPr marL="2514600" indent="-228600" eaLnBrk="0" fontAlgn="base" hangingPunct="0">
                <a:spcBef>
                  <a:spcPct val="0"/>
                </a:spcBef>
                <a:spcAft>
                  <a:spcPct val="0"/>
                </a:spcAft>
                <a:defRPr>
                  <a:solidFill>
                    <a:schemeClr val="tx1"/>
                  </a:solidFill>
                  <a:latin typeface="Gulim" panose="020B0600000101010101" pitchFamily="34" charset="-127"/>
                  <a:ea typeface="Gulim" panose="020B0600000101010101" pitchFamily="34" charset="-127"/>
                </a:defRPr>
              </a:lvl6pPr>
              <a:lvl7pPr marL="2971800" indent="-228600" eaLnBrk="0" fontAlgn="base" hangingPunct="0">
                <a:spcBef>
                  <a:spcPct val="0"/>
                </a:spcBef>
                <a:spcAft>
                  <a:spcPct val="0"/>
                </a:spcAft>
                <a:defRPr>
                  <a:solidFill>
                    <a:schemeClr val="tx1"/>
                  </a:solidFill>
                  <a:latin typeface="Gulim" panose="020B0600000101010101" pitchFamily="34" charset="-127"/>
                  <a:ea typeface="Gulim" panose="020B0600000101010101" pitchFamily="34" charset="-127"/>
                </a:defRPr>
              </a:lvl7pPr>
              <a:lvl8pPr marL="3429000" indent="-228600" eaLnBrk="0" fontAlgn="base" hangingPunct="0">
                <a:spcBef>
                  <a:spcPct val="0"/>
                </a:spcBef>
                <a:spcAft>
                  <a:spcPct val="0"/>
                </a:spcAft>
                <a:defRPr>
                  <a:solidFill>
                    <a:schemeClr val="tx1"/>
                  </a:solidFill>
                  <a:latin typeface="Gulim" panose="020B0600000101010101" pitchFamily="34" charset="-127"/>
                  <a:ea typeface="Gulim" panose="020B0600000101010101" pitchFamily="34" charset="-127"/>
                </a:defRPr>
              </a:lvl8pPr>
              <a:lvl9pPr marL="3886200" indent="-228600" eaLnBrk="0" fontAlgn="base" hangingPunct="0">
                <a:spcBef>
                  <a:spcPct val="0"/>
                </a:spcBef>
                <a:spcAft>
                  <a:spcPct val="0"/>
                </a:spcAft>
                <a:defRPr>
                  <a:solidFill>
                    <a:schemeClr val="tx1"/>
                  </a:solidFill>
                  <a:latin typeface="Gulim" panose="020B0600000101010101" pitchFamily="34" charset="-127"/>
                  <a:ea typeface="Gulim" panose="020B0600000101010101" pitchFamily="34" charset="-127"/>
                </a:defRPr>
              </a:lvl9pPr>
            </a:lstStyle>
            <a:p>
              <a:pPr latinLnBrk="1"/>
              <a:r>
                <a:rPr lang="zh-TW" altLang="en-US" sz="3200" dirty="0">
                  <a:solidFill>
                    <a:srgbClr val="7F7F7F"/>
                  </a:solidFill>
                  <a:latin typeface="+mn-lt"/>
                  <a:ea typeface="文鼎粗圓" pitchFamily="49" charset="-120"/>
                  <a:cs typeface="+mj-cs"/>
                </a:rPr>
                <a:t>特推會</a:t>
              </a:r>
            </a:p>
          </p:txBody>
        </p:sp>
      </p:grpSp>
    </p:spTree>
    <p:extLst>
      <p:ext uri="{BB962C8B-B14F-4D97-AF65-F5344CB8AC3E}">
        <p14:creationId xmlns:p14="http://schemas.microsoft.com/office/powerpoint/2010/main" val="2752193219"/>
      </p:ext>
    </p:extLst>
  </p:cSld>
  <p:clrMapOvr>
    <a:masterClrMapping/>
  </p:clrMapOvr>
  <p:transition spd="slow" advTm="0">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0-#ppt_w/2"/>
                                          </p:val>
                                        </p:tav>
                                        <p:tav tm="100000">
                                          <p:val>
                                            <p:strVal val="#ppt_x"/>
                                          </p:val>
                                        </p:tav>
                                      </p:tavLst>
                                    </p:anim>
                                    <p:anim calcmode="lin" valueType="num">
                                      <p:cBhvr additive="base">
                                        <p:cTn id="8" dur="500" fill="hold"/>
                                        <p:tgtEl>
                                          <p:spTgt spid="10"/>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 presetClass="entr" presetSubtype="8" fill="hold" nodeType="afterEffect">
                                  <p:stCondLst>
                                    <p:cond delay="0"/>
                                  </p:stCondLst>
                                  <p:childTnLst>
                                    <p:set>
                                      <p:cBhvr>
                                        <p:cTn id="11" dur="1" fill="hold">
                                          <p:stCondLst>
                                            <p:cond delay="0"/>
                                          </p:stCondLst>
                                        </p:cTn>
                                        <p:tgtEl>
                                          <p:spTgt spid="14"/>
                                        </p:tgtEl>
                                        <p:attrNameLst>
                                          <p:attrName>style.visibility</p:attrName>
                                        </p:attrNameLst>
                                      </p:cBhvr>
                                      <p:to>
                                        <p:strVal val="visible"/>
                                      </p:to>
                                    </p:set>
                                    <p:anim calcmode="lin" valueType="num">
                                      <p:cBhvr additive="base">
                                        <p:cTn id="12" dur="500" fill="hold"/>
                                        <p:tgtEl>
                                          <p:spTgt spid="14"/>
                                        </p:tgtEl>
                                        <p:attrNameLst>
                                          <p:attrName>ppt_x</p:attrName>
                                        </p:attrNameLst>
                                      </p:cBhvr>
                                      <p:tavLst>
                                        <p:tav tm="0">
                                          <p:val>
                                            <p:strVal val="0-#ppt_w/2"/>
                                          </p:val>
                                        </p:tav>
                                        <p:tav tm="100000">
                                          <p:val>
                                            <p:strVal val="#ppt_x"/>
                                          </p:val>
                                        </p:tav>
                                      </p:tavLst>
                                    </p:anim>
                                    <p:anim calcmode="lin" valueType="num">
                                      <p:cBhvr additive="base">
                                        <p:cTn id="13" dur="500" fill="hold"/>
                                        <p:tgtEl>
                                          <p:spTgt spid="1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p:cNvSpPr>
            <a:spLocks noGrp="1"/>
          </p:cNvSpPr>
          <p:nvPr>
            <p:ph idx="1"/>
          </p:nvPr>
        </p:nvSpPr>
        <p:spPr>
          <a:xfrm>
            <a:off x="457200" y="1600201"/>
            <a:ext cx="8363272" cy="4525963"/>
          </a:xfrm>
        </p:spPr>
        <p:txBody>
          <a:bodyPr/>
          <a:lstStyle/>
          <a:p>
            <a:r>
              <a:rPr lang="zh-TW" altLang="en-US" dirty="0" smtClean="0">
                <a:latin typeface="微軟正黑體" panose="020B0604030504040204" pitchFamily="34" charset="-120"/>
                <a:ea typeface="微軟正黑體" panose="020B0604030504040204" pitchFamily="34" charset="-120"/>
              </a:rPr>
              <a:t>本學年度之相關專業服務審核通過共核給</a:t>
            </a:r>
            <a:r>
              <a:rPr lang="en-US" altLang="zh-TW" dirty="0" smtClean="0">
                <a:latin typeface="微軟正黑體" panose="020B0604030504040204" pitchFamily="34" charset="-120"/>
                <a:ea typeface="微軟正黑體" panose="020B0604030504040204" pitchFamily="34" charset="-120"/>
              </a:rPr>
              <a:t>22</a:t>
            </a:r>
            <a:r>
              <a:rPr lang="zh-TW" altLang="en-US" dirty="0" smtClean="0">
                <a:latin typeface="微軟正黑體" panose="020B0604030504040204" pitchFamily="34" charset="-120"/>
                <a:ea typeface="微軟正黑體" panose="020B0604030504040204" pitchFamily="34" charset="-120"/>
              </a:rPr>
              <a:t>小時</a:t>
            </a:r>
            <a:r>
              <a:rPr lang="en-US" altLang="zh-TW" dirty="0" smtClean="0">
                <a:latin typeface="微軟正黑體" panose="020B0604030504040204" pitchFamily="34" charset="-120"/>
                <a:ea typeface="微軟正黑體" panose="020B0604030504040204" pitchFamily="34" charset="-120"/>
              </a:rPr>
              <a:t>(</a:t>
            </a:r>
            <a:r>
              <a:rPr lang="zh-TW" altLang="en-US" dirty="0" smtClean="0">
                <a:latin typeface="微軟正黑體" panose="020B0604030504040204" pitchFamily="34" charset="-120"/>
                <a:ea typeface="微軟正黑體" panose="020B0604030504040204" pitchFamily="34" charset="-120"/>
              </a:rPr>
              <a:t>物理</a:t>
            </a:r>
            <a:r>
              <a:rPr lang="en-US" altLang="zh-TW" dirty="0" smtClean="0">
                <a:latin typeface="微軟正黑體" panose="020B0604030504040204" pitchFamily="34" charset="-120"/>
                <a:ea typeface="微軟正黑體" panose="020B0604030504040204" pitchFamily="34" charset="-120"/>
              </a:rPr>
              <a:t>10</a:t>
            </a:r>
            <a:r>
              <a:rPr lang="zh-TW" altLang="en-US" dirty="0" smtClean="0">
                <a:latin typeface="微軟正黑體" panose="020B0604030504040204" pitchFamily="34" charset="-120"/>
                <a:ea typeface="微軟正黑體" panose="020B0604030504040204" pitchFamily="34" charset="-120"/>
              </a:rPr>
              <a:t>小時、職能</a:t>
            </a:r>
            <a:r>
              <a:rPr lang="en-US" altLang="zh-TW" dirty="0">
                <a:latin typeface="微軟正黑體" panose="020B0604030504040204" pitchFamily="34" charset="-120"/>
                <a:ea typeface="微軟正黑體" panose="020B0604030504040204" pitchFamily="34" charset="-120"/>
              </a:rPr>
              <a:t>5</a:t>
            </a:r>
            <a:r>
              <a:rPr lang="zh-TW" altLang="en-US" dirty="0" smtClean="0">
                <a:latin typeface="微軟正黑體" panose="020B0604030504040204" pitchFamily="34" charset="-120"/>
                <a:ea typeface="微軟正黑體" panose="020B0604030504040204" pitchFamily="34" charset="-120"/>
              </a:rPr>
              <a:t>小時、語言</a:t>
            </a:r>
            <a:r>
              <a:rPr lang="en-US" altLang="zh-TW" dirty="0">
                <a:latin typeface="微軟正黑體" panose="020B0604030504040204" pitchFamily="34" charset="-120"/>
                <a:ea typeface="微軟正黑體" panose="020B0604030504040204" pitchFamily="34" charset="-120"/>
              </a:rPr>
              <a:t>7</a:t>
            </a:r>
            <a:r>
              <a:rPr lang="zh-TW" altLang="en-US" dirty="0" smtClean="0">
                <a:latin typeface="微軟正黑體" panose="020B0604030504040204" pitchFamily="34" charset="-120"/>
                <a:ea typeface="微軟正黑體" panose="020B0604030504040204" pitchFamily="34" charset="-120"/>
              </a:rPr>
              <a:t>小時</a:t>
            </a:r>
            <a:r>
              <a:rPr lang="en-US" altLang="zh-TW" dirty="0" smtClean="0">
                <a:latin typeface="微軟正黑體" panose="020B0604030504040204" pitchFamily="34" charset="-120"/>
                <a:ea typeface="微軟正黑體" panose="020B0604030504040204" pitchFamily="34" charset="-120"/>
              </a:rPr>
              <a:t>)</a:t>
            </a:r>
            <a:r>
              <a:rPr lang="zh-TW" altLang="en-US" dirty="0" smtClean="0">
                <a:latin typeface="微軟正黑體" panose="020B0604030504040204" pitchFamily="34" charset="-120"/>
                <a:ea typeface="微軟正黑體" panose="020B0604030504040204" pitchFamily="34" charset="-120"/>
              </a:rPr>
              <a:t>，</a:t>
            </a:r>
            <a:r>
              <a:rPr lang="zh-TW" altLang="en-US" dirty="0" smtClean="0">
                <a:solidFill>
                  <a:srgbClr val="FF0000"/>
                </a:solidFill>
                <a:latin typeface="微軟正黑體" panose="020B0604030504040204" pitchFamily="34" charset="-120"/>
                <a:ea typeface="微軟正黑體" panose="020B0604030504040204" pitchFamily="34" charset="-120"/>
              </a:rPr>
              <a:t>感謝特教老師於治療師到校服務時間陪同學生參與特教專業服務之評估、建議及諮詢合作。</a:t>
            </a:r>
            <a:endParaRPr lang="en-US" altLang="zh-TW" dirty="0" smtClean="0">
              <a:solidFill>
                <a:srgbClr val="FF0000"/>
              </a:solidFill>
              <a:latin typeface="微軟正黑體" panose="020B0604030504040204" pitchFamily="34" charset="-120"/>
              <a:ea typeface="微軟正黑體" panose="020B0604030504040204" pitchFamily="34" charset="-120"/>
            </a:endParaRPr>
          </a:p>
          <a:p>
            <a:pPr marL="0" indent="0">
              <a:buNone/>
            </a:pPr>
            <a:endParaRPr lang="zh-TW" altLang="en-US" sz="2700" dirty="0" smtClean="0">
              <a:latin typeface="微軟正黑體" panose="020B0604030504040204" pitchFamily="34" charset="-120"/>
              <a:ea typeface="微軟正黑體" panose="020B0604030504040204" pitchFamily="34" charset="-120"/>
            </a:endParaRPr>
          </a:p>
          <a:p>
            <a:r>
              <a:rPr lang="zh-TW" altLang="en-US" dirty="0" smtClean="0">
                <a:latin typeface="微軟正黑體" panose="020B0604030504040204" pitchFamily="34" charset="-120"/>
                <a:ea typeface="微軟正黑體" panose="020B0604030504040204" pitchFamily="34" charset="-120"/>
              </a:rPr>
              <a:t>依學生需求申請巡迴輔導服務</a:t>
            </a:r>
            <a:endParaRPr lang="en-US" altLang="zh-TW" dirty="0" smtClean="0">
              <a:latin typeface="微軟正黑體" panose="020B0604030504040204" pitchFamily="34" charset="-120"/>
              <a:ea typeface="微軟正黑體" panose="020B0604030504040204" pitchFamily="34" charset="-120"/>
            </a:endParaRPr>
          </a:p>
          <a:p>
            <a:pPr marL="0" indent="0">
              <a:buNone/>
            </a:pPr>
            <a:r>
              <a:rPr lang="en-US" altLang="zh-TW" dirty="0">
                <a:latin typeface="微軟正黑體" panose="020B0604030504040204" pitchFamily="34" charset="-120"/>
                <a:ea typeface="微軟正黑體" panose="020B0604030504040204" pitchFamily="34" charset="-120"/>
              </a:rPr>
              <a:t> </a:t>
            </a:r>
            <a:r>
              <a:rPr lang="zh-TW" altLang="en-US" dirty="0" smtClean="0">
                <a:latin typeface="微軟正黑體" panose="020B0604030504040204" pitchFamily="34" charset="-120"/>
                <a:ea typeface="微軟正黑體" panose="020B0604030504040204" pitchFamily="34" charset="-120"/>
              </a:rPr>
              <a:t>本校</a:t>
            </a:r>
            <a:r>
              <a:rPr lang="en-US" altLang="zh-TW" dirty="0" smtClean="0">
                <a:latin typeface="微軟正黑體" panose="020B0604030504040204" pitchFamily="34" charset="-120"/>
                <a:ea typeface="微軟正黑體" panose="020B0604030504040204" pitchFamily="34" charset="-120"/>
              </a:rPr>
              <a:t>905</a:t>
            </a:r>
            <a:r>
              <a:rPr lang="zh-TW" altLang="en-US" dirty="0">
                <a:latin typeface="微軟正黑體" panose="020B0604030504040204" pitchFamily="34" charset="-120"/>
                <a:ea typeface="微軟正黑體" panose="020B0604030504040204" pitchFamily="34" charset="-120"/>
              </a:rPr>
              <a:t>劉</a:t>
            </a:r>
            <a:r>
              <a:rPr lang="en-US" altLang="zh-TW" dirty="0" smtClean="0">
                <a:latin typeface="微軟正黑體" panose="020B0604030504040204" pitchFamily="34" charset="-120"/>
                <a:ea typeface="微軟正黑體" panose="020B0604030504040204" pitchFamily="34" charset="-120"/>
              </a:rPr>
              <a:t>O</a:t>
            </a:r>
            <a:r>
              <a:rPr lang="zh-TW" altLang="en-US" dirty="0">
                <a:latin typeface="微軟正黑體" panose="020B0604030504040204" pitchFamily="34" charset="-120"/>
                <a:ea typeface="微軟正黑體" panose="020B0604030504040204" pitchFamily="34" charset="-120"/>
              </a:rPr>
              <a:t>崙</a:t>
            </a:r>
            <a:r>
              <a:rPr lang="zh-TW" altLang="en-US" dirty="0" smtClean="0">
                <a:latin typeface="微軟正黑體" panose="020B0604030504040204" pitchFamily="34" charset="-120"/>
                <a:ea typeface="微軟正黑體" panose="020B0604030504040204" pitchFamily="34" charset="-120"/>
              </a:rPr>
              <a:t>、</a:t>
            </a:r>
            <a:r>
              <a:rPr lang="en-US" altLang="zh-TW" dirty="0" smtClean="0">
                <a:latin typeface="微軟正黑體" panose="020B0604030504040204" pitchFamily="34" charset="-120"/>
                <a:ea typeface="微軟正黑體" panose="020B0604030504040204" pitchFamily="34" charset="-120"/>
              </a:rPr>
              <a:t>921</a:t>
            </a:r>
            <a:r>
              <a:rPr lang="zh-TW" altLang="en-US" dirty="0" smtClean="0">
                <a:latin typeface="微軟正黑體" panose="020B0604030504040204" pitchFamily="34" charset="-120"/>
                <a:ea typeface="微軟正黑體" panose="020B0604030504040204" pitchFamily="34" charset="-120"/>
              </a:rPr>
              <a:t>陳</a:t>
            </a:r>
            <a:r>
              <a:rPr lang="en-US" altLang="zh-TW" dirty="0" smtClean="0">
                <a:latin typeface="微軟正黑體" panose="020B0604030504040204" pitchFamily="34" charset="-120"/>
                <a:ea typeface="微軟正黑體" panose="020B0604030504040204" pitchFamily="34" charset="-120"/>
              </a:rPr>
              <a:t>O</a:t>
            </a:r>
            <a:r>
              <a:rPr lang="zh-TW" altLang="en-US" dirty="0">
                <a:latin typeface="微軟正黑體" panose="020B0604030504040204" pitchFamily="34" charset="-120"/>
                <a:ea typeface="微軟正黑體" panose="020B0604030504040204" pitchFamily="34" charset="-120"/>
              </a:rPr>
              <a:t>丞</a:t>
            </a:r>
            <a:r>
              <a:rPr lang="zh-TW" altLang="en-US" dirty="0" smtClean="0">
                <a:latin typeface="微軟正黑體" panose="020B0604030504040204" pitchFamily="34" charset="-120"/>
                <a:ea typeface="微軟正黑體" panose="020B0604030504040204" pitchFamily="34" charset="-120"/>
              </a:rPr>
              <a:t>、</a:t>
            </a:r>
            <a:r>
              <a:rPr lang="en-US" altLang="zh-TW" dirty="0" smtClean="0">
                <a:latin typeface="微軟正黑體" panose="020B0604030504040204" pitchFamily="34" charset="-120"/>
                <a:ea typeface="微軟正黑體" panose="020B0604030504040204" pitchFamily="34" charset="-120"/>
              </a:rPr>
              <a:t>911</a:t>
            </a:r>
            <a:r>
              <a:rPr lang="zh-TW" altLang="en-US" dirty="0">
                <a:latin typeface="微軟正黑體" panose="020B0604030504040204" pitchFamily="34" charset="-120"/>
                <a:ea typeface="微軟正黑體" panose="020B0604030504040204" pitchFamily="34" charset="-120"/>
              </a:rPr>
              <a:t>柯</a:t>
            </a:r>
            <a:r>
              <a:rPr lang="en-US" altLang="zh-TW" dirty="0" smtClean="0">
                <a:latin typeface="微軟正黑體" panose="020B0604030504040204" pitchFamily="34" charset="-120"/>
                <a:ea typeface="微軟正黑體" panose="020B0604030504040204" pitchFamily="34" charset="-120"/>
              </a:rPr>
              <a:t>O</a:t>
            </a:r>
            <a:r>
              <a:rPr lang="zh-TW" altLang="en-US" dirty="0">
                <a:latin typeface="微軟正黑體" panose="020B0604030504040204" pitchFamily="34" charset="-120"/>
                <a:ea typeface="微軟正黑體" panose="020B0604030504040204" pitchFamily="34" charset="-120"/>
              </a:rPr>
              <a:t>堯</a:t>
            </a:r>
            <a:r>
              <a:rPr lang="zh-TW" altLang="en-US" dirty="0" smtClean="0">
                <a:latin typeface="微軟正黑體" panose="020B0604030504040204" pitchFamily="34" charset="-120"/>
                <a:ea typeface="微軟正黑體" panose="020B0604030504040204" pitchFamily="34" charset="-120"/>
              </a:rPr>
              <a:t>、</a:t>
            </a:r>
            <a:r>
              <a:rPr lang="en-US" altLang="zh-TW" dirty="0" smtClean="0">
                <a:latin typeface="微軟正黑體" panose="020B0604030504040204" pitchFamily="34" charset="-120"/>
                <a:ea typeface="微軟正黑體" panose="020B0604030504040204" pitchFamily="34" charset="-120"/>
              </a:rPr>
              <a:t>723</a:t>
            </a:r>
            <a:r>
              <a:rPr lang="zh-TW" altLang="en-US" dirty="0">
                <a:latin typeface="微軟正黑體" panose="020B0604030504040204" pitchFamily="34" charset="-120"/>
                <a:ea typeface="微軟正黑體" panose="020B0604030504040204" pitchFamily="34" charset="-120"/>
              </a:rPr>
              <a:t>張</a:t>
            </a:r>
            <a:r>
              <a:rPr lang="en-US" altLang="zh-TW" dirty="0" smtClean="0">
                <a:latin typeface="微軟正黑體" panose="020B0604030504040204" pitchFamily="34" charset="-120"/>
                <a:ea typeface="微軟正黑體" panose="020B0604030504040204" pitchFamily="34" charset="-120"/>
              </a:rPr>
              <a:t>O</a:t>
            </a:r>
            <a:r>
              <a:rPr lang="zh-TW" altLang="en-US" dirty="0" smtClean="0">
                <a:latin typeface="微軟正黑體" panose="020B0604030504040204" pitchFamily="34" charset="-120"/>
                <a:ea typeface="微軟正黑體" panose="020B0604030504040204" pitchFamily="34" charset="-120"/>
              </a:rPr>
              <a:t>華</a:t>
            </a:r>
            <a:r>
              <a:rPr lang="zh-TW" altLang="en-US" dirty="0">
                <a:latin typeface="微軟正黑體" panose="020B0604030504040204" pitchFamily="34" charset="-120"/>
                <a:ea typeface="微軟正黑體" panose="020B0604030504040204" pitchFamily="34" charset="-120"/>
              </a:rPr>
              <a:t>，</a:t>
            </a:r>
            <a:r>
              <a:rPr lang="zh-TW" altLang="en-US" dirty="0" smtClean="0">
                <a:latin typeface="微軟正黑體" panose="020B0604030504040204" pitchFamily="34" charset="-120"/>
                <a:ea typeface="微軟正黑體" panose="020B0604030504040204" pitchFamily="34" charset="-120"/>
              </a:rPr>
              <a:t>申請資優巡迴通過，</a:t>
            </a:r>
            <a:r>
              <a:rPr lang="en-US" altLang="zh-TW" dirty="0" smtClean="0">
                <a:latin typeface="微軟正黑體" panose="020B0604030504040204" pitchFamily="34" charset="-120"/>
                <a:ea typeface="微軟正黑體" panose="020B0604030504040204" pitchFamily="34" charset="-120"/>
              </a:rPr>
              <a:t>909</a:t>
            </a:r>
            <a:r>
              <a:rPr lang="zh-TW" altLang="en-US" dirty="0" smtClean="0">
                <a:latin typeface="微軟正黑體" panose="020B0604030504040204" pitchFamily="34" charset="-120"/>
                <a:ea typeface="微軟正黑體" panose="020B0604030504040204" pitchFamily="34" charset="-120"/>
              </a:rPr>
              <a:t>陳</a:t>
            </a:r>
            <a:r>
              <a:rPr lang="en-US" altLang="zh-TW" dirty="0" smtClean="0">
                <a:latin typeface="微軟正黑體" panose="020B0604030504040204" pitchFamily="34" charset="-120"/>
                <a:ea typeface="微軟正黑體" panose="020B0604030504040204" pitchFamily="34" charset="-120"/>
              </a:rPr>
              <a:t>O</a:t>
            </a:r>
            <a:r>
              <a:rPr lang="zh-TW" altLang="en-US" dirty="0" smtClean="0">
                <a:latin typeface="微軟正黑體" panose="020B0604030504040204" pitchFamily="34" charset="-120"/>
                <a:ea typeface="微軟正黑體" panose="020B0604030504040204" pitchFamily="34" charset="-120"/>
              </a:rPr>
              <a:t>婕申請視障巡迴通過。</a:t>
            </a:r>
          </a:p>
          <a:p>
            <a:endParaRPr lang="zh-TW" altLang="en-US" dirty="0"/>
          </a:p>
        </p:txBody>
      </p:sp>
      <p:grpSp>
        <p:nvGrpSpPr>
          <p:cNvPr id="4" name="组合 15"/>
          <p:cNvGrpSpPr>
            <a:grpSpLocks/>
          </p:cNvGrpSpPr>
          <p:nvPr/>
        </p:nvGrpSpPr>
        <p:grpSpPr bwMode="auto">
          <a:xfrm>
            <a:off x="-252536" y="116632"/>
            <a:ext cx="3098812" cy="648072"/>
            <a:chOff x="6168776" y="1221671"/>
            <a:chExt cx="4565406" cy="606624"/>
          </a:xfrm>
        </p:grpSpPr>
        <p:sp>
          <p:nvSpPr>
            <p:cNvPr id="5" name="圆角矩形 2"/>
            <p:cNvSpPr/>
            <p:nvPr/>
          </p:nvSpPr>
          <p:spPr>
            <a:xfrm>
              <a:off x="6168776" y="1221671"/>
              <a:ext cx="4455682" cy="606624"/>
            </a:xfrm>
            <a:prstGeom prst="roundRect">
              <a:avLst>
                <a:gd name="adj" fmla="val 50000"/>
              </a:avLst>
            </a:prstGeom>
            <a:solidFill>
              <a:srgbClr val="FFFFFF"/>
            </a:solidFill>
            <a:ln w="28575">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sz="1200">
                <a:solidFill>
                  <a:srgbClr val="3F7B33"/>
                </a:solidFill>
                <a:latin typeface="等线" panose="020F0502020204030204"/>
                <a:ea typeface="等线" panose="02010600030101010101" pitchFamily="2" charset="-122"/>
              </a:endParaRPr>
            </a:p>
          </p:txBody>
        </p:sp>
        <p:sp>
          <p:nvSpPr>
            <p:cNvPr id="6" name="文本框 13"/>
            <p:cNvSpPr txBox="1">
              <a:spLocks noChangeArrowheads="1"/>
            </p:cNvSpPr>
            <p:nvPr/>
          </p:nvSpPr>
          <p:spPr bwMode="auto">
            <a:xfrm>
              <a:off x="6834600" y="1233423"/>
              <a:ext cx="3899582" cy="547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Gulim" panose="020B0600000101010101" pitchFamily="34" charset="-127"/>
                  <a:ea typeface="Gulim" panose="020B0600000101010101" pitchFamily="34" charset="-127"/>
                </a:defRPr>
              </a:lvl1pPr>
              <a:lvl2pPr marL="742950" indent="-285750">
                <a:defRPr>
                  <a:solidFill>
                    <a:schemeClr val="tx1"/>
                  </a:solidFill>
                  <a:latin typeface="Gulim" panose="020B0600000101010101" pitchFamily="34" charset="-127"/>
                  <a:ea typeface="Gulim" panose="020B0600000101010101" pitchFamily="34" charset="-127"/>
                </a:defRPr>
              </a:lvl2pPr>
              <a:lvl3pPr marL="1143000" indent="-228600">
                <a:defRPr>
                  <a:solidFill>
                    <a:schemeClr val="tx1"/>
                  </a:solidFill>
                  <a:latin typeface="Gulim" panose="020B0600000101010101" pitchFamily="34" charset="-127"/>
                  <a:ea typeface="Gulim" panose="020B0600000101010101" pitchFamily="34" charset="-127"/>
                </a:defRPr>
              </a:lvl3pPr>
              <a:lvl4pPr marL="1600200" indent="-228600">
                <a:defRPr>
                  <a:solidFill>
                    <a:schemeClr val="tx1"/>
                  </a:solidFill>
                  <a:latin typeface="Gulim" panose="020B0600000101010101" pitchFamily="34" charset="-127"/>
                  <a:ea typeface="Gulim" panose="020B0600000101010101" pitchFamily="34" charset="-127"/>
                </a:defRPr>
              </a:lvl4pPr>
              <a:lvl5pPr marL="2057400" indent="-228600">
                <a:defRPr>
                  <a:solidFill>
                    <a:schemeClr val="tx1"/>
                  </a:solidFill>
                  <a:latin typeface="Gulim" panose="020B0600000101010101" pitchFamily="34" charset="-127"/>
                  <a:ea typeface="Gulim" panose="020B0600000101010101" pitchFamily="34" charset="-127"/>
                </a:defRPr>
              </a:lvl5pPr>
              <a:lvl6pPr marL="2514600" indent="-228600" eaLnBrk="0" fontAlgn="base" hangingPunct="0">
                <a:spcBef>
                  <a:spcPct val="0"/>
                </a:spcBef>
                <a:spcAft>
                  <a:spcPct val="0"/>
                </a:spcAft>
                <a:defRPr>
                  <a:solidFill>
                    <a:schemeClr val="tx1"/>
                  </a:solidFill>
                  <a:latin typeface="Gulim" panose="020B0600000101010101" pitchFamily="34" charset="-127"/>
                  <a:ea typeface="Gulim" panose="020B0600000101010101" pitchFamily="34" charset="-127"/>
                </a:defRPr>
              </a:lvl6pPr>
              <a:lvl7pPr marL="2971800" indent="-228600" eaLnBrk="0" fontAlgn="base" hangingPunct="0">
                <a:spcBef>
                  <a:spcPct val="0"/>
                </a:spcBef>
                <a:spcAft>
                  <a:spcPct val="0"/>
                </a:spcAft>
                <a:defRPr>
                  <a:solidFill>
                    <a:schemeClr val="tx1"/>
                  </a:solidFill>
                  <a:latin typeface="Gulim" panose="020B0600000101010101" pitchFamily="34" charset="-127"/>
                  <a:ea typeface="Gulim" panose="020B0600000101010101" pitchFamily="34" charset="-127"/>
                </a:defRPr>
              </a:lvl7pPr>
              <a:lvl8pPr marL="3429000" indent="-228600" eaLnBrk="0" fontAlgn="base" hangingPunct="0">
                <a:spcBef>
                  <a:spcPct val="0"/>
                </a:spcBef>
                <a:spcAft>
                  <a:spcPct val="0"/>
                </a:spcAft>
                <a:defRPr>
                  <a:solidFill>
                    <a:schemeClr val="tx1"/>
                  </a:solidFill>
                  <a:latin typeface="Gulim" panose="020B0600000101010101" pitchFamily="34" charset="-127"/>
                  <a:ea typeface="Gulim" panose="020B0600000101010101" pitchFamily="34" charset="-127"/>
                </a:defRPr>
              </a:lvl8pPr>
              <a:lvl9pPr marL="3886200" indent="-228600" eaLnBrk="0" fontAlgn="base" hangingPunct="0">
                <a:spcBef>
                  <a:spcPct val="0"/>
                </a:spcBef>
                <a:spcAft>
                  <a:spcPct val="0"/>
                </a:spcAft>
                <a:defRPr>
                  <a:solidFill>
                    <a:schemeClr val="tx1"/>
                  </a:solidFill>
                  <a:latin typeface="Gulim" panose="020B0600000101010101" pitchFamily="34" charset="-127"/>
                  <a:ea typeface="Gulim" panose="020B0600000101010101" pitchFamily="34" charset="-127"/>
                </a:defRPr>
              </a:lvl9pPr>
            </a:lstStyle>
            <a:p>
              <a:pPr latinLnBrk="1"/>
              <a:r>
                <a:rPr lang="zh-TW" altLang="en-US" sz="3200" dirty="0" smtClean="0">
                  <a:solidFill>
                    <a:srgbClr val="7F7F7F"/>
                  </a:solidFill>
                  <a:latin typeface="+mn-lt"/>
                  <a:ea typeface="文鼎粗圓" pitchFamily="49" charset="-120"/>
                  <a:cs typeface="+mj-cs"/>
                </a:rPr>
                <a:t>相關專業服務</a:t>
              </a:r>
              <a:endParaRPr lang="zh-CN" altLang="en-US" sz="3200" dirty="0">
                <a:solidFill>
                  <a:srgbClr val="7F7F7F"/>
                </a:solidFill>
                <a:latin typeface="+mn-lt"/>
                <a:ea typeface="文鼎粗圓" pitchFamily="49" charset="-120"/>
                <a:cs typeface="+mj-cs"/>
              </a:endParaRPr>
            </a:p>
          </p:txBody>
        </p:sp>
      </p:grpSp>
    </p:spTree>
    <p:extLst>
      <p:ext uri="{BB962C8B-B14F-4D97-AF65-F5344CB8AC3E}">
        <p14:creationId xmlns:p14="http://schemas.microsoft.com/office/powerpoint/2010/main" val="4101540328"/>
      </p:ext>
    </p:extLst>
  </p:cSld>
  <p:clrMapOvr>
    <a:masterClrMapping/>
  </p:clrMapOvr>
  <p:transition spd="slow" advTm="0">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0-#ppt_w/2"/>
                                          </p:val>
                                        </p:tav>
                                        <p:tav tm="100000">
                                          <p:val>
                                            <p:strVal val="#ppt_x"/>
                                          </p:val>
                                        </p:tav>
                                      </p:tavLst>
                                    </p:anim>
                                    <p:anim calcmode="lin" valueType="num">
                                      <p:cBhvr additive="base">
                                        <p:cTn id="8" dur="500" fill="hold"/>
                                        <p:tgtEl>
                                          <p:spTgt spid="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9" name="Straight Connector 14"/>
          <p:cNvCxnSpPr/>
          <p:nvPr/>
        </p:nvCxnSpPr>
        <p:spPr>
          <a:xfrm rot="16200000">
            <a:off x="2429468" y="3903124"/>
            <a:ext cx="1781894" cy="1334048"/>
          </a:xfrm>
          <a:prstGeom prst="line">
            <a:avLst/>
          </a:prstGeom>
          <a:ln w="12700">
            <a:gradFill flip="none" rotWithShape="1">
              <a:gsLst>
                <a:gs pos="0">
                  <a:schemeClr val="bg1"/>
                </a:gs>
                <a:gs pos="51000">
                  <a:schemeClr val="bg1"/>
                </a:gs>
                <a:gs pos="74000">
                  <a:schemeClr val="bg1"/>
                </a:gs>
                <a:gs pos="100000">
                  <a:schemeClr val="bg1">
                    <a:alpha val="0"/>
                  </a:schemeClr>
                </a:gs>
              </a:gsLst>
              <a:lin ang="0" scaled="1"/>
              <a:tileRect/>
            </a:gradFill>
          </a:ln>
        </p:spPr>
        <p:style>
          <a:lnRef idx="1">
            <a:schemeClr val="accent1"/>
          </a:lnRef>
          <a:fillRef idx="0">
            <a:schemeClr val="accent1"/>
          </a:fillRef>
          <a:effectRef idx="0">
            <a:schemeClr val="accent1"/>
          </a:effectRef>
          <a:fontRef idx="minor">
            <a:schemeClr val="tx1"/>
          </a:fontRef>
        </p:style>
      </p:cxnSp>
      <p:cxnSp>
        <p:nvCxnSpPr>
          <p:cNvPr id="10" name="Straight Connector 15"/>
          <p:cNvCxnSpPr/>
          <p:nvPr/>
        </p:nvCxnSpPr>
        <p:spPr>
          <a:xfrm rot="16200000" flipH="1">
            <a:off x="1402431" y="4104918"/>
            <a:ext cx="1741605" cy="1310804"/>
          </a:xfrm>
          <a:prstGeom prst="line">
            <a:avLst/>
          </a:prstGeom>
          <a:ln w="12700">
            <a:gradFill flip="none" rotWithShape="1">
              <a:gsLst>
                <a:gs pos="0">
                  <a:schemeClr val="bg1"/>
                </a:gs>
                <a:gs pos="51000">
                  <a:schemeClr val="bg1"/>
                </a:gs>
                <a:gs pos="74000">
                  <a:schemeClr val="bg1"/>
                </a:gs>
                <a:gs pos="100000">
                  <a:schemeClr val="bg1">
                    <a:alpha val="0"/>
                  </a:schemeClr>
                </a:gs>
              </a:gsLst>
              <a:lin ang="0" scaled="1"/>
              <a:tileRect/>
            </a:gradFill>
          </a:ln>
        </p:spPr>
        <p:style>
          <a:lnRef idx="1">
            <a:schemeClr val="accent1"/>
          </a:lnRef>
          <a:fillRef idx="0">
            <a:schemeClr val="accent1"/>
          </a:fillRef>
          <a:effectRef idx="0">
            <a:schemeClr val="accent1"/>
          </a:effectRef>
          <a:fontRef idx="minor">
            <a:schemeClr val="tx1"/>
          </a:fontRef>
        </p:style>
      </p:cxnSp>
      <p:sp>
        <p:nvSpPr>
          <p:cNvPr id="23" name="矩形 22"/>
          <p:cNvSpPr/>
          <p:nvPr/>
        </p:nvSpPr>
        <p:spPr>
          <a:xfrm>
            <a:off x="895707" y="1160121"/>
            <a:ext cx="7431953" cy="430887"/>
          </a:xfrm>
          <a:prstGeom prst="rect">
            <a:avLst/>
          </a:prstGeom>
        </p:spPr>
        <p:txBody>
          <a:bodyPr wrap="square">
            <a:spAutoFit/>
          </a:bodyPr>
          <a:lstStyle/>
          <a:p>
            <a:pPr marL="0" marR="0" lvl="0" indent="-533386" algn="l" defTabSz="914400" rtl="0" eaLnBrk="0" fontAlgn="base" latinLnBrk="0" hangingPunct="0">
              <a:lnSpc>
                <a:spcPct val="100000"/>
              </a:lnSpc>
              <a:spcBef>
                <a:spcPts val="600"/>
              </a:spcBef>
              <a:spcAft>
                <a:spcPct val="0"/>
              </a:spcAft>
              <a:buClrTx/>
              <a:buSzTx/>
              <a:buFontTx/>
              <a:buNone/>
              <a:tabLst/>
              <a:defRPr/>
            </a:pPr>
            <a:r>
              <a:rPr kumimoji="0" lang="zh-TW" altLang="en-US" sz="2200" b="0" i="0" u="none" strike="noStrike" kern="1200" cap="none" spc="0" normalizeH="0" baseline="0" noProof="0" dirty="0" smtClean="0">
                <a:ln>
                  <a:noFill/>
                </a:ln>
                <a:solidFill>
                  <a:srgbClr val="000000"/>
                </a:solidFill>
                <a:effectLst/>
                <a:uLnTx/>
                <a:uFillTx/>
                <a:latin typeface="微軟正黑體" panose="020B0604030504040204" pitchFamily="34" charset="-120"/>
                <a:ea typeface="微軟正黑體" panose="020B0604030504040204" pitchFamily="34" charset="-120"/>
                <a:cs typeface="+mn-cs"/>
              </a:rPr>
              <a:t>日期：</a:t>
            </a:r>
            <a:r>
              <a:rPr kumimoji="0" lang="en-US" altLang="zh-TW" sz="2200" b="0" i="0" u="none" strike="noStrike" kern="1200" cap="none" spc="0" normalizeH="0" baseline="0" noProof="0" dirty="0" smtClean="0">
                <a:ln>
                  <a:noFill/>
                </a:ln>
                <a:solidFill>
                  <a:srgbClr val="000000"/>
                </a:solidFill>
                <a:effectLst/>
                <a:uLnTx/>
                <a:uFillTx/>
                <a:latin typeface="微軟正黑體" panose="020B0604030504040204" pitchFamily="34" charset="-120"/>
                <a:ea typeface="微軟正黑體" panose="020B0604030504040204" pitchFamily="34" charset="-120"/>
                <a:cs typeface="+mn-cs"/>
              </a:rPr>
              <a:t>9/15(</a:t>
            </a:r>
            <a:r>
              <a:rPr kumimoji="0" lang="zh-TW" altLang="en-US" sz="2200" b="0" i="0" u="none" strike="noStrike" kern="1200" cap="none" spc="0" normalizeH="0" baseline="0" noProof="0" dirty="0" smtClean="0">
                <a:ln>
                  <a:noFill/>
                </a:ln>
                <a:solidFill>
                  <a:srgbClr val="000000"/>
                </a:solidFill>
                <a:effectLst/>
                <a:uLnTx/>
                <a:uFillTx/>
                <a:latin typeface="微軟正黑體" panose="020B0604030504040204" pitchFamily="34" charset="-120"/>
                <a:ea typeface="微軟正黑體" panose="020B0604030504040204" pitchFamily="34" charset="-120"/>
                <a:cs typeface="+mn-cs"/>
              </a:rPr>
              <a:t>六</a:t>
            </a:r>
            <a:r>
              <a:rPr kumimoji="0" lang="en-US" altLang="zh-TW" sz="2200" b="0" i="0" u="none" strike="noStrike" kern="1200" cap="none" spc="0" normalizeH="0" baseline="0" noProof="0" dirty="0" smtClean="0">
                <a:ln>
                  <a:noFill/>
                </a:ln>
                <a:solidFill>
                  <a:srgbClr val="000000"/>
                </a:solidFill>
                <a:effectLst/>
                <a:uLnTx/>
                <a:uFillTx/>
                <a:latin typeface="微軟正黑體" panose="020B0604030504040204" pitchFamily="34" charset="-120"/>
                <a:ea typeface="微軟正黑體" panose="020B0604030504040204" pitchFamily="34" charset="-120"/>
                <a:cs typeface="+mn-cs"/>
              </a:rPr>
              <a:t>)</a:t>
            </a:r>
            <a:r>
              <a:rPr kumimoji="0" lang="zh-TW" altLang="en-US" sz="2200" b="0" i="0" u="none" strike="noStrike" kern="1200" cap="none" spc="0" normalizeH="0" baseline="0" noProof="0" dirty="0" smtClean="0">
                <a:ln>
                  <a:noFill/>
                </a:ln>
                <a:solidFill>
                  <a:srgbClr val="000000"/>
                </a:solidFill>
                <a:effectLst/>
                <a:uLnTx/>
                <a:uFillTx/>
                <a:latin typeface="微軟正黑體" panose="020B0604030504040204" pitchFamily="34" charset="-120"/>
                <a:ea typeface="微軟正黑體" panose="020B0604030504040204" pitchFamily="34" charset="-120"/>
                <a:cs typeface="+mn-cs"/>
              </a:rPr>
              <a:t>，</a:t>
            </a:r>
            <a:r>
              <a:rPr kumimoji="0" lang="en-US" altLang="zh-TW" sz="2200" b="0" i="0" u="none" strike="noStrike" kern="1200" cap="none" spc="0" normalizeH="0" baseline="0" noProof="0" dirty="0" smtClean="0">
                <a:ln>
                  <a:noFill/>
                </a:ln>
                <a:solidFill>
                  <a:srgbClr val="000000"/>
                </a:solidFill>
                <a:effectLst/>
                <a:uLnTx/>
                <a:uFillTx/>
                <a:latin typeface="微軟正黑體" panose="020B0604030504040204" pitchFamily="34" charset="-120"/>
                <a:ea typeface="微軟正黑體" panose="020B0604030504040204" pitchFamily="34" charset="-120"/>
                <a:cs typeface="+mn-cs"/>
              </a:rPr>
              <a:t>0800-1200</a:t>
            </a:r>
            <a:r>
              <a:rPr kumimoji="0" lang="zh-TW" altLang="en-US" sz="2200" b="0" i="0" u="none" strike="noStrike" kern="1200" cap="none" spc="0" normalizeH="0" baseline="0" noProof="0" dirty="0" smtClean="0">
                <a:ln>
                  <a:noFill/>
                </a:ln>
                <a:solidFill>
                  <a:srgbClr val="000000"/>
                </a:solidFill>
                <a:effectLst/>
                <a:uLnTx/>
                <a:uFillTx/>
                <a:latin typeface="微軟正黑體" panose="020B0604030504040204" pitchFamily="34" charset="-120"/>
                <a:ea typeface="微軟正黑體" panose="020B0604030504040204" pitchFamily="34" charset="-120"/>
                <a:cs typeface="+mn-cs"/>
              </a:rPr>
              <a:t>。</a:t>
            </a:r>
            <a:endParaRPr kumimoji="0" lang="en-US" altLang="zh-TW" sz="2200" b="0" i="0" u="none" strike="noStrike" kern="1200" cap="none" spc="0" normalizeH="0" baseline="0" noProof="0" dirty="0" smtClean="0">
              <a:ln>
                <a:noFill/>
              </a:ln>
              <a:solidFill>
                <a:srgbClr val="000000"/>
              </a:solidFill>
              <a:effectLst/>
              <a:uLnTx/>
              <a:uFillTx/>
              <a:latin typeface="微軟正黑體" panose="020B0604030504040204" pitchFamily="34" charset="-120"/>
              <a:ea typeface="微軟正黑體" panose="020B0604030504040204" pitchFamily="34" charset="-120"/>
              <a:cs typeface="+mn-cs"/>
            </a:endParaRPr>
          </a:p>
        </p:txBody>
      </p:sp>
      <p:grpSp>
        <p:nvGrpSpPr>
          <p:cNvPr id="8" name="组合 15"/>
          <p:cNvGrpSpPr>
            <a:grpSpLocks/>
          </p:cNvGrpSpPr>
          <p:nvPr/>
        </p:nvGrpSpPr>
        <p:grpSpPr bwMode="auto">
          <a:xfrm>
            <a:off x="-252536" y="116632"/>
            <a:ext cx="3466155" cy="648072"/>
            <a:chOff x="6168776" y="1221671"/>
            <a:chExt cx="4455682" cy="606624"/>
          </a:xfrm>
        </p:grpSpPr>
        <p:sp>
          <p:nvSpPr>
            <p:cNvPr id="11" name="圆角矩形 2"/>
            <p:cNvSpPr/>
            <p:nvPr/>
          </p:nvSpPr>
          <p:spPr>
            <a:xfrm>
              <a:off x="6168776" y="1221671"/>
              <a:ext cx="4455682" cy="606624"/>
            </a:xfrm>
            <a:prstGeom prst="roundRect">
              <a:avLst>
                <a:gd name="adj" fmla="val 50000"/>
              </a:avLst>
            </a:prstGeom>
            <a:solidFill>
              <a:srgbClr val="FFFFFF"/>
            </a:solidFill>
            <a:ln w="28575">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srgbClr val="3F7B33"/>
                </a:solidFill>
                <a:effectLst/>
                <a:uLnTx/>
                <a:uFillTx/>
                <a:latin typeface="等线" panose="020F0502020204030204"/>
                <a:ea typeface="等线" panose="02010600030101010101" pitchFamily="2" charset="-122"/>
                <a:cs typeface="+mn-cs"/>
              </a:endParaRPr>
            </a:p>
          </p:txBody>
        </p:sp>
        <p:sp>
          <p:nvSpPr>
            <p:cNvPr id="13" name="文本框 13"/>
            <p:cNvSpPr txBox="1">
              <a:spLocks noChangeArrowheads="1"/>
            </p:cNvSpPr>
            <p:nvPr/>
          </p:nvSpPr>
          <p:spPr bwMode="auto">
            <a:xfrm>
              <a:off x="6834599" y="1233423"/>
              <a:ext cx="1819950" cy="547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Gulim" panose="020B0600000101010101" pitchFamily="34" charset="-127"/>
                  <a:ea typeface="Gulim" panose="020B0600000101010101" pitchFamily="34" charset="-127"/>
                </a:defRPr>
              </a:lvl1pPr>
              <a:lvl2pPr marL="742950" indent="-285750">
                <a:defRPr>
                  <a:solidFill>
                    <a:schemeClr val="tx1"/>
                  </a:solidFill>
                  <a:latin typeface="Gulim" panose="020B0600000101010101" pitchFamily="34" charset="-127"/>
                  <a:ea typeface="Gulim" panose="020B0600000101010101" pitchFamily="34" charset="-127"/>
                </a:defRPr>
              </a:lvl2pPr>
              <a:lvl3pPr marL="1143000" indent="-228600">
                <a:defRPr>
                  <a:solidFill>
                    <a:schemeClr val="tx1"/>
                  </a:solidFill>
                  <a:latin typeface="Gulim" panose="020B0600000101010101" pitchFamily="34" charset="-127"/>
                  <a:ea typeface="Gulim" panose="020B0600000101010101" pitchFamily="34" charset="-127"/>
                </a:defRPr>
              </a:lvl3pPr>
              <a:lvl4pPr marL="1600200" indent="-228600">
                <a:defRPr>
                  <a:solidFill>
                    <a:schemeClr val="tx1"/>
                  </a:solidFill>
                  <a:latin typeface="Gulim" panose="020B0600000101010101" pitchFamily="34" charset="-127"/>
                  <a:ea typeface="Gulim" panose="020B0600000101010101" pitchFamily="34" charset="-127"/>
                </a:defRPr>
              </a:lvl4pPr>
              <a:lvl5pPr marL="2057400" indent="-228600">
                <a:defRPr>
                  <a:solidFill>
                    <a:schemeClr val="tx1"/>
                  </a:solidFill>
                  <a:latin typeface="Gulim" panose="020B0600000101010101" pitchFamily="34" charset="-127"/>
                  <a:ea typeface="Gulim" panose="020B0600000101010101" pitchFamily="34" charset="-127"/>
                </a:defRPr>
              </a:lvl5pPr>
              <a:lvl6pPr marL="2514600" indent="-228600" eaLnBrk="0" fontAlgn="base" hangingPunct="0">
                <a:spcBef>
                  <a:spcPct val="0"/>
                </a:spcBef>
                <a:spcAft>
                  <a:spcPct val="0"/>
                </a:spcAft>
                <a:defRPr>
                  <a:solidFill>
                    <a:schemeClr val="tx1"/>
                  </a:solidFill>
                  <a:latin typeface="Gulim" panose="020B0600000101010101" pitchFamily="34" charset="-127"/>
                  <a:ea typeface="Gulim" panose="020B0600000101010101" pitchFamily="34" charset="-127"/>
                </a:defRPr>
              </a:lvl6pPr>
              <a:lvl7pPr marL="2971800" indent="-228600" eaLnBrk="0" fontAlgn="base" hangingPunct="0">
                <a:spcBef>
                  <a:spcPct val="0"/>
                </a:spcBef>
                <a:spcAft>
                  <a:spcPct val="0"/>
                </a:spcAft>
                <a:defRPr>
                  <a:solidFill>
                    <a:schemeClr val="tx1"/>
                  </a:solidFill>
                  <a:latin typeface="Gulim" panose="020B0600000101010101" pitchFamily="34" charset="-127"/>
                  <a:ea typeface="Gulim" panose="020B0600000101010101" pitchFamily="34" charset="-127"/>
                </a:defRPr>
              </a:lvl7pPr>
              <a:lvl8pPr marL="3429000" indent="-228600" eaLnBrk="0" fontAlgn="base" hangingPunct="0">
                <a:spcBef>
                  <a:spcPct val="0"/>
                </a:spcBef>
                <a:spcAft>
                  <a:spcPct val="0"/>
                </a:spcAft>
                <a:defRPr>
                  <a:solidFill>
                    <a:schemeClr val="tx1"/>
                  </a:solidFill>
                  <a:latin typeface="Gulim" panose="020B0600000101010101" pitchFamily="34" charset="-127"/>
                  <a:ea typeface="Gulim" panose="020B0600000101010101" pitchFamily="34" charset="-127"/>
                </a:defRPr>
              </a:lvl8pPr>
              <a:lvl9pPr marL="3886200" indent="-228600" eaLnBrk="0" fontAlgn="base" hangingPunct="0">
                <a:spcBef>
                  <a:spcPct val="0"/>
                </a:spcBef>
                <a:spcAft>
                  <a:spcPct val="0"/>
                </a:spcAft>
                <a:defRPr>
                  <a:solidFill>
                    <a:schemeClr val="tx1"/>
                  </a:solidFill>
                  <a:latin typeface="Gulim" panose="020B0600000101010101" pitchFamily="34" charset="-127"/>
                  <a:ea typeface="Gulim" panose="020B0600000101010101" pitchFamily="34" charset="-127"/>
                </a:defRPr>
              </a:lvl9pPr>
            </a:lstStyle>
            <a:p>
              <a:pPr marL="0" marR="0" lvl="0" indent="0" algn="l" defTabSz="914400" rtl="0" eaLnBrk="0" fontAlgn="base" latinLnBrk="1" hangingPunct="0">
                <a:lnSpc>
                  <a:spcPct val="100000"/>
                </a:lnSpc>
                <a:spcBef>
                  <a:spcPct val="0"/>
                </a:spcBef>
                <a:spcAft>
                  <a:spcPct val="0"/>
                </a:spcAft>
                <a:buClrTx/>
                <a:buSzTx/>
                <a:buFontTx/>
                <a:buNone/>
                <a:tabLst/>
                <a:defRPr/>
              </a:pPr>
              <a:r>
                <a:rPr kumimoji="0" lang="zh-TW" altLang="en-US" sz="3200" b="0" i="0" u="none" strike="noStrike" kern="1200" cap="none" spc="0" normalizeH="0" baseline="0" noProof="0" dirty="0" smtClean="0">
                  <a:ln>
                    <a:noFill/>
                  </a:ln>
                  <a:solidFill>
                    <a:srgbClr val="7F7F7F"/>
                  </a:solidFill>
                  <a:effectLst/>
                  <a:uLnTx/>
                  <a:uFillTx/>
                  <a:latin typeface="Malgun Gothic"/>
                  <a:ea typeface="文鼎粗圓" pitchFamily="49" charset="-120"/>
                  <a:cs typeface="+mn-cs"/>
                </a:rPr>
                <a:t>家長日</a:t>
              </a:r>
              <a:endParaRPr kumimoji="0" lang="zh-CN" altLang="en-US" sz="3200" b="0" i="0" u="none" strike="noStrike" kern="1200" cap="none" spc="0" normalizeH="0" baseline="0" noProof="0" dirty="0">
                <a:ln>
                  <a:noFill/>
                </a:ln>
                <a:solidFill>
                  <a:srgbClr val="7F7F7F"/>
                </a:solidFill>
                <a:effectLst/>
                <a:uLnTx/>
                <a:uFillTx/>
                <a:latin typeface="Malgun Gothic"/>
                <a:ea typeface="文鼎粗圓" pitchFamily="49" charset="-120"/>
                <a:cs typeface="+mn-cs"/>
              </a:endParaRPr>
            </a:p>
          </p:txBody>
        </p:sp>
      </p:grpSp>
      <p:graphicFrame>
        <p:nvGraphicFramePr>
          <p:cNvPr id="3" name="表格 2"/>
          <p:cNvGraphicFramePr>
            <a:graphicFrameLocks noGrp="1"/>
          </p:cNvGraphicFramePr>
          <p:nvPr>
            <p:extLst>
              <p:ext uri="{D42A27DB-BD31-4B8C-83A1-F6EECF244321}">
                <p14:modId xmlns:p14="http://schemas.microsoft.com/office/powerpoint/2010/main" val="3819308692"/>
              </p:ext>
            </p:extLst>
          </p:nvPr>
        </p:nvGraphicFramePr>
        <p:xfrm>
          <a:off x="579235" y="1786431"/>
          <a:ext cx="8064896" cy="4814466"/>
        </p:xfrm>
        <a:graphic>
          <a:graphicData uri="http://schemas.openxmlformats.org/drawingml/2006/table">
            <a:tbl>
              <a:tblPr firstRow="1" firstCol="1"/>
              <a:tblGrid>
                <a:gridCol w="1872208">
                  <a:extLst>
                    <a:ext uri="{9D8B030D-6E8A-4147-A177-3AD203B41FA5}">
                      <a16:colId xmlns:a16="http://schemas.microsoft.com/office/drawing/2014/main" val="20000"/>
                    </a:ext>
                  </a:extLst>
                </a:gridCol>
                <a:gridCol w="4424813">
                  <a:extLst>
                    <a:ext uri="{9D8B030D-6E8A-4147-A177-3AD203B41FA5}">
                      <a16:colId xmlns:a16="http://schemas.microsoft.com/office/drawing/2014/main" val="20001"/>
                    </a:ext>
                  </a:extLst>
                </a:gridCol>
                <a:gridCol w="1767875">
                  <a:extLst>
                    <a:ext uri="{9D8B030D-6E8A-4147-A177-3AD203B41FA5}">
                      <a16:colId xmlns:a16="http://schemas.microsoft.com/office/drawing/2014/main" val="20002"/>
                    </a:ext>
                  </a:extLst>
                </a:gridCol>
              </a:tblGrid>
              <a:tr h="562449">
                <a:tc>
                  <a:txBody>
                    <a:bodyPr/>
                    <a:lstStyle/>
                    <a:p>
                      <a:pPr algn="ctr">
                        <a:spcAft>
                          <a:spcPts val="0"/>
                        </a:spcAft>
                      </a:pPr>
                      <a:r>
                        <a:rPr lang="zh-TW" sz="2000" b="1" kern="100" dirty="0">
                          <a:solidFill>
                            <a:srgbClr val="000000"/>
                          </a:solidFill>
                          <a:effectLst/>
                          <a:latin typeface="Calibri"/>
                          <a:ea typeface="微軟正黑體"/>
                          <a:cs typeface="Arial"/>
                        </a:rPr>
                        <a:t>時間</a:t>
                      </a:r>
                      <a:endParaRPr lang="zh-TW" sz="2000" kern="100" dirty="0">
                        <a:effectLst/>
                        <a:latin typeface="Calibri"/>
                        <a:ea typeface="新細明體"/>
                        <a:cs typeface="Times New Roman"/>
                      </a:endParaRPr>
                    </a:p>
                  </a:txBody>
                  <a:tcPr marL="45199" marR="45199" marT="645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99"/>
                    </a:solidFill>
                  </a:tcPr>
                </a:tc>
                <a:tc>
                  <a:txBody>
                    <a:bodyPr/>
                    <a:lstStyle/>
                    <a:p>
                      <a:pPr algn="ctr">
                        <a:spcAft>
                          <a:spcPts val="0"/>
                        </a:spcAft>
                      </a:pPr>
                      <a:r>
                        <a:rPr lang="zh-TW" sz="2000" b="1" kern="100">
                          <a:solidFill>
                            <a:srgbClr val="000000"/>
                          </a:solidFill>
                          <a:effectLst/>
                          <a:latin typeface="Calibri"/>
                          <a:ea typeface="微軟正黑體"/>
                          <a:cs typeface="Arial"/>
                        </a:rPr>
                        <a:t>內容</a:t>
                      </a:r>
                      <a:endParaRPr lang="zh-TW" sz="2000" kern="100">
                        <a:effectLst/>
                        <a:latin typeface="Calibri"/>
                        <a:ea typeface="新細明體"/>
                        <a:cs typeface="Times New Roman"/>
                      </a:endParaRPr>
                    </a:p>
                  </a:txBody>
                  <a:tcPr marL="45199" marR="45199" marT="645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99"/>
                    </a:solidFill>
                  </a:tcPr>
                </a:tc>
                <a:tc>
                  <a:txBody>
                    <a:bodyPr/>
                    <a:lstStyle/>
                    <a:p>
                      <a:pPr algn="ctr">
                        <a:spcAft>
                          <a:spcPts val="0"/>
                        </a:spcAft>
                      </a:pPr>
                      <a:r>
                        <a:rPr lang="zh-TW" sz="2000" b="1" kern="100">
                          <a:solidFill>
                            <a:srgbClr val="000000"/>
                          </a:solidFill>
                          <a:effectLst/>
                          <a:latin typeface="Calibri"/>
                          <a:ea typeface="微軟正黑體"/>
                          <a:cs typeface="Arial"/>
                        </a:rPr>
                        <a:t>地點</a:t>
                      </a:r>
                      <a:endParaRPr lang="zh-TW" sz="2000" kern="100">
                        <a:effectLst/>
                        <a:latin typeface="Calibri"/>
                        <a:ea typeface="新細明體"/>
                        <a:cs typeface="Times New Roman"/>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99"/>
                    </a:solidFill>
                  </a:tcPr>
                </a:tc>
                <a:extLst>
                  <a:ext uri="{0D108BD9-81ED-4DB2-BD59-A6C34878D82A}">
                    <a16:rowId xmlns:a16="http://schemas.microsoft.com/office/drawing/2014/main" val="10000"/>
                  </a:ext>
                </a:extLst>
              </a:tr>
              <a:tr h="601203">
                <a:tc>
                  <a:txBody>
                    <a:bodyPr/>
                    <a:lstStyle/>
                    <a:p>
                      <a:pPr algn="ctr">
                        <a:spcAft>
                          <a:spcPts val="0"/>
                        </a:spcAft>
                      </a:pPr>
                      <a:r>
                        <a:rPr lang="en-US" sz="2000" b="1" kern="100" dirty="0">
                          <a:solidFill>
                            <a:srgbClr val="000000"/>
                          </a:solidFill>
                          <a:effectLst/>
                          <a:latin typeface="微軟正黑體"/>
                          <a:ea typeface="新細明體"/>
                          <a:cs typeface="Arial"/>
                        </a:rPr>
                        <a:t>08:00-08:30</a:t>
                      </a:r>
                      <a:endParaRPr lang="zh-TW" sz="2000" kern="100" dirty="0">
                        <a:effectLst/>
                        <a:latin typeface="Calibri"/>
                        <a:ea typeface="新細明體"/>
                        <a:cs typeface="Times New Roman"/>
                      </a:endParaRPr>
                    </a:p>
                  </a:txBody>
                  <a:tcPr marL="45199" marR="45199" marT="645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5E0B3"/>
                    </a:solidFill>
                  </a:tcPr>
                </a:tc>
                <a:tc>
                  <a:txBody>
                    <a:bodyPr/>
                    <a:lstStyle/>
                    <a:p>
                      <a:pPr>
                        <a:spcAft>
                          <a:spcPts val="0"/>
                        </a:spcAft>
                      </a:pPr>
                      <a:r>
                        <a:rPr lang="zh-TW" sz="2000" kern="100" dirty="0">
                          <a:solidFill>
                            <a:srgbClr val="000000"/>
                          </a:solidFill>
                          <a:effectLst/>
                          <a:latin typeface="Calibri"/>
                          <a:ea typeface="微軟正黑體"/>
                          <a:cs typeface="Arial"/>
                        </a:rPr>
                        <a:t>各班布置及準備 </a:t>
                      </a:r>
                      <a:endParaRPr lang="zh-TW" sz="2000" kern="100" dirty="0">
                        <a:effectLst/>
                        <a:latin typeface="Calibri"/>
                        <a:ea typeface="新細明體"/>
                        <a:cs typeface="Times New Roman"/>
                      </a:endParaRPr>
                    </a:p>
                  </a:txBody>
                  <a:tcPr marL="45199" marR="45199" marT="645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0"/>
                        </a:spcAft>
                      </a:pPr>
                      <a:r>
                        <a:rPr lang="zh-TW" sz="2000" kern="100" dirty="0">
                          <a:solidFill>
                            <a:srgbClr val="000000"/>
                          </a:solidFill>
                          <a:effectLst/>
                          <a:latin typeface="Calibri"/>
                          <a:ea typeface="微軟正黑體"/>
                          <a:cs typeface="Arial"/>
                        </a:rPr>
                        <a:t>各班教室</a:t>
                      </a:r>
                      <a:endParaRPr lang="zh-TW" sz="2000" kern="100" dirty="0">
                        <a:effectLst/>
                        <a:latin typeface="Calibri"/>
                        <a:ea typeface="新細明體"/>
                        <a:cs typeface="Times New Roman"/>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1126989">
                <a:tc>
                  <a:txBody>
                    <a:bodyPr/>
                    <a:lstStyle/>
                    <a:p>
                      <a:pPr algn="ctr">
                        <a:spcAft>
                          <a:spcPts val="0"/>
                        </a:spcAft>
                      </a:pPr>
                      <a:r>
                        <a:rPr lang="en-US" sz="2000" b="1" kern="100">
                          <a:solidFill>
                            <a:srgbClr val="000000"/>
                          </a:solidFill>
                          <a:effectLst/>
                          <a:latin typeface="微軟正黑體"/>
                          <a:ea typeface="新細明體"/>
                          <a:cs typeface="Arial"/>
                        </a:rPr>
                        <a:t>08:30-09:30</a:t>
                      </a:r>
                      <a:endParaRPr lang="zh-TW" sz="2000" kern="100">
                        <a:effectLst/>
                        <a:latin typeface="Calibri"/>
                        <a:ea typeface="新細明體"/>
                        <a:cs typeface="Times New Roman"/>
                      </a:endParaRPr>
                    </a:p>
                  </a:txBody>
                  <a:tcPr marL="45199" marR="45199" marT="645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5E0B3"/>
                    </a:solidFill>
                  </a:tcPr>
                </a:tc>
                <a:tc>
                  <a:txBody>
                    <a:bodyPr/>
                    <a:lstStyle/>
                    <a:p>
                      <a:pPr>
                        <a:spcAft>
                          <a:spcPts val="0"/>
                        </a:spcAft>
                      </a:pPr>
                      <a:r>
                        <a:rPr lang="en-US" sz="2000" kern="100" dirty="0">
                          <a:solidFill>
                            <a:srgbClr val="000000"/>
                          </a:solidFill>
                          <a:effectLst/>
                          <a:latin typeface="細明體"/>
                          <a:ea typeface="新細明體"/>
                          <a:cs typeface="細明體"/>
                        </a:rPr>
                        <a:t>※</a:t>
                      </a:r>
                      <a:r>
                        <a:rPr lang="zh-TW" sz="2000" kern="100" dirty="0">
                          <a:solidFill>
                            <a:srgbClr val="000000"/>
                          </a:solidFill>
                          <a:effectLst/>
                          <a:latin typeface="Calibri"/>
                          <a:ea typeface="微軟正黑體"/>
                          <a:cs typeface="Arial"/>
                        </a:rPr>
                        <a:t>成立班親會</a:t>
                      </a:r>
                      <a:endParaRPr lang="zh-TW" sz="2000" kern="100" dirty="0">
                        <a:effectLst/>
                        <a:latin typeface="Calibri"/>
                        <a:ea typeface="新細明體"/>
                        <a:cs typeface="Times New Roman"/>
                      </a:endParaRPr>
                    </a:p>
                    <a:p>
                      <a:pPr>
                        <a:spcAft>
                          <a:spcPts val="0"/>
                        </a:spcAft>
                      </a:pPr>
                      <a:r>
                        <a:rPr lang="en-US" sz="2000" kern="100" dirty="0">
                          <a:solidFill>
                            <a:srgbClr val="000000"/>
                          </a:solidFill>
                          <a:effectLst/>
                          <a:latin typeface="細明體"/>
                          <a:ea typeface="新細明體"/>
                          <a:cs typeface="細明體"/>
                        </a:rPr>
                        <a:t>※</a:t>
                      </a:r>
                      <a:r>
                        <a:rPr lang="zh-TW" sz="2000" kern="100" dirty="0">
                          <a:solidFill>
                            <a:srgbClr val="000000"/>
                          </a:solidFill>
                          <a:effectLst/>
                          <a:latin typeface="Calibri"/>
                          <a:ea typeface="微軟正黑體"/>
                          <a:cs typeface="Arial"/>
                        </a:rPr>
                        <a:t>選</a:t>
                      </a:r>
                      <a:r>
                        <a:rPr lang="en-US" sz="2000" kern="100" dirty="0">
                          <a:solidFill>
                            <a:srgbClr val="000000"/>
                          </a:solidFill>
                          <a:effectLst/>
                          <a:latin typeface="Calibri"/>
                          <a:ea typeface="微軟正黑體"/>
                          <a:cs typeface="Arial"/>
                        </a:rPr>
                        <a:t>(</a:t>
                      </a:r>
                      <a:r>
                        <a:rPr lang="zh-TW" sz="2000" kern="100" dirty="0">
                          <a:solidFill>
                            <a:srgbClr val="000000"/>
                          </a:solidFill>
                          <a:effectLst/>
                          <a:latin typeface="Calibri"/>
                          <a:ea typeface="微軟正黑體"/>
                          <a:cs typeface="Arial"/>
                        </a:rPr>
                        <a:t>推</a:t>
                      </a:r>
                      <a:r>
                        <a:rPr lang="en-US" sz="2000" kern="100" dirty="0">
                          <a:solidFill>
                            <a:srgbClr val="000000"/>
                          </a:solidFill>
                          <a:effectLst/>
                          <a:latin typeface="Calibri"/>
                          <a:ea typeface="微軟正黑體"/>
                          <a:cs typeface="Arial"/>
                        </a:rPr>
                        <a:t>)</a:t>
                      </a:r>
                      <a:r>
                        <a:rPr lang="zh-TW" sz="2000" kern="100" dirty="0">
                          <a:solidFill>
                            <a:srgbClr val="000000"/>
                          </a:solidFill>
                          <a:effectLst/>
                          <a:latin typeface="Calibri"/>
                          <a:ea typeface="微軟正黑體"/>
                          <a:cs typeface="Arial"/>
                        </a:rPr>
                        <a:t>舉班級家長代表</a:t>
                      </a:r>
                      <a:r>
                        <a:rPr lang="en-US" sz="2000" kern="100" dirty="0">
                          <a:solidFill>
                            <a:srgbClr val="000000"/>
                          </a:solidFill>
                          <a:effectLst/>
                          <a:latin typeface="Calibri"/>
                          <a:ea typeface="微軟正黑體"/>
                          <a:cs typeface="Arial"/>
                        </a:rPr>
                        <a:t>1~2</a:t>
                      </a:r>
                      <a:r>
                        <a:rPr lang="zh-TW" sz="2000" kern="100" dirty="0">
                          <a:solidFill>
                            <a:srgbClr val="000000"/>
                          </a:solidFill>
                          <a:effectLst/>
                          <a:latin typeface="Calibri"/>
                          <a:ea typeface="微軟正黑體"/>
                          <a:cs typeface="Arial"/>
                        </a:rPr>
                        <a:t>名</a:t>
                      </a:r>
                      <a:endParaRPr lang="zh-TW" sz="2000" kern="100" dirty="0">
                        <a:effectLst/>
                        <a:latin typeface="Calibri"/>
                        <a:ea typeface="新細明體"/>
                        <a:cs typeface="Times New Roman"/>
                      </a:endParaRPr>
                    </a:p>
                    <a:p>
                      <a:pPr>
                        <a:spcAft>
                          <a:spcPts val="0"/>
                        </a:spcAft>
                      </a:pPr>
                      <a:r>
                        <a:rPr lang="en-US" sz="2000" kern="100" dirty="0">
                          <a:solidFill>
                            <a:srgbClr val="000000"/>
                          </a:solidFill>
                          <a:effectLst/>
                          <a:latin typeface="細明體"/>
                          <a:ea typeface="新細明體"/>
                          <a:cs typeface="細明體"/>
                        </a:rPr>
                        <a:t>※</a:t>
                      </a:r>
                      <a:r>
                        <a:rPr lang="zh-TW" sz="2000" kern="100" dirty="0">
                          <a:solidFill>
                            <a:srgbClr val="000000"/>
                          </a:solidFill>
                          <a:effectLst/>
                          <a:latin typeface="Calibri"/>
                          <a:ea typeface="微軟正黑體"/>
                          <a:cs typeface="Arial"/>
                        </a:rPr>
                        <a:t>親師懇談</a:t>
                      </a:r>
                      <a:endParaRPr lang="zh-TW" sz="2000" kern="100" dirty="0">
                        <a:effectLst/>
                        <a:latin typeface="Calibri"/>
                        <a:ea typeface="新細明體"/>
                        <a:cs typeface="Times New Roman"/>
                      </a:endParaRPr>
                    </a:p>
                  </a:txBody>
                  <a:tcPr marL="45199" marR="45199" marT="645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0"/>
                        </a:spcAft>
                      </a:pPr>
                      <a:r>
                        <a:rPr lang="zh-TW" sz="2000" kern="100" dirty="0">
                          <a:solidFill>
                            <a:srgbClr val="000000"/>
                          </a:solidFill>
                          <a:effectLst/>
                          <a:latin typeface="Calibri"/>
                          <a:ea typeface="微軟正黑體"/>
                          <a:cs typeface="Arial"/>
                        </a:rPr>
                        <a:t>各班教室</a:t>
                      </a:r>
                      <a:endParaRPr lang="zh-TW" sz="2000" kern="100" dirty="0">
                        <a:effectLst/>
                        <a:latin typeface="Calibri"/>
                        <a:ea typeface="新細明體"/>
                        <a:cs typeface="Times New Roman"/>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640874">
                <a:tc>
                  <a:txBody>
                    <a:bodyPr/>
                    <a:lstStyle/>
                    <a:p>
                      <a:pPr algn="ctr">
                        <a:spcAft>
                          <a:spcPts val="0"/>
                        </a:spcAft>
                      </a:pPr>
                      <a:r>
                        <a:rPr lang="en-US" sz="2000" b="1" kern="100">
                          <a:solidFill>
                            <a:srgbClr val="000000"/>
                          </a:solidFill>
                          <a:effectLst/>
                          <a:latin typeface="微軟正黑體"/>
                          <a:ea typeface="新細明體"/>
                          <a:cs typeface="Arial"/>
                        </a:rPr>
                        <a:t>09:30-10:30</a:t>
                      </a:r>
                      <a:endParaRPr lang="zh-TW" sz="2000" kern="100">
                        <a:effectLst/>
                        <a:latin typeface="Calibri"/>
                        <a:ea typeface="新細明體"/>
                        <a:cs typeface="Times New Roman"/>
                      </a:endParaRPr>
                    </a:p>
                  </a:txBody>
                  <a:tcPr marL="45199" marR="45199" marT="645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5E0B3"/>
                    </a:solidFill>
                  </a:tcPr>
                </a:tc>
                <a:tc>
                  <a:txBody>
                    <a:bodyPr/>
                    <a:lstStyle/>
                    <a:p>
                      <a:pPr>
                        <a:spcAft>
                          <a:spcPts val="0"/>
                        </a:spcAft>
                      </a:pPr>
                      <a:r>
                        <a:rPr lang="zh-TW" sz="2000" kern="100" dirty="0">
                          <a:solidFill>
                            <a:srgbClr val="000000"/>
                          </a:solidFill>
                          <a:effectLst/>
                          <a:latin typeface="Calibri"/>
                          <a:ea typeface="微軟正黑體"/>
                          <a:cs typeface="Arial"/>
                        </a:rPr>
                        <a:t>各科任教老師教學計畫說明</a:t>
                      </a:r>
                      <a:endParaRPr lang="zh-TW" sz="2000" kern="100" dirty="0">
                        <a:effectLst/>
                        <a:latin typeface="Calibri"/>
                        <a:ea typeface="新細明體"/>
                        <a:cs typeface="Times New Roman"/>
                      </a:endParaRPr>
                    </a:p>
                  </a:txBody>
                  <a:tcPr marL="45199" marR="45199" marT="645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0"/>
                        </a:spcAft>
                      </a:pPr>
                      <a:r>
                        <a:rPr lang="zh-TW" sz="2000" kern="100" dirty="0">
                          <a:solidFill>
                            <a:srgbClr val="000000"/>
                          </a:solidFill>
                          <a:effectLst/>
                          <a:latin typeface="Calibri"/>
                          <a:ea typeface="微軟正黑體"/>
                          <a:cs typeface="Arial"/>
                        </a:rPr>
                        <a:t>各班教室</a:t>
                      </a:r>
                      <a:endParaRPr lang="zh-TW" sz="2000" kern="100" dirty="0">
                        <a:effectLst/>
                        <a:latin typeface="Calibri"/>
                        <a:ea typeface="新細明體"/>
                        <a:cs typeface="Times New Roman"/>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640874">
                <a:tc rowSpan="2">
                  <a:txBody>
                    <a:bodyPr/>
                    <a:lstStyle/>
                    <a:p>
                      <a:pPr algn="ctr">
                        <a:spcAft>
                          <a:spcPts val="0"/>
                        </a:spcAft>
                      </a:pPr>
                      <a:r>
                        <a:rPr lang="en-US" sz="2000" b="1" kern="100">
                          <a:solidFill>
                            <a:srgbClr val="000000"/>
                          </a:solidFill>
                          <a:effectLst/>
                          <a:latin typeface="微軟正黑體"/>
                          <a:ea typeface="新細明體"/>
                          <a:cs typeface="Arial"/>
                        </a:rPr>
                        <a:t>10:30-11:30</a:t>
                      </a:r>
                      <a:endParaRPr lang="zh-TW" sz="2000" kern="100">
                        <a:effectLst/>
                        <a:latin typeface="Calibri"/>
                        <a:ea typeface="新細明體"/>
                        <a:cs typeface="Times New Roman"/>
                      </a:endParaRPr>
                    </a:p>
                  </a:txBody>
                  <a:tcPr marL="45199" marR="45199" marT="645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5E0B3"/>
                    </a:solidFill>
                  </a:tcPr>
                </a:tc>
                <a:tc>
                  <a:txBody>
                    <a:bodyPr/>
                    <a:lstStyle/>
                    <a:p>
                      <a:pPr>
                        <a:spcAft>
                          <a:spcPts val="0"/>
                        </a:spcAft>
                      </a:pPr>
                      <a:r>
                        <a:rPr lang="zh-TW" sz="2000" kern="100" dirty="0">
                          <a:solidFill>
                            <a:srgbClr val="000000"/>
                          </a:solidFill>
                          <a:effectLst/>
                          <a:latin typeface="Calibri"/>
                          <a:ea typeface="微軟正黑體"/>
                          <a:cs typeface="Arial"/>
                        </a:rPr>
                        <a:t>校務綜合座談</a:t>
                      </a:r>
                      <a:r>
                        <a:rPr lang="en-US" sz="2000" kern="100" dirty="0">
                          <a:solidFill>
                            <a:srgbClr val="000000"/>
                          </a:solidFill>
                          <a:effectLst/>
                          <a:latin typeface="Calibri"/>
                          <a:ea typeface="微軟正黑體"/>
                          <a:cs typeface="Arial"/>
                        </a:rPr>
                        <a:t>(</a:t>
                      </a:r>
                      <a:r>
                        <a:rPr lang="zh-TW" sz="2000" kern="100" dirty="0">
                          <a:solidFill>
                            <a:srgbClr val="000000"/>
                          </a:solidFill>
                          <a:effectLst/>
                          <a:latin typeface="Calibri"/>
                          <a:ea typeface="微軟正黑體"/>
                          <a:cs typeface="Arial"/>
                        </a:rPr>
                        <a:t>七年級家長</a:t>
                      </a:r>
                      <a:r>
                        <a:rPr lang="en-US" sz="2000" kern="100" dirty="0">
                          <a:solidFill>
                            <a:srgbClr val="000000"/>
                          </a:solidFill>
                          <a:effectLst/>
                          <a:latin typeface="Calibri"/>
                          <a:ea typeface="微軟正黑體"/>
                          <a:cs typeface="Arial"/>
                        </a:rPr>
                        <a:t>)</a:t>
                      </a:r>
                      <a:endParaRPr lang="zh-TW" sz="2000" kern="100" dirty="0">
                        <a:effectLst/>
                        <a:latin typeface="Calibri"/>
                        <a:ea typeface="新細明體"/>
                        <a:cs typeface="Times New Roman"/>
                      </a:endParaRPr>
                    </a:p>
                  </a:txBody>
                  <a:tcPr marL="45199" marR="45199" marT="645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0"/>
                        </a:spcAft>
                      </a:pPr>
                      <a:r>
                        <a:rPr lang="zh-TW" sz="2000" kern="100" dirty="0">
                          <a:solidFill>
                            <a:srgbClr val="000000"/>
                          </a:solidFill>
                          <a:effectLst/>
                          <a:latin typeface="Calibri"/>
                          <a:ea typeface="微軟正黑體"/>
                          <a:cs typeface="Arial"/>
                        </a:rPr>
                        <a:t>四樓會議室</a:t>
                      </a:r>
                      <a:endParaRPr lang="zh-TW" sz="2000" kern="100" dirty="0">
                        <a:effectLst/>
                        <a:latin typeface="Calibri"/>
                        <a:ea typeface="新細明體"/>
                        <a:cs typeface="Times New Roman"/>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r h="640874">
                <a:tc vMerge="1">
                  <a:txBody>
                    <a:bodyPr/>
                    <a:lstStyle/>
                    <a:p>
                      <a:endParaRPr lang="zh-TW" altLang="en-US"/>
                    </a:p>
                  </a:txBody>
                  <a:tcPr/>
                </a:tc>
                <a:tc>
                  <a:txBody>
                    <a:bodyPr/>
                    <a:lstStyle/>
                    <a:p>
                      <a:pPr>
                        <a:spcAft>
                          <a:spcPts val="0"/>
                        </a:spcAft>
                      </a:pPr>
                      <a:r>
                        <a:rPr lang="zh-TW" sz="2000" kern="100" dirty="0">
                          <a:solidFill>
                            <a:srgbClr val="000000"/>
                          </a:solidFill>
                          <a:effectLst/>
                          <a:latin typeface="Calibri"/>
                          <a:ea typeface="微軟正黑體"/>
                          <a:cs typeface="Arial"/>
                        </a:rPr>
                        <a:t>十二年國教</a:t>
                      </a:r>
                      <a:r>
                        <a:rPr lang="zh-TW" sz="2000" kern="100">
                          <a:solidFill>
                            <a:srgbClr val="000000"/>
                          </a:solidFill>
                          <a:effectLst/>
                          <a:latin typeface="Calibri"/>
                          <a:ea typeface="微軟正黑體"/>
                          <a:cs typeface="Arial"/>
                        </a:rPr>
                        <a:t>適</a:t>
                      </a:r>
                      <a:r>
                        <a:rPr lang="zh-TW" sz="2000" kern="100" smtClean="0">
                          <a:solidFill>
                            <a:srgbClr val="000000"/>
                          </a:solidFill>
                          <a:effectLst/>
                          <a:latin typeface="Calibri"/>
                          <a:ea typeface="微軟正黑體"/>
                          <a:cs typeface="Arial"/>
                        </a:rPr>
                        <a:t>性</a:t>
                      </a:r>
                      <a:r>
                        <a:rPr lang="zh-TW" altLang="en-US" sz="2000" kern="100" smtClean="0">
                          <a:solidFill>
                            <a:srgbClr val="000000"/>
                          </a:solidFill>
                          <a:effectLst/>
                          <a:latin typeface="Calibri"/>
                          <a:ea typeface="微軟正黑體"/>
                          <a:cs typeface="Arial"/>
                        </a:rPr>
                        <a:t>入學</a:t>
                      </a:r>
                      <a:r>
                        <a:rPr lang="en-US" sz="2000" kern="100" smtClean="0">
                          <a:solidFill>
                            <a:srgbClr val="000000"/>
                          </a:solidFill>
                          <a:effectLst/>
                          <a:latin typeface="Calibri"/>
                          <a:ea typeface="微軟正黑體"/>
                          <a:cs typeface="Arial"/>
                        </a:rPr>
                        <a:t>(</a:t>
                      </a:r>
                      <a:r>
                        <a:rPr lang="zh-TW" sz="2000" kern="100" dirty="0">
                          <a:solidFill>
                            <a:srgbClr val="000000"/>
                          </a:solidFill>
                          <a:effectLst/>
                          <a:latin typeface="Calibri"/>
                          <a:ea typeface="微軟正黑體"/>
                          <a:cs typeface="Arial"/>
                        </a:rPr>
                        <a:t>八九年級家長</a:t>
                      </a:r>
                      <a:r>
                        <a:rPr lang="en-US" sz="2000" kern="100" dirty="0">
                          <a:solidFill>
                            <a:srgbClr val="000000"/>
                          </a:solidFill>
                          <a:effectLst/>
                          <a:latin typeface="Calibri"/>
                          <a:ea typeface="微軟正黑體"/>
                          <a:cs typeface="Arial"/>
                        </a:rPr>
                        <a:t>)</a:t>
                      </a:r>
                      <a:endParaRPr lang="zh-TW" sz="2000" kern="100" dirty="0">
                        <a:effectLst/>
                        <a:latin typeface="Calibri"/>
                        <a:ea typeface="新細明體"/>
                        <a:cs typeface="Times New Roman"/>
                      </a:endParaRPr>
                    </a:p>
                  </a:txBody>
                  <a:tcPr marL="45199" marR="45199" marT="645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0"/>
                        </a:spcAft>
                      </a:pPr>
                      <a:r>
                        <a:rPr lang="zh-TW" sz="2000" kern="100" dirty="0">
                          <a:solidFill>
                            <a:srgbClr val="000000"/>
                          </a:solidFill>
                          <a:effectLst/>
                          <a:latin typeface="Calibri"/>
                          <a:ea typeface="微軟正黑體"/>
                          <a:cs typeface="Arial"/>
                        </a:rPr>
                        <a:t>五樓</a:t>
                      </a:r>
                      <a:r>
                        <a:rPr lang="zh-TW" sz="2000" kern="100" dirty="0" smtClean="0">
                          <a:solidFill>
                            <a:srgbClr val="000000"/>
                          </a:solidFill>
                          <a:effectLst/>
                          <a:latin typeface="Calibri"/>
                          <a:ea typeface="微軟正黑體"/>
                          <a:cs typeface="Arial"/>
                        </a:rPr>
                        <a:t>視</a:t>
                      </a:r>
                      <a:r>
                        <a:rPr lang="zh-TW" altLang="en-US" sz="2000" kern="100" dirty="0" smtClean="0">
                          <a:solidFill>
                            <a:srgbClr val="000000"/>
                          </a:solidFill>
                          <a:effectLst/>
                          <a:latin typeface="Calibri"/>
                          <a:ea typeface="微軟正黑體"/>
                          <a:cs typeface="Arial"/>
                        </a:rPr>
                        <a:t>聽</a:t>
                      </a:r>
                      <a:r>
                        <a:rPr lang="zh-TW" sz="2000" kern="100" dirty="0" smtClean="0">
                          <a:solidFill>
                            <a:srgbClr val="000000"/>
                          </a:solidFill>
                          <a:effectLst/>
                          <a:latin typeface="Calibri"/>
                          <a:ea typeface="微軟正黑體"/>
                          <a:cs typeface="Arial"/>
                        </a:rPr>
                        <a:t>教室</a:t>
                      </a:r>
                      <a:endParaRPr lang="zh-TW" sz="2000" kern="100" dirty="0">
                        <a:effectLst/>
                        <a:latin typeface="Calibri"/>
                        <a:ea typeface="新細明體"/>
                        <a:cs typeface="Times New Roman"/>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5"/>
                  </a:ext>
                </a:extLst>
              </a:tr>
              <a:tr h="601203">
                <a:tc>
                  <a:txBody>
                    <a:bodyPr/>
                    <a:lstStyle/>
                    <a:p>
                      <a:pPr algn="ctr">
                        <a:spcAft>
                          <a:spcPts val="0"/>
                        </a:spcAft>
                      </a:pPr>
                      <a:r>
                        <a:rPr lang="en-US" sz="2000" b="1" kern="100">
                          <a:solidFill>
                            <a:srgbClr val="000000"/>
                          </a:solidFill>
                          <a:effectLst/>
                          <a:latin typeface="微軟正黑體"/>
                          <a:ea typeface="新細明體"/>
                          <a:cs typeface="Arial"/>
                        </a:rPr>
                        <a:t>11:30-12:00</a:t>
                      </a:r>
                      <a:endParaRPr lang="zh-TW" sz="2000" kern="100">
                        <a:effectLst/>
                        <a:latin typeface="Calibri"/>
                        <a:ea typeface="新細明體"/>
                        <a:cs typeface="Times New Roman"/>
                      </a:endParaRPr>
                    </a:p>
                  </a:txBody>
                  <a:tcPr marL="45199" marR="45199" marT="645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5E0B3"/>
                    </a:solidFill>
                  </a:tcPr>
                </a:tc>
                <a:tc>
                  <a:txBody>
                    <a:bodyPr/>
                    <a:lstStyle/>
                    <a:p>
                      <a:pPr algn="ctr">
                        <a:spcAft>
                          <a:spcPts val="0"/>
                        </a:spcAft>
                      </a:pPr>
                      <a:r>
                        <a:rPr lang="zh-TW" sz="2000" b="1" kern="100" dirty="0">
                          <a:solidFill>
                            <a:srgbClr val="000000"/>
                          </a:solidFill>
                          <a:effectLst/>
                          <a:latin typeface="Calibri"/>
                          <a:ea typeface="微軟正黑體"/>
                          <a:cs typeface="Arial"/>
                        </a:rPr>
                        <a:t>整理環境、賦歸</a:t>
                      </a:r>
                      <a:endParaRPr lang="zh-TW" sz="2000" kern="100" dirty="0">
                        <a:effectLst/>
                        <a:latin typeface="Calibri"/>
                        <a:ea typeface="新細明體"/>
                        <a:cs typeface="Times New Roman"/>
                      </a:endParaRPr>
                    </a:p>
                  </a:txBody>
                  <a:tcPr marL="6457" marR="6457" marT="645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2000" kern="0" dirty="0">
                          <a:effectLst/>
                          <a:latin typeface="Arial"/>
                          <a:ea typeface="新細明體"/>
                          <a:cs typeface="Times New Roman"/>
                        </a:rPr>
                        <a:t> </a:t>
                      </a:r>
                      <a:endParaRPr lang="zh-TW" sz="2000" kern="100" dirty="0">
                        <a:effectLst/>
                        <a:latin typeface="Calibri"/>
                        <a:ea typeface="新細明體"/>
                        <a:cs typeface="Times New Roman"/>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6"/>
                  </a:ext>
                </a:extLst>
              </a:tr>
            </a:tbl>
          </a:graphicData>
        </a:graphic>
      </p:graphicFrame>
      <p:sp>
        <p:nvSpPr>
          <p:cNvPr id="12" name="文本框 1"/>
          <p:cNvSpPr txBox="1"/>
          <p:nvPr/>
        </p:nvSpPr>
        <p:spPr>
          <a:xfrm>
            <a:off x="5868144" y="-100634"/>
            <a:ext cx="2089033" cy="1082604"/>
          </a:xfrm>
          <a:prstGeom prst="rect">
            <a:avLst/>
          </a:prstGeom>
          <a:noFill/>
        </p:spPr>
        <p:txBody>
          <a:bodyPr wrap="none">
            <a:spAutoFit/>
          </a:bodyPr>
          <a:lstStyle/>
          <a:p>
            <a:pPr marL="0" marR="0" lvl="0" indent="0" algn="l" defTabSz="914400" rtl="0" eaLnBrk="0" fontAlgn="base" latinLnBrk="0" hangingPunct="0">
              <a:lnSpc>
                <a:spcPct val="130000"/>
              </a:lnSpc>
              <a:spcBef>
                <a:spcPct val="0"/>
              </a:spcBef>
              <a:spcAft>
                <a:spcPct val="0"/>
              </a:spcAft>
              <a:buClrTx/>
              <a:buSzTx/>
              <a:buFontTx/>
              <a:buNone/>
              <a:tabLst/>
              <a:defRPr/>
            </a:pPr>
            <a:r>
              <a:rPr kumimoji="0" lang="zh-TW" altLang="en-US" sz="4950" b="1" i="0" u="none" strike="noStrike" kern="1200" cap="none" spc="0" normalizeH="0" baseline="0" noProof="0" dirty="0" smtClean="0">
                <a:ln>
                  <a:noFill/>
                </a:ln>
                <a:solidFill>
                  <a:srgbClr val="92D050"/>
                </a:solidFill>
                <a:effectLst/>
                <a:uLnTx/>
                <a:uFillTx/>
                <a:latin typeface="微软雅黑" panose="020B0503020204020204" pitchFamily="34" charset="-122"/>
                <a:ea typeface="微软雅黑" panose="020B0503020204020204" pitchFamily="34" charset="-122"/>
                <a:cs typeface="+mn-cs"/>
              </a:rPr>
              <a:t>輔導組</a:t>
            </a:r>
            <a:endParaRPr kumimoji="0" lang="zh-CN" altLang="en-US" sz="4950" b="1" i="0" u="none" strike="noStrike" kern="1200" cap="none" spc="0" normalizeH="0" baseline="0" noProof="0" dirty="0">
              <a:ln>
                <a:noFill/>
              </a:ln>
              <a:solidFill>
                <a:srgbClr val="92D050"/>
              </a:solidFill>
              <a:effectLst/>
              <a:uLnTx/>
              <a:uFillTx/>
              <a:latin typeface="微软雅黑" panose="020B0503020204020204" pitchFamily="34" charset="-122"/>
              <a:ea typeface="微软雅黑" panose="020B0503020204020204" pitchFamily="34" charset="-122"/>
              <a:cs typeface="+mn-cs"/>
            </a:endParaRPr>
          </a:p>
        </p:txBody>
      </p:sp>
    </p:spTree>
    <p:extLst>
      <p:ext uri="{BB962C8B-B14F-4D97-AF65-F5344CB8AC3E}">
        <p14:creationId xmlns:p14="http://schemas.microsoft.com/office/powerpoint/2010/main" val="167797006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500" fill="hold"/>
                                        <p:tgtEl>
                                          <p:spTgt spid="9"/>
                                        </p:tgtEl>
                                        <p:attrNameLst>
                                          <p:attrName>ppt_w</p:attrName>
                                        </p:attrNameLst>
                                      </p:cBhvr>
                                      <p:tavLst>
                                        <p:tav tm="0">
                                          <p:val>
                                            <p:fltVal val="0"/>
                                          </p:val>
                                        </p:tav>
                                        <p:tav tm="100000">
                                          <p:val>
                                            <p:strVal val="#ppt_w"/>
                                          </p:val>
                                        </p:tav>
                                      </p:tavLst>
                                    </p:anim>
                                    <p:anim calcmode="lin" valueType="num">
                                      <p:cBhvr>
                                        <p:cTn id="8" dur="500" fill="hold"/>
                                        <p:tgtEl>
                                          <p:spTgt spid="9"/>
                                        </p:tgtEl>
                                        <p:attrNameLst>
                                          <p:attrName>ppt_h</p:attrName>
                                        </p:attrNameLst>
                                      </p:cBhvr>
                                      <p:tavLst>
                                        <p:tav tm="0">
                                          <p:val>
                                            <p:fltVal val="0"/>
                                          </p:val>
                                        </p:tav>
                                        <p:tav tm="100000">
                                          <p:val>
                                            <p:strVal val="#ppt_h"/>
                                          </p:val>
                                        </p:tav>
                                      </p:tavLst>
                                    </p:anim>
                                    <p:animEffect transition="in" filter="fade">
                                      <p:cBhvr>
                                        <p:cTn id="9" dur="500"/>
                                        <p:tgtEl>
                                          <p:spTgt spid="9"/>
                                        </p:tgtEl>
                                      </p:cBhvr>
                                    </p:animEffect>
                                  </p:childTnLst>
                                </p:cTn>
                              </p:par>
                              <p:par>
                                <p:cTn id="10" presetID="53" presetClass="entr" presetSubtype="16" fill="hold" nodeType="withEffect">
                                  <p:stCondLst>
                                    <p:cond delay="0"/>
                                  </p:stCondLst>
                                  <p:childTnLst>
                                    <p:set>
                                      <p:cBhvr>
                                        <p:cTn id="11" dur="1" fill="hold">
                                          <p:stCondLst>
                                            <p:cond delay="0"/>
                                          </p:stCondLst>
                                        </p:cTn>
                                        <p:tgtEl>
                                          <p:spTgt spid="10"/>
                                        </p:tgtEl>
                                        <p:attrNameLst>
                                          <p:attrName>style.visibility</p:attrName>
                                        </p:attrNameLst>
                                      </p:cBhvr>
                                      <p:to>
                                        <p:strVal val="visible"/>
                                      </p:to>
                                    </p:set>
                                    <p:anim calcmode="lin" valueType="num">
                                      <p:cBhvr>
                                        <p:cTn id="12" dur="500" fill="hold"/>
                                        <p:tgtEl>
                                          <p:spTgt spid="10"/>
                                        </p:tgtEl>
                                        <p:attrNameLst>
                                          <p:attrName>ppt_w</p:attrName>
                                        </p:attrNameLst>
                                      </p:cBhvr>
                                      <p:tavLst>
                                        <p:tav tm="0">
                                          <p:val>
                                            <p:fltVal val="0"/>
                                          </p:val>
                                        </p:tav>
                                        <p:tav tm="100000">
                                          <p:val>
                                            <p:strVal val="#ppt_w"/>
                                          </p:val>
                                        </p:tav>
                                      </p:tavLst>
                                    </p:anim>
                                    <p:anim calcmode="lin" valueType="num">
                                      <p:cBhvr>
                                        <p:cTn id="13" dur="500" fill="hold"/>
                                        <p:tgtEl>
                                          <p:spTgt spid="10"/>
                                        </p:tgtEl>
                                        <p:attrNameLst>
                                          <p:attrName>ppt_h</p:attrName>
                                        </p:attrNameLst>
                                      </p:cBhvr>
                                      <p:tavLst>
                                        <p:tav tm="0">
                                          <p:val>
                                            <p:fltVal val="0"/>
                                          </p:val>
                                        </p:tav>
                                        <p:tav tm="100000">
                                          <p:val>
                                            <p:strVal val="#ppt_h"/>
                                          </p:val>
                                        </p:tav>
                                      </p:tavLst>
                                    </p:anim>
                                    <p:animEffect transition="in" filter="fade">
                                      <p:cBhvr>
                                        <p:cTn id="14" dur="500"/>
                                        <p:tgtEl>
                                          <p:spTgt spid="10"/>
                                        </p:tgtEl>
                                      </p:cBhvr>
                                    </p:animEffect>
                                  </p:childTnLst>
                                </p:cTn>
                              </p:par>
                              <p:par>
                                <p:cTn id="15" presetID="2" presetClass="entr" presetSubtype="8" fill="hold" nodeType="withEffect">
                                  <p:stCondLst>
                                    <p:cond delay="0"/>
                                  </p:stCondLst>
                                  <p:childTnLst>
                                    <p:set>
                                      <p:cBhvr>
                                        <p:cTn id="16" dur="1" fill="hold">
                                          <p:stCondLst>
                                            <p:cond delay="0"/>
                                          </p:stCondLst>
                                        </p:cTn>
                                        <p:tgtEl>
                                          <p:spTgt spid="8"/>
                                        </p:tgtEl>
                                        <p:attrNameLst>
                                          <p:attrName>style.visibility</p:attrName>
                                        </p:attrNameLst>
                                      </p:cBhvr>
                                      <p:to>
                                        <p:strVal val="visible"/>
                                      </p:to>
                                    </p:set>
                                    <p:anim calcmode="lin" valueType="num">
                                      <p:cBhvr additive="base">
                                        <p:cTn id="17" dur="500" fill="hold"/>
                                        <p:tgtEl>
                                          <p:spTgt spid="8"/>
                                        </p:tgtEl>
                                        <p:attrNameLst>
                                          <p:attrName>ppt_x</p:attrName>
                                        </p:attrNameLst>
                                      </p:cBhvr>
                                      <p:tavLst>
                                        <p:tav tm="0">
                                          <p:val>
                                            <p:strVal val="0-#ppt_w/2"/>
                                          </p:val>
                                        </p:tav>
                                        <p:tav tm="100000">
                                          <p:val>
                                            <p:strVal val="#ppt_x"/>
                                          </p:val>
                                        </p:tav>
                                      </p:tavLst>
                                    </p:anim>
                                    <p:anim calcmode="lin" valueType="num">
                                      <p:cBhvr additive="base">
                                        <p:cTn id="18" dur="500" fill="hold"/>
                                        <p:tgtEl>
                                          <p:spTgt spid="8"/>
                                        </p:tgtEl>
                                        <p:attrNameLst>
                                          <p:attrName>ppt_y</p:attrName>
                                        </p:attrNameLst>
                                      </p:cBhvr>
                                      <p:tavLst>
                                        <p:tav tm="0">
                                          <p:val>
                                            <p:strVal val="#ppt_y"/>
                                          </p:val>
                                        </p:tav>
                                        <p:tav tm="100000">
                                          <p:val>
                                            <p:strVal val="#ppt_y"/>
                                          </p:val>
                                        </p:tav>
                                      </p:tavLst>
                                    </p:anim>
                                  </p:childTnLst>
                                </p:cTn>
                              </p:par>
                            </p:childTnLst>
                          </p:cTn>
                        </p:par>
                        <p:par>
                          <p:cTn id="19" fill="hold">
                            <p:stCondLst>
                              <p:cond delay="500"/>
                            </p:stCondLst>
                            <p:childTnLst>
                              <p:par>
                                <p:cTn id="20" presetID="2" presetClass="entr" presetSubtype="8" fill="hold" grpId="0" nodeType="afterEffect">
                                  <p:stCondLst>
                                    <p:cond delay="0"/>
                                  </p:stCondLst>
                                  <p:childTnLst>
                                    <p:set>
                                      <p:cBhvr>
                                        <p:cTn id="21" dur="1" fill="hold">
                                          <p:stCondLst>
                                            <p:cond delay="0"/>
                                          </p:stCondLst>
                                        </p:cTn>
                                        <p:tgtEl>
                                          <p:spTgt spid="12"/>
                                        </p:tgtEl>
                                        <p:attrNameLst>
                                          <p:attrName>style.visibility</p:attrName>
                                        </p:attrNameLst>
                                      </p:cBhvr>
                                      <p:to>
                                        <p:strVal val="visible"/>
                                      </p:to>
                                    </p:set>
                                    <p:anim calcmode="lin" valueType="num">
                                      <p:cBhvr additive="base">
                                        <p:cTn id="22" dur="500" fill="hold"/>
                                        <p:tgtEl>
                                          <p:spTgt spid="12"/>
                                        </p:tgtEl>
                                        <p:attrNameLst>
                                          <p:attrName>ppt_x</p:attrName>
                                        </p:attrNameLst>
                                      </p:cBhvr>
                                      <p:tavLst>
                                        <p:tav tm="0">
                                          <p:val>
                                            <p:strVal val="0-#ppt_w/2"/>
                                          </p:val>
                                        </p:tav>
                                        <p:tav tm="100000">
                                          <p:val>
                                            <p:strVal val="#ppt_x"/>
                                          </p:val>
                                        </p:tav>
                                      </p:tavLst>
                                    </p:anim>
                                    <p:anim calcmode="lin" valueType="num">
                                      <p:cBhvr additive="base">
                                        <p:cTn id="23" dur="500" fill="hold"/>
                                        <p:tgtEl>
                                          <p:spTgt spid="1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0" name="Straight Connector 15"/>
          <p:cNvCxnSpPr/>
          <p:nvPr/>
        </p:nvCxnSpPr>
        <p:spPr>
          <a:xfrm rot="16200000" flipH="1">
            <a:off x="1402431" y="4104918"/>
            <a:ext cx="1741605" cy="1310804"/>
          </a:xfrm>
          <a:prstGeom prst="line">
            <a:avLst/>
          </a:prstGeom>
          <a:ln w="12700">
            <a:gradFill flip="none" rotWithShape="1">
              <a:gsLst>
                <a:gs pos="0">
                  <a:schemeClr val="bg1"/>
                </a:gs>
                <a:gs pos="51000">
                  <a:schemeClr val="bg1"/>
                </a:gs>
                <a:gs pos="74000">
                  <a:schemeClr val="bg1"/>
                </a:gs>
                <a:gs pos="100000">
                  <a:schemeClr val="bg1">
                    <a:alpha val="0"/>
                  </a:schemeClr>
                </a:gs>
              </a:gsLst>
              <a:lin ang="0" scaled="1"/>
              <a:tileRect/>
            </a:gradFill>
          </a:ln>
        </p:spPr>
        <p:style>
          <a:lnRef idx="1">
            <a:schemeClr val="accent1"/>
          </a:lnRef>
          <a:fillRef idx="0">
            <a:schemeClr val="accent1"/>
          </a:fillRef>
          <a:effectRef idx="0">
            <a:schemeClr val="accent1"/>
          </a:effectRef>
          <a:fontRef idx="minor">
            <a:schemeClr val="tx1"/>
          </a:fontRef>
        </p:style>
      </p:cxnSp>
      <p:graphicFrame>
        <p:nvGraphicFramePr>
          <p:cNvPr id="4" name="表格 3"/>
          <p:cNvGraphicFramePr>
            <a:graphicFrameLocks noGrp="1"/>
          </p:cNvGraphicFramePr>
          <p:nvPr>
            <p:extLst>
              <p:ext uri="{D42A27DB-BD31-4B8C-83A1-F6EECF244321}">
                <p14:modId xmlns:p14="http://schemas.microsoft.com/office/powerpoint/2010/main" val="1242645558"/>
              </p:ext>
            </p:extLst>
          </p:nvPr>
        </p:nvGraphicFramePr>
        <p:xfrm>
          <a:off x="179512" y="116632"/>
          <a:ext cx="8712969" cy="6675280"/>
        </p:xfrm>
        <a:graphic>
          <a:graphicData uri="http://schemas.openxmlformats.org/drawingml/2006/table">
            <a:tbl>
              <a:tblPr firstRow="1" firstCol="1" lastRow="1" lastCol="1" bandRow="1" bandCol="1"/>
              <a:tblGrid>
                <a:gridCol w="492259">
                  <a:extLst>
                    <a:ext uri="{9D8B030D-6E8A-4147-A177-3AD203B41FA5}">
                      <a16:colId xmlns:a16="http://schemas.microsoft.com/office/drawing/2014/main" val="3222062388"/>
                    </a:ext>
                  </a:extLst>
                </a:gridCol>
                <a:gridCol w="1163925">
                  <a:extLst>
                    <a:ext uri="{9D8B030D-6E8A-4147-A177-3AD203B41FA5}">
                      <a16:colId xmlns:a16="http://schemas.microsoft.com/office/drawing/2014/main" val="2942709026"/>
                    </a:ext>
                  </a:extLst>
                </a:gridCol>
                <a:gridCol w="7056785">
                  <a:extLst>
                    <a:ext uri="{9D8B030D-6E8A-4147-A177-3AD203B41FA5}">
                      <a16:colId xmlns:a16="http://schemas.microsoft.com/office/drawing/2014/main" val="1247484364"/>
                    </a:ext>
                  </a:extLst>
                </a:gridCol>
              </a:tblGrid>
              <a:tr h="330719">
                <a:tc>
                  <a:txBody>
                    <a:bodyPr/>
                    <a:lstStyle/>
                    <a:p>
                      <a:pPr algn="ctr">
                        <a:spcAft>
                          <a:spcPts val="0"/>
                        </a:spcAft>
                      </a:pPr>
                      <a:r>
                        <a:rPr lang="zh-TW" sz="1400" kern="1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項次</a:t>
                      </a:r>
                      <a:endParaRPr lang="zh-TW" sz="14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50730" marR="50730" marT="0" marB="0" anchor="ctr">
                    <a:lnL w="57150" cap="flat" cmpd="dbl"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571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solidFill>
                      <a:srgbClr val="D9D9D9"/>
                    </a:solidFill>
                  </a:tcPr>
                </a:tc>
                <a:tc>
                  <a:txBody>
                    <a:bodyPr/>
                    <a:lstStyle/>
                    <a:p>
                      <a:pPr algn="ctr">
                        <a:spcAft>
                          <a:spcPts val="0"/>
                        </a:spcAft>
                      </a:pPr>
                      <a:r>
                        <a:rPr lang="zh-TW" sz="1400" kern="1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完成日期</a:t>
                      </a:r>
                      <a:endParaRPr lang="zh-TW" sz="14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50730" marR="5073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571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solidFill>
                      <a:srgbClr val="D9D9D9"/>
                    </a:solidFill>
                  </a:tcPr>
                </a:tc>
                <a:tc>
                  <a:txBody>
                    <a:bodyPr/>
                    <a:lstStyle/>
                    <a:p>
                      <a:pPr algn="ctr">
                        <a:spcAft>
                          <a:spcPts val="0"/>
                        </a:spcAft>
                      </a:pPr>
                      <a:r>
                        <a:rPr lang="zh-TW" sz="1400" kern="1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內容</a:t>
                      </a:r>
                      <a:endParaRPr lang="zh-TW" sz="14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50730" marR="5073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571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val="627643244"/>
                  </a:ext>
                </a:extLst>
              </a:tr>
              <a:tr h="2239843">
                <a:tc>
                  <a:txBody>
                    <a:bodyPr/>
                    <a:lstStyle/>
                    <a:p>
                      <a:pPr algn="ctr">
                        <a:spcAft>
                          <a:spcPts val="0"/>
                        </a:spcAft>
                      </a:pPr>
                      <a:r>
                        <a:rPr lang="en-US" sz="1600" kern="1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1</a:t>
                      </a:r>
                      <a:endParaRPr lang="zh-TW" sz="16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50730" marR="50730" marT="0" marB="0" anchor="ctr">
                    <a:lnL w="57150" cap="flat" cmpd="dbl"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600" kern="1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9/6(</a:t>
                      </a:r>
                      <a:r>
                        <a:rPr lang="zh-TW" sz="1600" kern="1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四</a:t>
                      </a:r>
                      <a:r>
                        <a:rPr lang="en-US" sz="1600" kern="1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a:t>
                      </a:r>
                      <a:endParaRPr lang="zh-TW" sz="16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50730" marR="5073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52400" indent="-152400">
                        <a:spcAft>
                          <a:spcPts val="0"/>
                        </a:spcAft>
                      </a:pPr>
                      <a:r>
                        <a:rPr lang="zh-TW" sz="1600" kern="100" dirty="0">
                          <a:solidFill>
                            <a:srgbClr val="000000"/>
                          </a:solidFill>
                          <a:effectLst/>
                          <a:latin typeface="Calibri" panose="020F0502020204030204" pitchFamily="34" charset="0"/>
                          <a:ea typeface="標楷體" panose="03000509000000000000" pitchFamily="65" charset="-120"/>
                          <a:cs typeface="Times New Roman" panose="02020603050405020304" pitchFamily="18" charset="0"/>
                        </a:rPr>
                        <a:t>※</a:t>
                      </a:r>
                      <a:r>
                        <a:rPr lang="zh-TW" sz="1600" kern="1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導師發給同學「家長日邀請函」、「家長日參加回條」、「親職講座宣傳單」</a:t>
                      </a:r>
                      <a:endParaRPr lang="zh-TW" sz="1600" kern="100" dirty="0">
                        <a:effectLst/>
                        <a:latin typeface="Calibri" panose="020F0502020204030204" pitchFamily="34" charset="0"/>
                        <a:ea typeface="新細明體" panose="02020500000000000000" pitchFamily="18" charset="-120"/>
                        <a:cs typeface="Times New Roman" panose="02020603050405020304" pitchFamily="18" charset="0"/>
                      </a:endParaRPr>
                    </a:p>
                    <a:p>
                      <a:pPr marL="152400" indent="-152400">
                        <a:spcAft>
                          <a:spcPts val="0"/>
                        </a:spcAft>
                      </a:pPr>
                      <a:r>
                        <a:rPr lang="zh-TW" sz="1600" kern="100" dirty="0">
                          <a:solidFill>
                            <a:srgbClr val="000000"/>
                          </a:solidFill>
                          <a:effectLst/>
                          <a:latin typeface="Calibri" panose="020F0502020204030204" pitchFamily="34" charset="0"/>
                          <a:ea typeface="標楷體" panose="03000509000000000000" pitchFamily="65" charset="-120"/>
                          <a:cs typeface="Times New Roman" panose="02020603050405020304" pitchFamily="18" charset="0"/>
                        </a:rPr>
                        <a:t>※七年級導師領取</a:t>
                      </a:r>
                      <a:r>
                        <a:rPr lang="zh-TW" sz="1600" kern="100" dirty="0">
                          <a:effectLst/>
                          <a:latin typeface="Times New Roman" panose="02020603050405020304" pitchFamily="18" charset="0"/>
                          <a:ea typeface="標楷體" panose="03000509000000000000" pitchFamily="65" charset="-120"/>
                          <a:cs typeface="Times New Roman" panose="02020603050405020304" pitchFamily="18" charset="0"/>
                        </a:rPr>
                        <a:t>「給孩子的話」、「給爸媽的話」並發給同學</a:t>
                      </a:r>
                      <a:r>
                        <a:rPr lang="zh-TW" sz="1600" kern="1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，可作為教室佈置使用。</a:t>
                      </a:r>
                      <a:r>
                        <a:rPr lang="en-US" sz="1600" kern="1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a:t>
                      </a:r>
                      <a:r>
                        <a:rPr lang="zh-TW" sz="1600" kern="1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八、九年級導師若有需要，可向輔導組索取</a:t>
                      </a:r>
                      <a:r>
                        <a:rPr lang="en-US" sz="1600" kern="1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a:t>
                      </a:r>
                      <a:endParaRPr lang="zh-TW" sz="1600" kern="100" dirty="0">
                        <a:effectLst/>
                        <a:latin typeface="Calibri" panose="020F0502020204030204" pitchFamily="34" charset="0"/>
                        <a:ea typeface="新細明體" panose="02020500000000000000" pitchFamily="18" charset="-120"/>
                        <a:cs typeface="Times New Roman" panose="02020603050405020304" pitchFamily="18" charset="0"/>
                      </a:endParaRPr>
                    </a:p>
                    <a:p>
                      <a:pPr marL="152400" indent="-152400">
                        <a:spcAft>
                          <a:spcPts val="0"/>
                        </a:spcAft>
                      </a:pPr>
                      <a:r>
                        <a:rPr lang="zh-TW" sz="1600" kern="100" dirty="0">
                          <a:solidFill>
                            <a:srgbClr val="000000"/>
                          </a:solidFill>
                          <a:effectLst/>
                          <a:latin typeface="Calibri" panose="020F0502020204030204" pitchFamily="34" charset="0"/>
                          <a:ea typeface="標楷體" panose="03000509000000000000" pitchFamily="65" charset="-120"/>
                          <a:cs typeface="Times New Roman" panose="02020603050405020304" pitchFamily="18" charset="0"/>
                        </a:rPr>
                        <a:t>※</a:t>
                      </a:r>
                      <a:r>
                        <a:rPr lang="zh-TW" sz="1600" kern="1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導師領取「實施計畫」、</a:t>
                      </a:r>
                      <a:r>
                        <a:rPr lang="zh-TW" sz="1600" kern="100" dirty="0">
                          <a:solidFill>
                            <a:srgbClr val="000000"/>
                          </a:solidFill>
                          <a:effectLst/>
                          <a:latin typeface="Calibri" panose="020F0502020204030204" pitchFamily="34" charset="0"/>
                          <a:ea typeface="標楷體" panose="03000509000000000000" pitchFamily="65" charset="-120"/>
                          <a:cs typeface="Times New Roman" panose="02020603050405020304" pitchFamily="18" charset="0"/>
                        </a:rPr>
                        <a:t>「</a:t>
                      </a:r>
                      <a:r>
                        <a:rPr lang="zh-TW" sz="1600" kern="1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班級紀錄簿</a:t>
                      </a:r>
                      <a:r>
                        <a:rPr lang="zh-TW" sz="1600" kern="100" dirty="0">
                          <a:solidFill>
                            <a:srgbClr val="000000"/>
                          </a:solidFill>
                          <a:effectLst/>
                          <a:latin typeface="Calibri" panose="020F0502020204030204" pitchFamily="34" charset="0"/>
                          <a:ea typeface="標楷體" panose="03000509000000000000" pitchFamily="65" charset="-120"/>
                          <a:cs typeface="Times New Roman" panose="02020603050405020304" pitchFamily="18" charset="0"/>
                        </a:rPr>
                        <a:t>」</a:t>
                      </a:r>
                      <a:r>
                        <a:rPr lang="zh-TW" sz="1600" kern="1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、「任課教師到班說明簽到表」、「家長日邀請函」、「家長日參加回條」、「班級經營計畫書寫說明」。</a:t>
                      </a:r>
                      <a:endParaRPr lang="zh-TW" sz="1600" kern="100" dirty="0">
                        <a:effectLst/>
                        <a:latin typeface="Calibri" panose="020F0502020204030204" pitchFamily="34" charset="0"/>
                        <a:ea typeface="新細明體" panose="02020500000000000000" pitchFamily="18" charset="-120"/>
                        <a:cs typeface="Times New Roman" panose="02020603050405020304" pitchFamily="18" charset="0"/>
                      </a:endParaRPr>
                    </a:p>
                    <a:p>
                      <a:pPr marL="152400" indent="-152400">
                        <a:spcAft>
                          <a:spcPts val="0"/>
                        </a:spcAft>
                      </a:pPr>
                      <a:r>
                        <a:rPr lang="en-US" sz="1600" kern="1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a:t>
                      </a:r>
                      <a:r>
                        <a:rPr lang="zh-TW" sz="1600" b="1" kern="1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七年級</a:t>
                      </a:r>
                      <a:r>
                        <a:rPr lang="zh-TW" sz="1600" kern="1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及</a:t>
                      </a:r>
                      <a:r>
                        <a:rPr lang="zh-TW" sz="1600" b="1" kern="1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新接任班級之導師</a:t>
                      </a:r>
                      <a:r>
                        <a:rPr lang="zh-TW" sz="1600" kern="1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需繳交「班級經營計畫」</a:t>
                      </a:r>
                      <a:r>
                        <a:rPr lang="en-US" sz="1600" kern="1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a:t>
                      </a:r>
                      <a:r>
                        <a:rPr lang="zh-TW" sz="1600" kern="100" dirty="0">
                          <a:solidFill>
                            <a:srgbClr val="000000"/>
                          </a:solidFill>
                          <a:effectLst/>
                          <a:latin typeface="Calibri" panose="020F0502020204030204" pitchFamily="34" charset="0"/>
                          <a:ea typeface="標楷體" panose="03000509000000000000" pitchFamily="65" charset="-120"/>
                          <a:cs typeface="Times New Roman" panose="02020603050405020304" pitchFamily="18" charset="0"/>
                        </a:rPr>
                        <a:t>。</a:t>
                      </a:r>
                      <a:endParaRPr lang="zh-TW" sz="1600" kern="100" dirty="0">
                        <a:effectLst/>
                        <a:latin typeface="Calibri" panose="020F0502020204030204" pitchFamily="34" charset="0"/>
                        <a:ea typeface="新細明體" panose="02020500000000000000" pitchFamily="18" charset="-120"/>
                        <a:cs typeface="Times New Roman" panose="02020603050405020304" pitchFamily="18" charset="0"/>
                      </a:endParaRPr>
                    </a:p>
                    <a:p>
                      <a:pPr marL="152400" indent="-152400">
                        <a:spcAft>
                          <a:spcPts val="0"/>
                        </a:spcAft>
                      </a:pPr>
                      <a:r>
                        <a:rPr lang="zh-TW" sz="1600" b="1" kern="100" dirty="0">
                          <a:effectLst/>
                          <a:latin typeface="Calibri" panose="020F0502020204030204" pitchFamily="34" charset="0"/>
                          <a:ea typeface="標楷體" panose="03000509000000000000" pitchFamily="65" charset="-120"/>
                          <a:cs typeface="Times New Roman" panose="02020603050405020304" pitchFamily="18" charset="0"/>
                        </a:rPr>
                        <a:t>※</a:t>
                      </a:r>
                      <a:r>
                        <a:rPr lang="zh-TW" sz="1600" b="1" kern="100" dirty="0">
                          <a:effectLst/>
                          <a:latin typeface="Times New Roman" panose="02020603050405020304" pitchFamily="18" charset="0"/>
                          <a:ea typeface="標楷體" panose="03000509000000000000" pitchFamily="65" charset="-120"/>
                          <a:cs typeface="Times New Roman" panose="02020603050405020304" pitchFamily="18" charset="0"/>
                        </a:rPr>
                        <a:t>導師收回班上家長日參與回條後不需繳回輔導處，請自行留存</a:t>
                      </a:r>
                      <a:r>
                        <a:rPr lang="zh-TW" sz="1600" b="1" kern="100" dirty="0" smtClean="0">
                          <a:effectLst/>
                          <a:latin typeface="Times New Roman" panose="02020603050405020304" pitchFamily="18" charset="0"/>
                          <a:ea typeface="標楷體" panose="03000509000000000000" pitchFamily="65" charset="-120"/>
                          <a:cs typeface="Times New Roman" panose="02020603050405020304" pitchFamily="18" charset="0"/>
                        </a:rPr>
                        <a:t>。</a:t>
                      </a:r>
                      <a:endParaRPr lang="en-US" altLang="zh-TW" sz="1600" b="1" kern="100" dirty="0" smtClean="0">
                        <a:effectLst/>
                        <a:latin typeface="Times New Roman" panose="02020603050405020304" pitchFamily="18" charset="0"/>
                        <a:ea typeface="標楷體" panose="03000509000000000000" pitchFamily="65" charset="-120"/>
                        <a:cs typeface="Times New Roman" panose="02020603050405020304" pitchFamily="18" charset="0"/>
                      </a:endParaRPr>
                    </a:p>
                    <a:p>
                      <a:pPr marL="152400" indent="-152400">
                        <a:spcAft>
                          <a:spcPts val="0"/>
                        </a:spcAft>
                      </a:pPr>
                      <a:r>
                        <a:rPr lang="en-US" altLang="zh-TW" sz="1600" b="1" kern="100" dirty="0" smtClean="0">
                          <a:effectLst/>
                          <a:latin typeface="Times New Roman" panose="02020603050405020304" pitchFamily="18" charset="0"/>
                          <a:ea typeface="標楷體" panose="03000509000000000000" pitchFamily="65" charset="-120"/>
                          <a:cs typeface="Times New Roman" panose="02020603050405020304" pitchFamily="18" charset="0"/>
                        </a:rPr>
                        <a:t>   </a:t>
                      </a:r>
                      <a:r>
                        <a:rPr lang="zh-TW" sz="1600" b="1" kern="100" dirty="0" smtClean="0">
                          <a:effectLst/>
                          <a:latin typeface="Times New Roman" panose="02020603050405020304" pitchFamily="18" charset="0"/>
                          <a:ea typeface="標楷體" panose="03000509000000000000" pitchFamily="65" charset="-120"/>
                          <a:cs typeface="Times New Roman" panose="02020603050405020304" pitchFamily="18" charset="0"/>
                        </a:rPr>
                        <a:t>若</a:t>
                      </a:r>
                      <a:r>
                        <a:rPr lang="zh-TW" sz="1600" b="1" kern="100" dirty="0">
                          <a:effectLst/>
                          <a:latin typeface="Times New Roman" panose="02020603050405020304" pitchFamily="18" charset="0"/>
                          <a:ea typeface="標楷體" panose="03000509000000000000" pitchFamily="65" charset="-120"/>
                          <a:cs typeface="Times New Roman" panose="02020603050405020304" pitchFamily="18" charset="0"/>
                        </a:rPr>
                        <a:t>家長有填寫建議，煩請導師記錄於班級紀錄本中。</a:t>
                      </a:r>
                      <a:endParaRPr lang="zh-TW" sz="16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50730" marR="5073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603082005"/>
                  </a:ext>
                </a:extLst>
              </a:tr>
              <a:tr h="1173854">
                <a:tc>
                  <a:txBody>
                    <a:bodyPr/>
                    <a:lstStyle/>
                    <a:p>
                      <a:pPr algn="ctr">
                        <a:spcAft>
                          <a:spcPts val="0"/>
                        </a:spcAft>
                      </a:pPr>
                      <a:r>
                        <a:rPr lang="en-US" sz="1600" kern="1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2</a:t>
                      </a:r>
                      <a:endParaRPr lang="zh-TW" sz="16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50730" marR="50730" marT="0" marB="0" anchor="ctr">
                    <a:lnL w="57150" cap="flat" cmpd="dbl"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600" kern="1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9/10(</a:t>
                      </a:r>
                      <a:r>
                        <a:rPr lang="zh-TW" sz="1600" kern="1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一</a:t>
                      </a:r>
                      <a:r>
                        <a:rPr lang="en-US" sz="1600" kern="1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a:t>
                      </a:r>
                      <a:r>
                        <a:rPr lang="zh-TW" sz="1600" kern="1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前</a:t>
                      </a:r>
                      <a:endParaRPr lang="zh-TW" sz="16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50730" marR="5073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52400" indent="-152400">
                        <a:spcAft>
                          <a:spcPts val="0"/>
                        </a:spcAft>
                      </a:pPr>
                      <a:r>
                        <a:rPr lang="zh-TW" sz="1600" kern="100" dirty="0" smtClean="0">
                          <a:effectLst/>
                          <a:latin typeface="Calibri" panose="020F0502020204030204" pitchFamily="34" charset="0"/>
                          <a:ea typeface="標楷體" panose="03000509000000000000" pitchFamily="65" charset="-120"/>
                          <a:cs typeface="Times New Roman" panose="02020603050405020304" pitchFamily="18" charset="0"/>
                        </a:rPr>
                        <a:t>※</a:t>
                      </a:r>
                      <a:r>
                        <a:rPr lang="zh-TW" sz="1600" b="1" kern="100" dirty="0">
                          <a:solidFill>
                            <a:srgbClr val="FF0000"/>
                          </a:solidFill>
                          <a:effectLst/>
                          <a:latin typeface="Times New Roman" panose="02020603050405020304" pitchFamily="18" charset="0"/>
                          <a:ea typeface="標楷體" panose="03000509000000000000" pitchFamily="65" charset="-120"/>
                          <a:cs typeface="Times New Roman" panose="02020603050405020304" pitchFamily="18" charset="0"/>
                        </a:rPr>
                        <a:t>七年級導師及八、九年級新接任班級之導師，</a:t>
                      </a:r>
                      <a:r>
                        <a:rPr lang="en-US" sz="1600" b="1" kern="100" dirty="0">
                          <a:solidFill>
                            <a:srgbClr val="FF0000"/>
                          </a:solidFill>
                          <a:effectLst/>
                          <a:latin typeface="Times New Roman" panose="02020603050405020304" pitchFamily="18" charset="0"/>
                          <a:ea typeface="標楷體" panose="03000509000000000000" pitchFamily="65" charset="-120"/>
                          <a:cs typeface="Times New Roman" panose="02020603050405020304" pitchFamily="18" charset="0"/>
                        </a:rPr>
                        <a:t>9/13(</a:t>
                      </a:r>
                      <a:r>
                        <a:rPr lang="zh-TW" sz="1600" b="1" kern="100" dirty="0">
                          <a:solidFill>
                            <a:srgbClr val="FF0000"/>
                          </a:solidFill>
                          <a:effectLst/>
                          <a:latin typeface="Times New Roman" panose="02020603050405020304" pitchFamily="18" charset="0"/>
                          <a:ea typeface="標楷體" panose="03000509000000000000" pitchFamily="65" charset="-120"/>
                          <a:cs typeface="Times New Roman" panose="02020603050405020304" pitchFamily="18" charset="0"/>
                        </a:rPr>
                        <a:t>四</a:t>
                      </a:r>
                      <a:r>
                        <a:rPr lang="en-US" sz="1600" b="1" kern="100" dirty="0">
                          <a:solidFill>
                            <a:srgbClr val="FF0000"/>
                          </a:solidFill>
                          <a:effectLst/>
                          <a:latin typeface="Times New Roman" panose="02020603050405020304" pitchFamily="18" charset="0"/>
                          <a:ea typeface="標楷體" panose="03000509000000000000" pitchFamily="65" charset="-120"/>
                          <a:cs typeface="Times New Roman" panose="02020603050405020304" pitchFamily="18" charset="0"/>
                        </a:rPr>
                        <a:t>)</a:t>
                      </a:r>
                      <a:r>
                        <a:rPr lang="zh-TW" sz="1600" b="1" kern="100" dirty="0">
                          <a:solidFill>
                            <a:srgbClr val="FF0000"/>
                          </a:solidFill>
                          <a:effectLst/>
                          <a:latin typeface="Times New Roman" panose="02020603050405020304" pitchFamily="18" charset="0"/>
                          <a:ea typeface="標楷體" panose="03000509000000000000" pitchFamily="65" charset="-120"/>
                          <a:cs typeface="Times New Roman" panose="02020603050405020304" pitchFamily="18" charset="0"/>
                        </a:rPr>
                        <a:t>前請繳交「班級經營計畫」以電子檔</a:t>
                      </a:r>
                      <a:r>
                        <a:rPr lang="en-US" sz="1600" b="1" kern="100" dirty="0">
                          <a:solidFill>
                            <a:srgbClr val="FF0000"/>
                          </a:solidFill>
                          <a:effectLst/>
                          <a:latin typeface="Times New Roman" panose="02020603050405020304" pitchFamily="18" charset="0"/>
                          <a:ea typeface="標楷體" panose="03000509000000000000" pitchFamily="65" charset="-120"/>
                          <a:cs typeface="Times New Roman" panose="02020603050405020304" pitchFamily="18" charset="0"/>
                        </a:rPr>
                        <a:t>e-mail</a:t>
                      </a:r>
                      <a:r>
                        <a:rPr lang="zh-TW" sz="1600" b="1" kern="100" dirty="0">
                          <a:solidFill>
                            <a:srgbClr val="FF0000"/>
                          </a:solidFill>
                          <a:effectLst/>
                          <a:latin typeface="Times New Roman" panose="02020603050405020304" pitchFamily="18" charset="0"/>
                          <a:ea typeface="標楷體" panose="03000509000000000000" pitchFamily="65" charset="-120"/>
                          <a:cs typeface="Times New Roman" panose="02020603050405020304" pitchFamily="18" charset="0"/>
                        </a:rPr>
                        <a:t>至輔導處品蕙</a:t>
                      </a:r>
                      <a:r>
                        <a:rPr lang="en-US" sz="1600" b="1" kern="100" dirty="0" err="1">
                          <a:solidFill>
                            <a:srgbClr val="FF0000"/>
                          </a:solidFill>
                          <a:effectLst/>
                          <a:latin typeface="Times New Roman" panose="02020603050405020304" pitchFamily="18" charset="0"/>
                          <a:ea typeface="標楷體" panose="03000509000000000000" pitchFamily="65" charset="-120"/>
                          <a:cs typeface="Times New Roman" panose="02020603050405020304" pitchFamily="18" charset="0"/>
                        </a:rPr>
                        <a:t>pinghueiloveyou1027@gmail.com</a:t>
                      </a:r>
                      <a:r>
                        <a:rPr lang="zh-TW" sz="1600" b="1" kern="100" dirty="0">
                          <a:solidFill>
                            <a:srgbClr val="FF0000"/>
                          </a:solidFill>
                          <a:effectLst/>
                          <a:latin typeface="Times New Roman" panose="02020603050405020304" pitchFamily="18" charset="0"/>
                          <a:ea typeface="標楷體" panose="03000509000000000000" pitchFamily="65" charset="-120"/>
                          <a:cs typeface="Times New Roman" panose="02020603050405020304" pitchFamily="18" charset="0"/>
                        </a:rPr>
                        <a:t>彙</a:t>
                      </a:r>
                      <a:r>
                        <a:rPr lang="zh-TW" sz="1600" b="1" kern="100" dirty="0" smtClean="0">
                          <a:solidFill>
                            <a:srgbClr val="FF0000"/>
                          </a:solidFill>
                          <a:effectLst/>
                          <a:latin typeface="Times New Roman" panose="02020603050405020304" pitchFamily="18" charset="0"/>
                          <a:ea typeface="標楷體" panose="03000509000000000000" pitchFamily="65" charset="-120"/>
                          <a:cs typeface="Times New Roman" panose="02020603050405020304" pitchFamily="18" charset="0"/>
                        </a:rPr>
                        <a:t>整</a:t>
                      </a:r>
                      <a:endParaRPr lang="en-US" altLang="zh-TW" sz="1600" b="1" kern="100" dirty="0" smtClean="0">
                        <a:solidFill>
                          <a:srgbClr val="FF0000"/>
                        </a:solidFill>
                        <a:effectLst/>
                        <a:latin typeface="Times New Roman" panose="02020603050405020304" pitchFamily="18" charset="0"/>
                        <a:ea typeface="標楷體" panose="03000509000000000000" pitchFamily="65" charset="-120"/>
                        <a:cs typeface="Times New Roman" panose="02020603050405020304" pitchFamily="18" charset="0"/>
                      </a:endParaRPr>
                    </a:p>
                    <a:p>
                      <a:pPr marL="152400" indent="-152400">
                        <a:spcAft>
                          <a:spcPts val="0"/>
                        </a:spcAft>
                      </a:pPr>
                      <a:r>
                        <a:rPr lang="en-US" sz="1600" kern="100" dirty="0" smtClean="0">
                          <a:effectLst/>
                          <a:latin typeface="Times New Roman" panose="02020603050405020304" pitchFamily="18" charset="0"/>
                          <a:ea typeface="標楷體" panose="03000509000000000000" pitchFamily="65" charset="-120"/>
                          <a:cs typeface="Times New Roman" panose="02020603050405020304" pitchFamily="18" charset="0"/>
                        </a:rPr>
                        <a:t>(</a:t>
                      </a:r>
                      <a:r>
                        <a:rPr lang="zh-TW" sz="1600" kern="100" dirty="0">
                          <a:effectLst/>
                          <a:latin typeface="Times New Roman" panose="02020603050405020304" pitchFamily="18" charset="0"/>
                          <a:ea typeface="標楷體" panose="03000509000000000000" pitchFamily="65" charset="-120"/>
                          <a:cs typeface="Times New Roman" panose="02020603050405020304" pitchFamily="18" charset="0"/>
                        </a:rPr>
                        <a:t>撰寫重點可參考本校校網左側「輔導處」</a:t>
                      </a:r>
                      <a:r>
                        <a:rPr lang="zh-TW" sz="1600" kern="100" dirty="0">
                          <a:effectLst/>
                          <a:latin typeface="Calibri" panose="020F0502020204030204" pitchFamily="34" charset="0"/>
                          <a:ea typeface="新細明體" panose="02020500000000000000" pitchFamily="18" charset="-120"/>
                          <a:cs typeface="Times New Roman" panose="02020603050405020304" pitchFamily="18" charset="0"/>
                        </a:rPr>
                        <a:t>→</a:t>
                      </a:r>
                      <a:r>
                        <a:rPr lang="zh-TW" sz="1600" kern="100" dirty="0">
                          <a:effectLst/>
                          <a:latin typeface="Times New Roman" panose="02020603050405020304" pitchFamily="18" charset="0"/>
                          <a:ea typeface="標楷體" panose="03000509000000000000" pitchFamily="65" charset="-120"/>
                          <a:cs typeface="Times New Roman" panose="02020603050405020304" pitchFamily="18" charset="0"/>
                        </a:rPr>
                        <a:t>「家長日專區」</a:t>
                      </a:r>
                      <a:r>
                        <a:rPr lang="en-US" sz="1600" kern="100" dirty="0">
                          <a:effectLst/>
                          <a:latin typeface="Times New Roman" panose="02020603050405020304" pitchFamily="18" charset="0"/>
                          <a:ea typeface="標楷體" panose="03000509000000000000" pitchFamily="65" charset="-120"/>
                          <a:cs typeface="Times New Roman" panose="02020603050405020304" pitchFamily="18" charset="0"/>
                        </a:rPr>
                        <a:t>)</a:t>
                      </a:r>
                      <a:endParaRPr lang="zh-TW" sz="16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50730" marR="5073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819120225"/>
                  </a:ext>
                </a:extLst>
              </a:tr>
              <a:tr h="432048">
                <a:tc>
                  <a:txBody>
                    <a:bodyPr/>
                    <a:lstStyle/>
                    <a:p>
                      <a:pPr algn="ctr">
                        <a:spcAft>
                          <a:spcPts val="0"/>
                        </a:spcAft>
                      </a:pPr>
                      <a:r>
                        <a:rPr lang="en-US" sz="1600" kern="1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3</a:t>
                      </a:r>
                      <a:endParaRPr lang="zh-TW" sz="16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50730" marR="50730" marT="0" marB="0" anchor="ctr">
                    <a:lnL w="57150" cap="flat" cmpd="dbl"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600" kern="1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9/13(</a:t>
                      </a:r>
                      <a:r>
                        <a:rPr lang="zh-TW" sz="1600" kern="1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四</a:t>
                      </a:r>
                      <a:r>
                        <a:rPr lang="en-US" sz="1600" kern="1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a:t>
                      </a:r>
                      <a:endParaRPr lang="zh-TW" sz="16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50730" marR="5073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52400" indent="-152400" algn="just">
                        <a:spcAft>
                          <a:spcPts val="0"/>
                        </a:spcAft>
                      </a:pPr>
                      <a:r>
                        <a:rPr lang="zh-TW" sz="1600" kern="100" dirty="0">
                          <a:effectLst/>
                          <a:latin typeface="Times New Roman" panose="02020603050405020304" pitchFamily="18" charset="0"/>
                          <a:ea typeface="標楷體" panose="03000509000000000000" pitchFamily="65" charset="-120"/>
                          <a:cs typeface="Times New Roman" panose="02020603050405020304" pitchFamily="18" charset="0"/>
                        </a:rPr>
                        <a:t>七年級輔導股長領取「親職手冊」，八九年級請上校網下載。</a:t>
                      </a:r>
                      <a:endParaRPr lang="zh-TW" sz="16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50730" marR="5073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144572277"/>
                  </a:ext>
                </a:extLst>
              </a:tr>
              <a:tr h="559960">
                <a:tc rowSpan="2">
                  <a:txBody>
                    <a:bodyPr/>
                    <a:lstStyle/>
                    <a:p>
                      <a:pPr algn="ctr">
                        <a:spcAft>
                          <a:spcPts val="0"/>
                        </a:spcAft>
                      </a:pPr>
                      <a:r>
                        <a:rPr lang="en-US" sz="1600" kern="1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4</a:t>
                      </a:r>
                      <a:endParaRPr lang="zh-TW" sz="16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50730" marR="50730" marT="0" marB="0" anchor="ctr">
                    <a:lnL w="57150" cap="flat" cmpd="dbl"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algn="ctr">
                        <a:spcAft>
                          <a:spcPts val="0"/>
                        </a:spcAft>
                      </a:pPr>
                      <a:r>
                        <a:rPr lang="en-US" sz="1600" kern="1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9/15(</a:t>
                      </a:r>
                      <a:r>
                        <a:rPr lang="zh-TW" sz="1600" kern="1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六</a:t>
                      </a:r>
                      <a:r>
                        <a:rPr lang="en-US" sz="1600" kern="1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a:t>
                      </a:r>
                      <a:endParaRPr lang="zh-TW" sz="16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50730" marR="5073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52400" indent="-152400">
                        <a:spcAft>
                          <a:spcPts val="0"/>
                        </a:spcAft>
                      </a:pPr>
                      <a:r>
                        <a:rPr lang="zh-TW" sz="1600" kern="100" dirty="0">
                          <a:solidFill>
                            <a:srgbClr val="000000"/>
                          </a:solidFill>
                          <a:effectLst/>
                          <a:latin typeface="Calibri" panose="020F0502020204030204" pitchFamily="34" charset="0"/>
                          <a:ea typeface="標楷體" panose="03000509000000000000" pitchFamily="65" charset="-120"/>
                          <a:cs typeface="Times New Roman" panose="02020603050405020304" pitchFamily="18" charset="0"/>
                        </a:rPr>
                        <a:t>※人事主任協助</a:t>
                      </a:r>
                      <a:r>
                        <a:rPr lang="zh-TW" sz="1600" kern="1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行政、導師、專任教師簽到</a:t>
                      </a:r>
                      <a:r>
                        <a:rPr lang="en-US" sz="1600" kern="1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a:t>
                      </a:r>
                      <a:r>
                        <a:rPr lang="zh-TW" sz="1600" kern="1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依人事室公告時間</a:t>
                      </a:r>
                      <a:r>
                        <a:rPr lang="en-US" sz="1600" kern="1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a:t>
                      </a:r>
                      <a:r>
                        <a:rPr lang="zh-TW" sz="1600" kern="1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，導師請找級導師簽到，行政與專任教師請到人事室簽到。</a:t>
                      </a:r>
                      <a:endParaRPr lang="zh-TW" sz="16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50730" marR="5073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303772021"/>
                  </a:ext>
                </a:extLst>
              </a:tr>
              <a:tr h="559960">
                <a:tc vMerge="1">
                  <a:txBody>
                    <a:bodyPr/>
                    <a:lstStyle/>
                    <a:p>
                      <a:endParaRPr lang="zh-TW" altLang="en-US"/>
                    </a:p>
                  </a:txBody>
                  <a:tcPr/>
                </a:tc>
                <a:tc vMerge="1">
                  <a:txBody>
                    <a:bodyPr/>
                    <a:lstStyle/>
                    <a:p>
                      <a:endParaRPr lang="zh-TW" altLang="en-US"/>
                    </a:p>
                  </a:txBody>
                  <a:tcPr/>
                </a:tc>
                <a:tc>
                  <a:txBody>
                    <a:bodyPr/>
                    <a:lstStyle/>
                    <a:p>
                      <a:pPr marL="152400" indent="-152400">
                        <a:spcAft>
                          <a:spcPts val="0"/>
                        </a:spcAft>
                      </a:pPr>
                      <a:r>
                        <a:rPr lang="zh-TW" sz="1600" kern="100" dirty="0">
                          <a:solidFill>
                            <a:srgbClr val="FF0000"/>
                          </a:solidFill>
                          <a:effectLst/>
                          <a:latin typeface="Calibri" panose="020F0502020204030204" pitchFamily="34" charset="0"/>
                          <a:ea typeface="標楷體" panose="03000509000000000000" pitchFamily="65" charset="-120"/>
                          <a:cs typeface="Times New Roman" panose="02020603050405020304" pitchFamily="18" charset="0"/>
                        </a:rPr>
                        <a:t>※</a:t>
                      </a:r>
                      <a:r>
                        <a:rPr lang="zh-TW" sz="1600" kern="100" dirty="0">
                          <a:solidFill>
                            <a:srgbClr val="FF0000"/>
                          </a:solidFill>
                          <a:effectLst/>
                          <a:latin typeface="Times New Roman" panose="02020603050405020304" pitchFamily="18" charset="0"/>
                          <a:ea typeface="標楷體" panose="03000509000000000000" pitchFamily="65" charset="-120"/>
                          <a:cs typeface="Times New Roman" panose="02020603050405020304" pitchFamily="18" charset="0"/>
                        </a:rPr>
                        <a:t>家長日當天活動結束前班級服務同學繳回以下表件：</a:t>
                      </a:r>
                      <a:endParaRPr lang="zh-TW" sz="1600" kern="100" dirty="0">
                        <a:solidFill>
                          <a:srgbClr val="FF0000"/>
                        </a:solidFill>
                        <a:effectLst/>
                        <a:latin typeface="Calibri" panose="020F0502020204030204" pitchFamily="34" charset="0"/>
                        <a:ea typeface="新細明體" panose="02020500000000000000" pitchFamily="18" charset="-120"/>
                        <a:cs typeface="Times New Roman" panose="02020603050405020304" pitchFamily="18" charset="0"/>
                      </a:endParaRPr>
                    </a:p>
                    <a:p>
                      <a:pPr>
                        <a:spcAft>
                          <a:spcPts val="0"/>
                        </a:spcAft>
                      </a:pPr>
                      <a:r>
                        <a:rPr lang="zh-TW" sz="1600" kern="100" dirty="0">
                          <a:solidFill>
                            <a:srgbClr val="FF0000"/>
                          </a:solidFill>
                          <a:effectLst/>
                          <a:latin typeface="Times New Roman" panose="02020603050405020304" pitchFamily="18" charset="0"/>
                          <a:ea typeface="標楷體" panose="03000509000000000000" pitchFamily="65" charset="-120"/>
                          <a:cs typeface="Times New Roman" panose="02020603050405020304" pitchFamily="18" charset="0"/>
                        </a:rPr>
                        <a:t>「任課教師簽到與紀錄表」</a:t>
                      </a:r>
                      <a:r>
                        <a:rPr lang="zh-TW" sz="1600" kern="100" dirty="0">
                          <a:solidFill>
                            <a:srgbClr val="FF0000"/>
                          </a:solidFill>
                          <a:effectLst/>
                          <a:latin typeface="Calibri" panose="020F0502020204030204" pitchFamily="34" charset="0"/>
                          <a:ea typeface="標楷體" panose="03000509000000000000" pitchFamily="65" charset="-120"/>
                          <a:cs typeface="Times New Roman" panose="02020603050405020304" pitchFamily="18" charset="0"/>
                        </a:rPr>
                        <a:t>、</a:t>
                      </a:r>
                      <a:r>
                        <a:rPr lang="zh-TW" sz="1600" kern="100" dirty="0">
                          <a:solidFill>
                            <a:srgbClr val="FF0000"/>
                          </a:solidFill>
                          <a:effectLst/>
                          <a:latin typeface="Times New Roman" panose="02020603050405020304" pitchFamily="18" charset="0"/>
                          <a:ea typeface="標楷體" panose="03000509000000000000" pitchFamily="65" charset="-120"/>
                          <a:cs typeface="Times New Roman" panose="02020603050405020304" pitchFamily="18" charset="0"/>
                        </a:rPr>
                        <a:t>「各班家長簽到表」</a:t>
                      </a:r>
                      <a:r>
                        <a:rPr lang="zh-TW" sz="1600" kern="100" dirty="0">
                          <a:solidFill>
                            <a:srgbClr val="FF0000"/>
                          </a:solidFill>
                          <a:effectLst/>
                          <a:latin typeface="Calibri" panose="020F0502020204030204" pitchFamily="34" charset="0"/>
                          <a:ea typeface="標楷體" panose="03000509000000000000" pitchFamily="65" charset="-120"/>
                          <a:cs typeface="Times New Roman" panose="02020603050405020304" pitchFamily="18" charset="0"/>
                        </a:rPr>
                        <a:t>、</a:t>
                      </a:r>
                      <a:r>
                        <a:rPr lang="zh-TW" sz="1600" kern="100" dirty="0">
                          <a:solidFill>
                            <a:srgbClr val="FF0000"/>
                          </a:solidFill>
                          <a:effectLst/>
                          <a:latin typeface="Times New Roman" panose="02020603050405020304" pitchFamily="18" charset="0"/>
                          <a:ea typeface="標楷體" panose="03000509000000000000" pitchFamily="65" charset="-120"/>
                          <a:cs typeface="Times New Roman" panose="02020603050405020304" pitchFamily="18" charset="0"/>
                        </a:rPr>
                        <a:t>「班級紀錄本」</a:t>
                      </a:r>
                      <a:endParaRPr lang="zh-TW" sz="1600" kern="100" dirty="0">
                        <a:solidFill>
                          <a:srgbClr val="FF0000"/>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50730" marR="5073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69344685"/>
                  </a:ext>
                </a:extLst>
              </a:tr>
              <a:tr h="344724">
                <a:tc>
                  <a:txBody>
                    <a:bodyPr/>
                    <a:lstStyle/>
                    <a:p>
                      <a:pPr algn="ctr">
                        <a:spcAft>
                          <a:spcPts val="0"/>
                        </a:spcAft>
                      </a:pPr>
                      <a:r>
                        <a:rPr lang="en-US" sz="1600" kern="1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5</a:t>
                      </a:r>
                      <a:endParaRPr lang="zh-TW" sz="16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50730" marR="50730" marT="0" marB="0" anchor="ctr">
                    <a:lnL w="57150" cap="flat" cmpd="dbl"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600" kern="1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9/20(</a:t>
                      </a:r>
                      <a:r>
                        <a:rPr lang="zh-TW" sz="1600" kern="1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四</a:t>
                      </a:r>
                      <a:r>
                        <a:rPr lang="en-US" sz="1600" kern="1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a:t>
                      </a:r>
                      <a:endParaRPr lang="zh-TW" sz="16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50730" marR="5073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zh-TW" sz="1600" kern="1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輔導組彙整各班家長代表名單給補校</a:t>
                      </a:r>
                      <a:endParaRPr lang="zh-TW" sz="16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50730" marR="5073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384734263"/>
                  </a:ext>
                </a:extLst>
              </a:tr>
              <a:tr h="344724">
                <a:tc>
                  <a:txBody>
                    <a:bodyPr/>
                    <a:lstStyle/>
                    <a:p>
                      <a:pPr algn="ctr">
                        <a:spcAft>
                          <a:spcPts val="0"/>
                        </a:spcAft>
                      </a:pPr>
                      <a:r>
                        <a:rPr lang="en-US" sz="1600" kern="1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6</a:t>
                      </a:r>
                      <a:endParaRPr lang="zh-TW" sz="16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50730" marR="50730" marT="0" marB="0" anchor="ctr">
                    <a:lnL w="57150" cap="flat" cmpd="dbl"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600" kern="1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10/1(</a:t>
                      </a:r>
                      <a:r>
                        <a:rPr lang="zh-TW" sz="1600" kern="1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一</a:t>
                      </a:r>
                      <a:r>
                        <a:rPr lang="en-US" sz="1600" kern="1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a:t>
                      </a:r>
                      <a:endParaRPr lang="zh-TW" sz="16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50730" marR="5073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zh-TW" sz="1600" kern="1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完成彙整家長提問資料</a:t>
                      </a:r>
                      <a:endParaRPr lang="zh-TW" sz="16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50730" marR="5073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873277783"/>
                  </a:ext>
                </a:extLst>
              </a:tr>
              <a:tr h="344724">
                <a:tc>
                  <a:txBody>
                    <a:bodyPr/>
                    <a:lstStyle/>
                    <a:p>
                      <a:pPr algn="ctr">
                        <a:spcAft>
                          <a:spcPts val="0"/>
                        </a:spcAft>
                      </a:pPr>
                      <a:r>
                        <a:rPr lang="en-US" sz="1600" kern="1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7</a:t>
                      </a:r>
                      <a:endParaRPr lang="zh-TW" sz="16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50730" marR="50730" marT="0" marB="0" anchor="ctr">
                    <a:lnL w="57150" cap="flat" cmpd="dbl"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600" kern="1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10/18(</a:t>
                      </a:r>
                      <a:r>
                        <a:rPr lang="zh-TW" sz="1600" kern="1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四</a:t>
                      </a:r>
                      <a:r>
                        <a:rPr lang="en-US" sz="1600" kern="1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a:t>
                      </a:r>
                      <a:r>
                        <a:rPr lang="zh-TW" sz="1600" kern="1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前</a:t>
                      </a:r>
                      <a:endParaRPr lang="zh-TW" sz="16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50730" marR="5073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zh-TW" sz="1600" kern="1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各年級家長出席率第一名頒獎完畢，完成彙整各處室家長提問之回覆。</a:t>
                      </a:r>
                      <a:endParaRPr lang="zh-TW" sz="16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50730" marR="5073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145474265"/>
                  </a:ext>
                </a:extLst>
              </a:tr>
              <a:tr h="344724">
                <a:tc>
                  <a:txBody>
                    <a:bodyPr/>
                    <a:lstStyle/>
                    <a:p>
                      <a:pPr algn="ctr">
                        <a:spcAft>
                          <a:spcPts val="0"/>
                        </a:spcAft>
                      </a:pPr>
                      <a:r>
                        <a:rPr lang="en-US" sz="1600" kern="1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8</a:t>
                      </a:r>
                      <a:endParaRPr lang="zh-TW" sz="16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50730" marR="50730" marT="0" marB="0" anchor="ctr">
                    <a:lnL w="57150" cap="flat" cmpd="dbl"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57150" cap="flat" cmpd="dbl" algn="ctr">
                      <a:solidFill>
                        <a:srgbClr val="000000"/>
                      </a:solidFill>
                      <a:prstDash val="solid"/>
                      <a:round/>
                      <a:headEnd type="none" w="med" len="med"/>
                      <a:tailEnd type="none" w="med" len="med"/>
                    </a:lnB>
                  </a:tcPr>
                </a:tc>
                <a:tc>
                  <a:txBody>
                    <a:bodyPr/>
                    <a:lstStyle/>
                    <a:p>
                      <a:pPr algn="ctr">
                        <a:spcAft>
                          <a:spcPts val="0"/>
                        </a:spcAft>
                      </a:pPr>
                      <a:r>
                        <a:rPr lang="en-US" sz="1600" kern="1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10/31(</a:t>
                      </a:r>
                      <a:r>
                        <a:rPr lang="zh-TW" sz="1600" kern="1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三</a:t>
                      </a:r>
                      <a:r>
                        <a:rPr lang="en-US" sz="1600" kern="1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a:t>
                      </a:r>
                      <a:endParaRPr lang="zh-TW" sz="16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50730" marR="5073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57150" cap="flat" cmpd="dbl" algn="ctr">
                      <a:solidFill>
                        <a:srgbClr val="000000"/>
                      </a:solidFill>
                      <a:prstDash val="solid"/>
                      <a:round/>
                      <a:headEnd type="none" w="med" len="med"/>
                      <a:tailEnd type="none" w="med" len="med"/>
                    </a:lnB>
                  </a:tcPr>
                </a:tc>
                <a:tc>
                  <a:txBody>
                    <a:bodyPr/>
                    <a:lstStyle/>
                    <a:p>
                      <a:pPr algn="just">
                        <a:spcAft>
                          <a:spcPts val="0"/>
                        </a:spcAft>
                      </a:pPr>
                      <a:r>
                        <a:rPr lang="zh-TW" sz="1600" kern="1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出版「中平父母心」家長日特刊</a:t>
                      </a:r>
                      <a:endParaRPr lang="zh-TW" sz="16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50730" marR="5073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57150" cap="flat" cmpd="dbl" algn="ctr">
                      <a:solidFill>
                        <a:srgbClr val="000000"/>
                      </a:solidFill>
                      <a:prstDash val="solid"/>
                      <a:round/>
                      <a:headEnd type="none" w="med" len="med"/>
                      <a:tailEnd type="none" w="med" len="med"/>
                    </a:lnB>
                  </a:tcPr>
                </a:tc>
                <a:extLst>
                  <a:ext uri="{0D108BD9-81ED-4DB2-BD59-A6C34878D82A}">
                    <a16:rowId xmlns:a16="http://schemas.microsoft.com/office/drawing/2014/main" val="2522362108"/>
                  </a:ext>
                </a:extLst>
              </a:tr>
            </a:tbl>
          </a:graphicData>
        </a:graphic>
      </p:graphicFrame>
    </p:spTree>
    <p:extLst>
      <p:ext uri="{BB962C8B-B14F-4D97-AF65-F5344CB8AC3E}">
        <p14:creationId xmlns:p14="http://schemas.microsoft.com/office/powerpoint/2010/main" val="92021345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p:cTn id="7" dur="500" fill="hold"/>
                                        <p:tgtEl>
                                          <p:spTgt spid="10"/>
                                        </p:tgtEl>
                                        <p:attrNameLst>
                                          <p:attrName>ppt_w</p:attrName>
                                        </p:attrNameLst>
                                      </p:cBhvr>
                                      <p:tavLst>
                                        <p:tav tm="0">
                                          <p:val>
                                            <p:fltVal val="0"/>
                                          </p:val>
                                        </p:tav>
                                        <p:tav tm="100000">
                                          <p:val>
                                            <p:strVal val="#ppt_w"/>
                                          </p:val>
                                        </p:tav>
                                      </p:tavLst>
                                    </p:anim>
                                    <p:anim calcmode="lin" valueType="num">
                                      <p:cBhvr>
                                        <p:cTn id="8" dur="500" fill="hold"/>
                                        <p:tgtEl>
                                          <p:spTgt spid="10"/>
                                        </p:tgtEl>
                                        <p:attrNameLst>
                                          <p:attrName>ppt_h</p:attrName>
                                        </p:attrNameLst>
                                      </p:cBhvr>
                                      <p:tavLst>
                                        <p:tav tm="0">
                                          <p:val>
                                            <p:fltVal val="0"/>
                                          </p:val>
                                        </p:tav>
                                        <p:tav tm="100000">
                                          <p:val>
                                            <p:strVal val="#ppt_h"/>
                                          </p:val>
                                        </p:tav>
                                      </p:tavLst>
                                    </p:anim>
                                    <p:animEffect transition="in" filter="fade">
                                      <p:cBhvr>
                                        <p:cTn id="9"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9" name="Straight Connector 14"/>
          <p:cNvCxnSpPr/>
          <p:nvPr/>
        </p:nvCxnSpPr>
        <p:spPr>
          <a:xfrm rot="16200000">
            <a:off x="2429468" y="3903124"/>
            <a:ext cx="1781894" cy="1334048"/>
          </a:xfrm>
          <a:prstGeom prst="line">
            <a:avLst/>
          </a:prstGeom>
          <a:ln w="12700">
            <a:gradFill flip="none" rotWithShape="1">
              <a:gsLst>
                <a:gs pos="0">
                  <a:schemeClr val="bg1"/>
                </a:gs>
                <a:gs pos="51000">
                  <a:schemeClr val="bg1"/>
                </a:gs>
                <a:gs pos="74000">
                  <a:schemeClr val="bg1"/>
                </a:gs>
                <a:gs pos="100000">
                  <a:schemeClr val="bg1">
                    <a:alpha val="0"/>
                  </a:schemeClr>
                </a:gs>
              </a:gsLst>
              <a:lin ang="0" scaled="1"/>
              <a:tileRect/>
            </a:gradFill>
          </a:ln>
        </p:spPr>
        <p:style>
          <a:lnRef idx="1">
            <a:schemeClr val="accent1"/>
          </a:lnRef>
          <a:fillRef idx="0">
            <a:schemeClr val="accent1"/>
          </a:fillRef>
          <a:effectRef idx="0">
            <a:schemeClr val="accent1"/>
          </a:effectRef>
          <a:fontRef idx="minor">
            <a:schemeClr val="tx1"/>
          </a:fontRef>
        </p:style>
      </p:cxnSp>
      <p:cxnSp>
        <p:nvCxnSpPr>
          <p:cNvPr id="10" name="Straight Connector 15"/>
          <p:cNvCxnSpPr/>
          <p:nvPr/>
        </p:nvCxnSpPr>
        <p:spPr>
          <a:xfrm rot="16200000" flipH="1">
            <a:off x="1402431" y="4104918"/>
            <a:ext cx="1741605" cy="1310804"/>
          </a:xfrm>
          <a:prstGeom prst="line">
            <a:avLst/>
          </a:prstGeom>
          <a:ln w="12700">
            <a:gradFill flip="none" rotWithShape="1">
              <a:gsLst>
                <a:gs pos="0">
                  <a:schemeClr val="bg1"/>
                </a:gs>
                <a:gs pos="51000">
                  <a:schemeClr val="bg1"/>
                </a:gs>
                <a:gs pos="74000">
                  <a:schemeClr val="bg1"/>
                </a:gs>
                <a:gs pos="100000">
                  <a:schemeClr val="bg1">
                    <a:alpha val="0"/>
                  </a:schemeClr>
                </a:gs>
              </a:gsLst>
              <a:lin ang="0" scaled="1"/>
              <a:tileRect/>
            </a:gradFill>
          </a:ln>
        </p:spPr>
        <p:style>
          <a:lnRef idx="1">
            <a:schemeClr val="accent1"/>
          </a:lnRef>
          <a:fillRef idx="0">
            <a:schemeClr val="accent1"/>
          </a:fillRef>
          <a:effectRef idx="0">
            <a:schemeClr val="accent1"/>
          </a:effectRef>
          <a:fontRef idx="minor">
            <a:schemeClr val="tx1"/>
          </a:fontRef>
        </p:style>
      </p:cxnSp>
      <p:sp>
        <p:nvSpPr>
          <p:cNvPr id="25" name="矩形 24"/>
          <p:cNvSpPr/>
          <p:nvPr/>
        </p:nvSpPr>
        <p:spPr>
          <a:xfrm>
            <a:off x="2073582" y="3472252"/>
            <a:ext cx="1295213" cy="1384995"/>
          </a:xfrm>
          <a:prstGeom prst="rect">
            <a:avLst/>
          </a:prstGeom>
        </p:spPr>
        <p:txBody>
          <a:bodyPr wrap="square">
            <a:spAutoFit/>
            <a:scene3d>
              <a:camera prst="orthographicFront"/>
              <a:lightRig rig="threePt" dir="t"/>
            </a:scene3d>
            <a:sp3d contourW="12700"/>
          </a:bodyPr>
          <a:lstStyle/>
          <a:p>
            <a:pPr algn="ctr">
              <a:lnSpc>
                <a:spcPct val="120000"/>
              </a:lnSpc>
            </a:pPr>
            <a:r>
              <a:rPr lang="zh-CN" altLang="en-US" sz="1400" dirty="0">
                <a:solidFill>
                  <a:schemeClr val="bg1"/>
                </a:solidFill>
              </a:rPr>
              <a:t>用户可以在投影仪</a:t>
            </a:r>
            <a:r>
              <a:rPr lang="zh-CN" altLang="en-US" sz="1400" dirty="0" smtClean="0">
                <a:solidFill>
                  <a:schemeClr val="bg1"/>
                </a:solidFill>
              </a:rPr>
              <a:t>或者算</a:t>
            </a:r>
            <a:r>
              <a:rPr lang="zh-CN" altLang="en-US" sz="1400" dirty="0">
                <a:solidFill>
                  <a:schemeClr val="bg1"/>
                </a:solidFill>
              </a:rPr>
              <a:t>机上进行演示也可以将演示文稿打印出来</a:t>
            </a:r>
          </a:p>
        </p:txBody>
      </p:sp>
      <p:sp>
        <p:nvSpPr>
          <p:cNvPr id="29" name="矩形 28"/>
          <p:cNvSpPr/>
          <p:nvPr/>
        </p:nvSpPr>
        <p:spPr>
          <a:xfrm>
            <a:off x="5513235" y="3472252"/>
            <a:ext cx="1295213" cy="1384995"/>
          </a:xfrm>
          <a:prstGeom prst="rect">
            <a:avLst/>
          </a:prstGeom>
        </p:spPr>
        <p:txBody>
          <a:bodyPr wrap="square">
            <a:spAutoFit/>
            <a:scene3d>
              <a:camera prst="orthographicFront"/>
              <a:lightRig rig="threePt" dir="t"/>
            </a:scene3d>
            <a:sp3d contourW="12700"/>
          </a:bodyPr>
          <a:lstStyle/>
          <a:p>
            <a:pPr algn="ctr">
              <a:lnSpc>
                <a:spcPct val="120000"/>
              </a:lnSpc>
            </a:pPr>
            <a:r>
              <a:rPr lang="zh-CN" altLang="en-US" sz="1400" dirty="0">
                <a:solidFill>
                  <a:schemeClr val="bg1"/>
                </a:solidFill>
              </a:rPr>
              <a:t>用户</a:t>
            </a:r>
            <a:r>
              <a:rPr lang="zh-CN" altLang="en-US" sz="1400" dirty="0" smtClean="0">
                <a:solidFill>
                  <a:schemeClr val="bg1"/>
                </a:solidFill>
              </a:rPr>
              <a:t>可在</a:t>
            </a:r>
            <a:r>
              <a:rPr lang="zh-CN" altLang="en-US" sz="1400" dirty="0">
                <a:solidFill>
                  <a:schemeClr val="bg1"/>
                </a:solidFill>
              </a:rPr>
              <a:t>投影仪或者计算机上进行演示也可以将演示文稿打印出来</a:t>
            </a:r>
          </a:p>
        </p:txBody>
      </p:sp>
      <p:sp>
        <p:nvSpPr>
          <p:cNvPr id="13" name="矩形 12"/>
          <p:cNvSpPr/>
          <p:nvPr/>
        </p:nvSpPr>
        <p:spPr>
          <a:xfrm>
            <a:off x="895707" y="1160121"/>
            <a:ext cx="7431953" cy="1554272"/>
          </a:xfrm>
          <a:prstGeom prst="rect">
            <a:avLst/>
          </a:prstGeom>
        </p:spPr>
        <p:txBody>
          <a:bodyPr wrap="square">
            <a:spAutoFit/>
          </a:bodyPr>
          <a:lstStyle/>
          <a:p>
            <a:pPr indent="-533386">
              <a:spcBef>
                <a:spcPts val="600"/>
              </a:spcBef>
            </a:pPr>
            <a:r>
              <a:rPr lang="zh-TW" altLang="en-US" sz="2000" dirty="0" smtClean="0">
                <a:latin typeface="微軟正黑體" panose="020B0604030504040204" pitchFamily="34" charset="-120"/>
                <a:ea typeface="微軟正黑體" panose="020B0604030504040204" pitchFamily="34" charset="-120"/>
              </a:rPr>
              <a:t>講師：安德烈食物銀行講師</a:t>
            </a:r>
            <a:r>
              <a:rPr lang="en-US" altLang="zh-TW" sz="2000" dirty="0" smtClean="0">
                <a:latin typeface="微軟正黑體" panose="020B0604030504040204" pitchFamily="34" charset="-120"/>
                <a:ea typeface="微軟正黑體" panose="020B0604030504040204" pitchFamily="34" charset="-120"/>
              </a:rPr>
              <a:t>+</a:t>
            </a:r>
            <a:r>
              <a:rPr lang="zh-TW" altLang="en-US" sz="2000" dirty="0" smtClean="0">
                <a:latin typeface="微軟正黑體" panose="020B0604030504040204" pitchFamily="34" charset="-120"/>
                <a:ea typeface="微軟正黑體" panose="020B0604030504040204" pitchFamily="34" charset="-120"/>
              </a:rPr>
              <a:t>黃品蕙老師</a:t>
            </a:r>
            <a:endParaRPr lang="en-US" altLang="zh-TW" sz="2000" dirty="0" smtClean="0">
              <a:latin typeface="微軟正黑體" panose="020B0604030504040204" pitchFamily="34" charset="-120"/>
              <a:ea typeface="微軟正黑體" panose="020B0604030504040204" pitchFamily="34" charset="-120"/>
            </a:endParaRPr>
          </a:p>
          <a:p>
            <a:pPr indent="-533386">
              <a:spcBef>
                <a:spcPts val="600"/>
              </a:spcBef>
            </a:pPr>
            <a:r>
              <a:rPr lang="zh-TW" altLang="en-US" sz="2000" dirty="0" smtClean="0">
                <a:latin typeface="微軟正黑體" panose="020B0604030504040204" pitchFamily="34" charset="-120"/>
                <a:ea typeface="微軟正黑體" panose="020B0604030504040204" pitchFamily="34" charset="-120"/>
              </a:rPr>
              <a:t>對象：全體七年級學生 </a:t>
            </a:r>
            <a:r>
              <a:rPr lang="en-US" altLang="zh-TW" sz="2000" dirty="0" smtClean="0">
                <a:solidFill>
                  <a:srgbClr val="FF0000"/>
                </a:solidFill>
                <a:latin typeface="微軟正黑體" panose="020B0604030504040204" pitchFamily="34" charset="-120"/>
                <a:ea typeface="微軟正黑體" panose="020B0604030504040204" pitchFamily="34" charset="-120"/>
              </a:rPr>
              <a:t>(9/14</a:t>
            </a:r>
            <a:r>
              <a:rPr lang="zh-TW" altLang="en-US" sz="2000" dirty="0" smtClean="0">
                <a:solidFill>
                  <a:srgbClr val="FF0000"/>
                </a:solidFill>
                <a:latin typeface="微軟正黑體" panose="020B0604030504040204" pitchFamily="34" charset="-120"/>
                <a:ea typeface="微軟正黑體" panose="020B0604030504040204" pitchFamily="34" charset="-120"/>
              </a:rPr>
              <a:t>、</a:t>
            </a:r>
            <a:r>
              <a:rPr lang="en-US" altLang="zh-TW" sz="2000" dirty="0" smtClean="0">
                <a:solidFill>
                  <a:srgbClr val="FF0000"/>
                </a:solidFill>
                <a:latin typeface="微軟正黑體" panose="020B0604030504040204" pitchFamily="34" charset="-120"/>
                <a:ea typeface="微軟正黑體" panose="020B0604030504040204" pitchFamily="34" charset="-120"/>
              </a:rPr>
              <a:t>9/21)</a:t>
            </a:r>
            <a:r>
              <a:rPr lang="en-US" altLang="zh-TW" sz="2000" dirty="0" smtClean="0">
                <a:latin typeface="微軟正黑體" panose="020B0604030504040204" pitchFamily="34" charset="-120"/>
                <a:ea typeface="微軟正黑體" panose="020B0604030504040204" pitchFamily="34" charset="-120"/>
              </a:rPr>
              <a:t>       </a:t>
            </a:r>
            <a:r>
              <a:rPr lang="zh-TW" altLang="en-US" sz="2000" dirty="0" smtClean="0">
                <a:latin typeface="微軟正黑體" panose="020B0604030504040204" pitchFamily="34" charset="-120"/>
                <a:ea typeface="微軟正黑體" panose="020B0604030504040204" pitchFamily="34" charset="-120"/>
              </a:rPr>
              <a:t>地點：四樓會議室</a:t>
            </a:r>
            <a:endParaRPr lang="en-US" altLang="zh-TW" sz="2000" dirty="0" smtClean="0">
              <a:latin typeface="微軟正黑體" panose="020B0604030504040204" pitchFamily="34" charset="-120"/>
              <a:ea typeface="微軟正黑體" panose="020B0604030504040204" pitchFamily="34" charset="-120"/>
            </a:endParaRPr>
          </a:p>
          <a:p>
            <a:pPr indent="-533386">
              <a:spcBef>
                <a:spcPts val="600"/>
              </a:spcBef>
            </a:pPr>
            <a:r>
              <a:rPr lang="zh-TW" altLang="en-US" sz="2000" dirty="0" smtClean="0">
                <a:latin typeface="微軟正黑體" panose="020B0604030504040204" pitchFamily="34" charset="-120"/>
                <a:ea typeface="微軟正黑體" panose="020B0604030504040204" pitchFamily="34" charset="-120"/>
              </a:rPr>
              <a:t>延伸活動：</a:t>
            </a:r>
            <a:r>
              <a:rPr lang="en-US" altLang="zh-TW" sz="2000" dirty="0" smtClean="0">
                <a:latin typeface="微軟正黑體" panose="020B0604030504040204" pitchFamily="34" charset="-120"/>
                <a:ea typeface="微軟正黑體" panose="020B0604030504040204" pitchFamily="34" charset="-120"/>
              </a:rPr>
              <a:t>9/25-9/27</a:t>
            </a:r>
            <a:r>
              <a:rPr lang="zh-TW" altLang="en-US" sz="2000" dirty="0" smtClean="0">
                <a:latin typeface="微軟正黑體" panose="020B0604030504040204" pitchFamily="34" charset="-120"/>
                <a:ea typeface="微軟正黑體" panose="020B0604030504040204" pitchFamily="34" charset="-120"/>
              </a:rPr>
              <a:t>全校食物</a:t>
            </a:r>
            <a:r>
              <a:rPr lang="en-US" altLang="zh-TW" sz="2000" dirty="0" smtClean="0">
                <a:latin typeface="微軟正黑體" panose="020B0604030504040204" pitchFamily="34" charset="-120"/>
                <a:ea typeface="微軟正黑體" panose="020B0604030504040204" pitchFamily="34" charset="-120"/>
              </a:rPr>
              <a:t>/</a:t>
            </a:r>
            <a:r>
              <a:rPr lang="zh-TW" altLang="en-US" sz="2000" dirty="0" smtClean="0">
                <a:latin typeface="微軟正黑體" panose="020B0604030504040204" pitchFamily="34" charset="-120"/>
                <a:ea typeface="微軟正黑體" panose="020B0604030504040204" pitchFamily="34" charset="-120"/>
              </a:rPr>
              <a:t>實物募資活動</a:t>
            </a:r>
            <a:endParaRPr lang="en-US" altLang="zh-TW" sz="2000" dirty="0" smtClean="0">
              <a:latin typeface="微軟正黑體" panose="020B0604030504040204" pitchFamily="34" charset="-120"/>
              <a:ea typeface="微軟正黑體" panose="020B0604030504040204" pitchFamily="34" charset="-120"/>
            </a:endParaRPr>
          </a:p>
          <a:p>
            <a:pPr indent="-533386">
              <a:spcBef>
                <a:spcPts val="600"/>
              </a:spcBef>
            </a:pPr>
            <a:r>
              <a:rPr lang="zh-TW" altLang="en-US" sz="2000" dirty="0">
                <a:solidFill>
                  <a:srgbClr val="FF0000"/>
                </a:solidFill>
                <a:latin typeface="微軟正黑體" panose="020B0604030504040204" pitchFamily="34" charset="-120"/>
                <a:ea typeface="微軟正黑體" panose="020B0604030504040204" pitchFamily="34" charset="-120"/>
              </a:rPr>
              <a:t> </a:t>
            </a:r>
            <a:r>
              <a:rPr lang="zh-TW" altLang="en-US" sz="2000" dirty="0" smtClean="0">
                <a:solidFill>
                  <a:srgbClr val="FF0000"/>
                </a:solidFill>
                <a:latin typeface="微軟正黑體" panose="020B0604030504040204" pitchFamily="34" charset="-120"/>
                <a:ea typeface="微軟正黑體" panose="020B0604030504040204" pitchFamily="34" charset="-120"/>
              </a:rPr>
              <a:t>                   </a:t>
            </a:r>
            <a:r>
              <a:rPr lang="en-US" altLang="zh-TW" sz="2000" dirty="0" smtClean="0">
                <a:solidFill>
                  <a:srgbClr val="FF0000"/>
                </a:solidFill>
                <a:latin typeface="微軟正黑體" panose="020B0604030504040204" pitchFamily="34" charset="-120"/>
                <a:ea typeface="微軟正黑體" panose="020B0604030504040204" pitchFamily="34" charset="-120"/>
              </a:rPr>
              <a:t>(</a:t>
            </a:r>
            <a:r>
              <a:rPr lang="zh-TW" altLang="en-US" sz="2000" dirty="0" smtClean="0">
                <a:solidFill>
                  <a:srgbClr val="FF0000"/>
                </a:solidFill>
                <a:latin typeface="微軟正黑體" panose="020B0604030504040204" pitchFamily="34" charset="-120"/>
                <a:ea typeface="微軟正黑體" panose="020B0604030504040204" pitchFamily="34" charset="-120"/>
              </a:rPr>
              <a:t>感謝張議老師及小童軍支援</a:t>
            </a:r>
            <a:r>
              <a:rPr lang="en-US" altLang="zh-TW" sz="2000" dirty="0" smtClean="0">
                <a:solidFill>
                  <a:srgbClr val="FF0000"/>
                </a:solidFill>
                <a:latin typeface="微軟正黑體" panose="020B0604030504040204" pitchFamily="34" charset="-120"/>
                <a:ea typeface="微軟正黑體" panose="020B0604030504040204" pitchFamily="34" charset="-120"/>
              </a:rPr>
              <a:t>)</a:t>
            </a:r>
          </a:p>
        </p:txBody>
      </p:sp>
      <p:sp>
        <p:nvSpPr>
          <p:cNvPr id="3" name="文字方塊 2"/>
          <p:cNvSpPr txBox="1"/>
          <p:nvPr/>
        </p:nvSpPr>
        <p:spPr>
          <a:xfrm>
            <a:off x="5907072" y="6581001"/>
            <a:ext cx="3236928" cy="276999"/>
          </a:xfrm>
          <a:prstGeom prst="rect">
            <a:avLst/>
          </a:prstGeom>
          <a:noFill/>
        </p:spPr>
        <p:txBody>
          <a:bodyPr wrap="square" rtlCol="0">
            <a:spAutoFit/>
          </a:bodyPr>
          <a:lstStyle/>
          <a:p>
            <a:r>
              <a:rPr lang="zh-TW" altLang="en-US" sz="1200" dirty="0" smtClean="0">
                <a:solidFill>
                  <a:srgbClr val="FF0000"/>
                </a:solidFill>
              </a:rPr>
              <a:t>暑假協</a:t>
            </a:r>
            <a:r>
              <a:rPr lang="zh-TW" altLang="en-US" sz="1200" dirty="0">
                <a:solidFill>
                  <a:srgbClr val="FF0000"/>
                </a:solidFill>
              </a:rPr>
              <a:t>助</a:t>
            </a:r>
            <a:r>
              <a:rPr lang="zh-TW" altLang="en-US" sz="1200" dirty="0" smtClean="0">
                <a:solidFill>
                  <a:srgbClr val="FF0000"/>
                </a:solidFill>
              </a:rPr>
              <a:t>本校九年級畢業生領取物資</a:t>
            </a:r>
            <a:endParaRPr lang="zh-TW" altLang="en-US" sz="1200" dirty="0">
              <a:solidFill>
                <a:srgbClr val="FF0000"/>
              </a:solidFill>
            </a:endParaRPr>
          </a:p>
        </p:txBody>
      </p:sp>
      <p:pic>
        <p:nvPicPr>
          <p:cNvPr id="6" name="圖片 5"/>
          <p:cNvPicPr>
            <a:picLocks noChangeAspect="1"/>
          </p:cNvPicPr>
          <p:nvPr/>
        </p:nvPicPr>
        <p:blipFill rotWithShape="1">
          <a:blip r:embed="rId3">
            <a:extLst>
              <a:ext uri="{28A0092B-C50C-407E-A947-70E740481C1C}">
                <a14:useLocalDpi xmlns:a14="http://schemas.microsoft.com/office/drawing/2010/main" val="0"/>
              </a:ext>
            </a:extLst>
          </a:blip>
          <a:srcRect t="8077"/>
          <a:stretch/>
        </p:blipFill>
        <p:spPr>
          <a:xfrm>
            <a:off x="765269" y="2852869"/>
            <a:ext cx="2250450" cy="3679476"/>
          </a:xfrm>
          <a:prstGeom prst="rect">
            <a:avLst/>
          </a:prstGeom>
        </p:spPr>
      </p:pic>
      <p:sp>
        <p:nvSpPr>
          <p:cNvPr id="26" name="文字方塊 25"/>
          <p:cNvSpPr txBox="1"/>
          <p:nvPr/>
        </p:nvSpPr>
        <p:spPr>
          <a:xfrm>
            <a:off x="1501599" y="6567457"/>
            <a:ext cx="2639888" cy="276999"/>
          </a:xfrm>
          <a:prstGeom prst="rect">
            <a:avLst/>
          </a:prstGeom>
          <a:noFill/>
        </p:spPr>
        <p:txBody>
          <a:bodyPr wrap="square" rtlCol="0">
            <a:spAutoFit/>
          </a:bodyPr>
          <a:lstStyle/>
          <a:p>
            <a:r>
              <a:rPr lang="zh-TW" altLang="en-US" sz="1200" dirty="0" smtClean="0">
                <a:solidFill>
                  <a:srgbClr val="FF0000"/>
                </a:solidFill>
              </a:rPr>
              <a:t>碧雲老師帶</a:t>
            </a:r>
            <a:r>
              <a:rPr lang="zh-TW" altLang="en-US" sz="1200" dirty="0">
                <a:solidFill>
                  <a:srgbClr val="FF0000"/>
                </a:solidFill>
              </a:rPr>
              <a:t>前</a:t>
            </a:r>
            <a:r>
              <a:rPr lang="en-US" altLang="zh-TW" sz="1200" dirty="0" smtClean="0">
                <a:solidFill>
                  <a:srgbClr val="FF0000"/>
                </a:solidFill>
              </a:rPr>
              <a:t>913</a:t>
            </a:r>
            <a:r>
              <a:rPr lang="zh-TW" altLang="en-US" sz="1200" dirty="0" smtClean="0">
                <a:solidFill>
                  <a:srgbClr val="FF0000"/>
                </a:solidFill>
              </a:rPr>
              <a:t>至安德烈整理物資</a:t>
            </a:r>
            <a:endParaRPr lang="zh-TW" altLang="en-US" sz="1200" dirty="0">
              <a:solidFill>
                <a:srgbClr val="FF0000"/>
              </a:solidFill>
            </a:endParaRPr>
          </a:p>
        </p:txBody>
      </p:sp>
      <p:pic>
        <p:nvPicPr>
          <p:cNvPr id="4" name="圖片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380147" y="2943167"/>
            <a:ext cx="2689635" cy="3589178"/>
          </a:xfrm>
          <a:prstGeom prst="rect">
            <a:avLst/>
          </a:prstGeom>
        </p:spPr>
      </p:pic>
      <p:grpSp>
        <p:nvGrpSpPr>
          <p:cNvPr id="14" name="组合 15"/>
          <p:cNvGrpSpPr>
            <a:grpSpLocks/>
          </p:cNvGrpSpPr>
          <p:nvPr/>
        </p:nvGrpSpPr>
        <p:grpSpPr bwMode="auto">
          <a:xfrm>
            <a:off x="-252536" y="116632"/>
            <a:ext cx="4752528" cy="648072"/>
            <a:chOff x="6168776" y="1221671"/>
            <a:chExt cx="5123383" cy="606624"/>
          </a:xfrm>
        </p:grpSpPr>
        <p:sp>
          <p:nvSpPr>
            <p:cNvPr id="15" name="圆角矩形 2"/>
            <p:cNvSpPr/>
            <p:nvPr/>
          </p:nvSpPr>
          <p:spPr>
            <a:xfrm>
              <a:off x="6168776" y="1221671"/>
              <a:ext cx="4455682" cy="606624"/>
            </a:xfrm>
            <a:prstGeom prst="roundRect">
              <a:avLst>
                <a:gd name="adj" fmla="val 50000"/>
              </a:avLst>
            </a:prstGeom>
            <a:solidFill>
              <a:srgbClr val="FFFFFF"/>
            </a:solidFill>
            <a:ln w="28575">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sz="1200">
                <a:solidFill>
                  <a:srgbClr val="3F7B33"/>
                </a:solidFill>
                <a:latin typeface="等线" panose="020F0502020204030204"/>
                <a:ea typeface="等线" panose="02010600030101010101" pitchFamily="2" charset="-122"/>
              </a:endParaRPr>
            </a:p>
          </p:txBody>
        </p:sp>
        <p:sp>
          <p:nvSpPr>
            <p:cNvPr id="16" name="文本框 13"/>
            <p:cNvSpPr txBox="1">
              <a:spLocks noChangeArrowheads="1"/>
            </p:cNvSpPr>
            <p:nvPr/>
          </p:nvSpPr>
          <p:spPr bwMode="auto">
            <a:xfrm>
              <a:off x="6834599" y="1233423"/>
              <a:ext cx="4457560" cy="547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Gulim" panose="020B0600000101010101" pitchFamily="34" charset="-127"/>
                  <a:ea typeface="Gulim" panose="020B0600000101010101" pitchFamily="34" charset="-127"/>
                </a:defRPr>
              </a:lvl1pPr>
              <a:lvl2pPr marL="742950" indent="-285750">
                <a:defRPr>
                  <a:solidFill>
                    <a:schemeClr val="tx1"/>
                  </a:solidFill>
                  <a:latin typeface="Gulim" panose="020B0600000101010101" pitchFamily="34" charset="-127"/>
                  <a:ea typeface="Gulim" panose="020B0600000101010101" pitchFamily="34" charset="-127"/>
                </a:defRPr>
              </a:lvl2pPr>
              <a:lvl3pPr marL="1143000" indent="-228600">
                <a:defRPr>
                  <a:solidFill>
                    <a:schemeClr val="tx1"/>
                  </a:solidFill>
                  <a:latin typeface="Gulim" panose="020B0600000101010101" pitchFamily="34" charset="-127"/>
                  <a:ea typeface="Gulim" panose="020B0600000101010101" pitchFamily="34" charset="-127"/>
                </a:defRPr>
              </a:lvl3pPr>
              <a:lvl4pPr marL="1600200" indent="-228600">
                <a:defRPr>
                  <a:solidFill>
                    <a:schemeClr val="tx1"/>
                  </a:solidFill>
                  <a:latin typeface="Gulim" panose="020B0600000101010101" pitchFamily="34" charset="-127"/>
                  <a:ea typeface="Gulim" panose="020B0600000101010101" pitchFamily="34" charset="-127"/>
                </a:defRPr>
              </a:lvl4pPr>
              <a:lvl5pPr marL="2057400" indent="-228600">
                <a:defRPr>
                  <a:solidFill>
                    <a:schemeClr val="tx1"/>
                  </a:solidFill>
                  <a:latin typeface="Gulim" panose="020B0600000101010101" pitchFamily="34" charset="-127"/>
                  <a:ea typeface="Gulim" panose="020B0600000101010101" pitchFamily="34" charset="-127"/>
                </a:defRPr>
              </a:lvl5pPr>
              <a:lvl6pPr marL="2514600" indent="-228600" eaLnBrk="0" fontAlgn="base" hangingPunct="0">
                <a:spcBef>
                  <a:spcPct val="0"/>
                </a:spcBef>
                <a:spcAft>
                  <a:spcPct val="0"/>
                </a:spcAft>
                <a:defRPr>
                  <a:solidFill>
                    <a:schemeClr val="tx1"/>
                  </a:solidFill>
                  <a:latin typeface="Gulim" panose="020B0600000101010101" pitchFamily="34" charset="-127"/>
                  <a:ea typeface="Gulim" panose="020B0600000101010101" pitchFamily="34" charset="-127"/>
                </a:defRPr>
              </a:lvl6pPr>
              <a:lvl7pPr marL="2971800" indent="-228600" eaLnBrk="0" fontAlgn="base" hangingPunct="0">
                <a:spcBef>
                  <a:spcPct val="0"/>
                </a:spcBef>
                <a:spcAft>
                  <a:spcPct val="0"/>
                </a:spcAft>
                <a:defRPr>
                  <a:solidFill>
                    <a:schemeClr val="tx1"/>
                  </a:solidFill>
                  <a:latin typeface="Gulim" panose="020B0600000101010101" pitchFamily="34" charset="-127"/>
                  <a:ea typeface="Gulim" panose="020B0600000101010101" pitchFamily="34" charset="-127"/>
                </a:defRPr>
              </a:lvl7pPr>
              <a:lvl8pPr marL="3429000" indent="-228600" eaLnBrk="0" fontAlgn="base" hangingPunct="0">
                <a:spcBef>
                  <a:spcPct val="0"/>
                </a:spcBef>
                <a:spcAft>
                  <a:spcPct val="0"/>
                </a:spcAft>
                <a:defRPr>
                  <a:solidFill>
                    <a:schemeClr val="tx1"/>
                  </a:solidFill>
                  <a:latin typeface="Gulim" panose="020B0600000101010101" pitchFamily="34" charset="-127"/>
                  <a:ea typeface="Gulim" panose="020B0600000101010101" pitchFamily="34" charset="-127"/>
                </a:defRPr>
              </a:lvl8pPr>
              <a:lvl9pPr marL="3886200" indent="-228600" eaLnBrk="0" fontAlgn="base" hangingPunct="0">
                <a:spcBef>
                  <a:spcPct val="0"/>
                </a:spcBef>
                <a:spcAft>
                  <a:spcPct val="0"/>
                </a:spcAft>
                <a:defRPr>
                  <a:solidFill>
                    <a:schemeClr val="tx1"/>
                  </a:solidFill>
                  <a:latin typeface="Gulim" panose="020B0600000101010101" pitchFamily="34" charset="-127"/>
                  <a:ea typeface="Gulim" panose="020B0600000101010101" pitchFamily="34" charset="-127"/>
                </a:defRPr>
              </a:lvl9pPr>
            </a:lstStyle>
            <a:p>
              <a:pPr latinLnBrk="1"/>
              <a:r>
                <a:rPr lang="zh-TW" altLang="en-US" sz="3200" dirty="0">
                  <a:solidFill>
                    <a:srgbClr val="7F7F7F"/>
                  </a:solidFill>
                  <a:latin typeface="+mn-lt"/>
                  <a:ea typeface="文鼎粗圓" pitchFamily="49" charset="-120"/>
                  <a:cs typeface="+mj-cs"/>
                </a:rPr>
                <a:t>學生生命教育增能</a:t>
              </a:r>
              <a:endParaRPr lang="zh-CN" altLang="en-US" sz="3200" dirty="0">
                <a:solidFill>
                  <a:srgbClr val="7F7F7F"/>
                </a:solidFill>
                <a:latin typeface="+mn-lt"/>
                <a:ea typeface="文鼎粗圓" pitchFamily="49" charset="-120"/>
                <a:cs typeface="+mj-cs"/>
              </a:endParaRPr>
            </a:p>
          </p:txBody>
        </p:sp>
      </p:grpSp>
    </p:spTree>
    <p:extLst>
      <p:ext uri="{BB962C8B-B14F-4D97-AF65-F5344CB8AC3E}">
        <p14:creationId xmlns:p14="http://schemas.microsoft.com/office/powerpoint/2010/main" val="211199324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500" fill="hold"/>
                                        <p:tgtEl>
                                          <p:spTgt spid="9"/>
                                        </p:tgtEl>
                                        <p:attrNameLst>
                                          <p:attrName>ppt_w</p:attrName>
                                        </p:attrNameLst>
                                      </p:cBhvr>
                                      <p:tavLst>
                                        <p:tav tm="0">
                                          <p:val>
                                            <p:fltVal val="0"/>
                                          </p:val>
                                        </p:tav>
                                        <p:tav tm="100000">
                                          <p:val>
                                            <p:strVal val="#ppt_w"/>
                                          </p:val>
                                        </p:tav>
                                      </p:tavLst>
                                    </p:anim>
                                    <p:anim calcmode="lin" valueType="num">
                                      <p:cBhvr>
                                        <p:cTn id="8" dur="500" fill="hold"/>
                                        <p:tgtEl>
                                          <p:spTgt spid="9"/>
                                        </p:tgtEl>
                                        <p:attrNameLst>
                                          <p:attrName>ppt_h</p:attrName>
                                        </p:attrNameLst>
                                      </p:cBhvr>
                                      <p:tavLst>
                                        <p:tav tm="0">
                                          <p:val>
                                            <p:fltVal val="0"/>
                                          </p:val>
                                        </p:tav>
                                        <p:tav tm="100000">
                                          <p:val>
                                            <p:strVal val="#ppt_h"/>
                                          </p:val>
                                        </p:tav>
                                      </p:tavLst>
                                    </p:anim>
                                    <p:animEffect transition="in" filter="fade">
                                      <p:cBhvr>
                                        <p:cTn id="9" dur="500"/>
                                        <p:tgtEl>
                                          <p:spTgt spid="9"/>
                                        </p:tgtEl>
                                      </p:cBhvr>
                                    </p:animEffect>
                                  </p:childTnLst>
                                </p:cTn>
                              </p:par>
                              <p:par>
                                <p:cTn id="10" presetID="53" presetClass="entr" presetSubtype="16" fill="hold" nodeType="withEffect">
                                  <p:stCondLst>
                                    <p:cond delay="0"/>
                                  </p:stCondLst>
                                  <p:childTnLst>
                                    <p:set>
                                      <p:cBhvr>
                                        <p:cTn id="11" dur="1" fill="hold">
                                          <p:stCondLst>
                                            <p:cond delay="0"/>
                                          </p:stCondLst>
                                        </p:cTn>
                                        <p:tgtEl>
                                          <p:spTgt spid="10"/>
                                        </p:tgtEl>
                                        <p:attrNameLst>
                                          <p:attrName>style.visibility</p:attrName>
                                        </p:attrNameLst>
                                      </p:cBhvr>
                                      <p:to>
                                        <p:strVal val="visible"/>
                                      </p:to>
                                    </p:set>
                                    <p:anim calcmode="lin" valueType="num">
                                      <p:cBhvr>
                                        <p:cTn id="12" dur="500" fill="hold"/>
                                        <p:tgtEl>
                                          <p:spTgt spid="10"/>
                                        </p:tgtEl>
                                        <p:attrNameLst>
                                          <p:attrName>ppt_w</p:attrName>
                                        </p:attrNameLst>
                                      </p:cBhvr>
                                      <p:tavLst>
                                        <p:tav tm="0">
                                          <p:val>
                                            <p:fltVal val="0"/>
                                          </p:val>
                                        </p:tav>
                                        <p:tav tm="100000">
                                          <p:val>
                                            <p:strVal val="#ppt_w"/>
                                          </p:val>
                                        </p:tav>
                                      </p:tavLst>
                                    </p:anim>
                                    <p:anim calcmode="lin" valueType="num">
                                      <p:cBhvr>
                                        <p:cTn id="13" dur="500" fill="hold"/>
                                        <p:tgtEl>
                                          <p:spTgt spid="10"/>
                                        </p:tgtEl>
                                        <p:attrNameLst>
                                          <p:attrName>ppt_h</p:attrName>
                                        </p:attrNameLst>
                                      </p:cBhvr>
                                      <p:tavLst>
                                        <p:tav tm="0">
                                          <p:val>
                                            <p:fltVal val="0"/>
                                          </p:val>
                                        </p:tav>
                                        <p:tav tm="100000">
                                          <p:val>
                                            <p:strVal val="#ppt_h"/>
                                          </p:val>
                                        </p:tav>
                                      </p:tavLst>
                                    </p:anim>
                                    <p:animEffect transition="in" filter="fade">
                                      <p:cBhvr>
                                        <p:cTn id="14" dur="500"/>
                                        <p:tgtEl>
                                          <p:spTgt spid="10"/>
                                        </p:tgtEl>
                                      </p:cBhvr>
                                    </p:animEffect>
                                  </p:childTnLst>
                                </p:cTn>
                              </p:par>
                              <p:par>
                                <p:cTn id="15" presetID="53" presetClass="entr" presetSubtype="16" fill="hold" grpId="0" nodeType="withEffect">
                                  <p:stCondLst>
                                    <p:cond delay="0"/>
                                  </p:stCondLst>
                                  <p:childTnLst>
                                    <p:set>
                                      <p:cBhvr>
                                        <p:cTn id="16" dur="1" fill="hold">
                                          <p:stCondLst>
                                            <p:cond delay="0"/>
                                          </p:stCondLst>
                                        </p:cTn>
                                        <p:tgtEl>
                                          <p:spTgt spid="25"/>
                                        </p:tgtEl>
                                        <p:attrNameLst>
                                          <p:attrName>style.visibility</p:attrName>
                                        </p:attrNameLst>
                                      </p:cBhvr>
                                      <p:to>
                                        <p:strVal val="visible"/>
                                      </p:to>
                                    </p:set>
                                    <p:anim calcmode="lin" valueType="num">
                                      <p:cBhvr>
                                        <p:cTn id="17" dur="500" fill="hold"/>
                                        <p:tgtEl>
                                          <p:spTgt spid="25"/>
                                        </p:tgtEl>
                                        <p:attrNameLst>
                                          <p:attrName>ppt_w</p:attrName>
                                        </p:attrNameLst>
                                      </p:cBhvr>
                                      <p:tavLst>
                                        <p:tav tm="0">
                                          <p:val>
                                            <p:fltVal val="0"/>
                                          </p:val>
                                        </p:tav>
                                        <p:tav tm="100000">
                                          <p:val>
                                            <p:strVal val="#ppt_w"/>
                                          </p:val>
                                        </p:tav>
                                      </p:tavLst>
                                    </p:anim>
                                    <p:anim calcmode="lin" valueType="num">
                                      <p:cBhvr>
                                        <p:cTn id="18" dur="500" fill="hold"/>
                                        <p:tgtEl>
                                          <p:spTgt spid="25"/>
                                        </p:tgtEl>
                                        <p:attrNameLst>
                                          <p:attrName>ppt_h</p:attrName>
                                        </p:attrNameLst>
                                      </p:cBhvr>
                                      <p:tavLst>
                                        <p:tav tm="0">
                                          <p:val>
                                            <p:fltVal val="0"/>
                                          </p:val>
                                        </p:tav>
                                        <p:tav tm="100000">
                                          <p:val>
                                            <p:strVal val="#ppt_h"/>
                                          </p:val>
                                        </p:tav>
                                      </p:tavLst>
                                    </p:anim>
                                    <p:animEffect transition="in" filter="fade">
                                      <p:cBhvr>
                                        <p:cTn id="19" dur="500"/>
                                        <p:tgtEl>
                                          <p:spTgt spid="25"/>
                                        </p:tgtEl>
                                      </p:cBhvr>
                                    </p:animEffect>
                                  </p:childTnLst>
                                </p:cTn>
                              </p:par>
                              <p:par>
                                <p:cTn id="20" presetID="53" presetClass="entr" presetSubtype="16" fill="hold" grpId="0" nodeType="withEffect">
                                  <p:stCondLst>
                                    <p:cond delay="0"/>
                                  </p:stCondLst>
                                  <p:childTnLst>
                                    <p:set>
                                      <p:cBhvr>
                                        <p:cTn id="21" dur="1" fill="hold">
                                          <p:stCondLst>
                                            <p:cond delay="0"/>
                                          </p:stCondLst>
                                        </p:cTn>
                                        <p:tgtEl>
                                          <p:spTgt spid="29"/>
                                        </p:tgtEl>
                                        <p:attrNameLst>
                                          <p:attrName>style.visibility</p:attrName>
                                        </p:attrNameLst>
                                      </p:cBhvr>
                                      <p:to>
                                        <p:strVal val="visible"/>
                                      </p:to>
                                    </p:set>
                                    <p:anim calcmode="lin" valueType="num">
                                      <p:cBhvr>
                                        <p:cTn id="22" dur="500" fill="hold"/>
                                        <p:tgtEl>
                                          <p:spTgt spid="29"/>
                                        </p:tgtEl>
                                        <p:attrNameLst>
                                          <p:attrName>ppt_w</p:attrName>
                                        </p:attrNameLst>
                                      </p:cBhvr>
                                      <p:tavLst>
                                        <p:tav tm="0">
                                          <p:val>
                                            <p:fltVal val="0"/>
                                          </p:val>
                                        </p:tav>
                                        <p:tav tm="100000">
                                          <p:val>
                                            <p:strVal val="#ppt_w"/>
                                          </p:val>
                                        </p:tav>
                                      </p:tavLst>
                                    </p:anim>
                                    <p:anim calcmode="lin" valueType="num">
                                      <p:cBhvr>
                                        <p:cTn id="23" dur="500" fill="hold"/>
                                        <p:tgtEl>
                                          <p:spTgt spid="29"/>
                                        </p:tgtEl>
                                        <p:attrNameLst>
                                          <p:attrName>ppt_h</p:attrName>
                                        </p:attrNameLst>
                                      </p:cBhvr>
                                      <p:tavLst>
                                        <p:tav tm="0">
                                          <p:val>
                                            <p:fltVal val="0"/>
                                          </p:val>
                                        </p:tav>
                                        <p:tav tm="100000">
                                          <p:val>
                                            <p:strVal val="#ppt_h"/>
                                          </p:val>
                                        </p:tav>
                                      </p:tavLst>
                                    </p:anim>
                                    <p:animEffect transition="in" filter="fade">
                                      <p:cBhvr>
                                        <p:cTn id="24" dur="500"/>
                                        <p:tgtEl>
                                          <p:spTgt spid="29"/>
                                        </p:tgtEl>
                                      </p:cBhvr>
                                    </p:animEffect>
                                  </p:childTnLst>
                                </p:cTn>
                              </p:par>
                            </p:childTnLst>
                          </p:cTn>
                        </p:par>
                        <p:par>
                          <p:cTn id="25" fill="hold">
                            <p:stCondLst>
                              <p:cond delay="500"/>
                            </p:stCondLst>
                            <p:childTnLst>
                              <p:par>
                                <p:cTn id="26" presetID="2" presetClass="entr" presetSubtype="8" fill="hold" nodeType="afterEffect">
                                  <p:stCondLst>
                                    <p:cond delay="0"/>
                                  </p:stCondLst>
                                  <p:childTnLst>
                                    <p:set>
                                      <p:cBhvr>
                                        <p:cTn id="27" dur="1" fill="hold">
                                          <p:stCondLst>
                                            <p:cond delay="0"/>
                                          </p:stCondLst>
                                        </p:cTn>
                                        <p:tgtEl>
                                          <p:spTgt spid="14"/>
                                        </p:tgtEl>
                                        <p:attrNameLst>
                                          <p:attrName>style.visibility</p:attrName>
                                        </p:attrNameLst>
                                      </p:cBhvr>
                                      <p:to>
                                        <p:strVal val="visible"/>
                                      </p:to>
                                    </p:set>
                                    <p:anim calcmode="lin" valueType="num">
                                      <p:cBhvr additive="base">
                                        <p:cTn id="28" dur="500" fill="hold"/>
                                        <p:tgtEl>
                                          <p:spTgt spid="14"/>
                                        </p:tgtEl>
                                        <p:attrNameLst>
                                          <p:attrName>ppt_x</p:attrName>
                                        </p:attrNameLst>
                                      </p:cBhvr>
                                      <p:tavLst>
                                        <p:tav tm="0">
                                          <p:val>
                                            <p:strVal val="0-#ppt_w/2"/>
                                          </p:val>
                                        </p:tav>
                                        <p:tav tm="100000">
                                          <p:val>
                                            <p:strVal val="#ppt_x"/>
                                          </p:val>
                                        </p:tav>
                                      </p:tavLst>
                                    </p:anim>
                                    <p:anim calcmode="lin" valueType="num">
                                      <p:cBhvr additive="base">
                                        <p:cTn id="29" dur="500" fill="hold"/>
                                        <p:tgtEl>
                                          <p:spTgt spid="1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p:bldP spid="29"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p:nvPr/>
        </p:nvSpPr>
        <p:spPr>
          <a:xfrm rot="18900000">
            <a:off x="3703486" y="2981368"/>
            <a:ext cx="2086312" cy="2684707"/>
          </a:xfrm>
          <a:prstGeom prst="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dirty="0"/>
          </a:p>
        </p:txBody>
      </p:sp>
      <p:sp>
        <p:nvSpPr>
          <p:cNvPr id="5" name="Rectangle 3"/>
          <p:cNvSpPr/>
          <p:nvPr/>
        </p:nvSpPr>
        <p:spPr>
          <a:xfrm rot="18900000">
            <a:off x="6230405" y="3322221"/>
            <a:ext cx="2056033" cy="2265349"/>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dirty="0"/>
          </a:p>
        </p:txBody>
      </p:sp>
      <p:sp>
        <p:nvSpPr>
          <p:cNvPr id="7" name="Rectangle 10"/>
          <p:cNvSpPr/>
          <p:nvPr/>
        </p:nvSpPr>
        <p:spPr>
          <a:xfrm rot="18900000">
            <a:off x="1200318" y="2814448"/>
            <a:ext cx="2035230" cy="2953606"/>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dirty="0"/>
          </a:p>
        </p:txBody>
      </p:sp>
      <p:cxnSp>
        <p:nvCxnSpPr>
          <p:cNvPr id="9" name="Straight Connector 14"/>
          <p:cNvCxnSpPr/>
          <p:nvPr/>
        </p:nvCxnSpPr>
        <p:spPr>
          <a:xfrm flipV="1">
            <a:off x="2308541" y="4410252"/>
            <a:ext cx="1502256" cy="1485475"/>
          </a:xfrm>
          <a:prstGeom prst="line">
            <a:avLst/>
          </a:prstGeom>
          <a:ln w="12700">
            <a:gradFill flip="none" rotWithShape="1">
              <a:gsLst>
                <a:gs pos="0">
                  <a:schemeClr val="bg1"/>
                </a:gs>
                <a:gs pos="51000">
                  <a:schemeClr val="bg1"/>
                </a:gs>
                <a:gs pos="74000">
                  <a:schemeClr val="bg1"/>
                </a:gs>
                <a:gs pos="100000">
                  <a:schemeClr val="bg1">
                    <a:alpha val="0"/>
                  </a:schemeClr>
                </a:gs>
              </a:gsLst>
              <a:lin ang="0" scaled="1"/>
              <a:tileRect/>
            </a:gradFill>
          </a:ln>
        </p:spPr>
        <p:style>
          <a:lnRef idx="1">
            <a:schemeClr val="accent1"/>
          </a:lnRef>
          <a:fillRef idx="0">
            <a:schemeClr val="accent1"/>
          </a:fillRef>
          <a:effectRef idx="0">
            <a:schemeClr val="accent1"/>
          </a:effectRef>
          <a:fontRef idx="minor">
            <a:schemeClr val="tx1"/>
          </a:fontRef>
        </p:style>
      </p:cxnSp>
      <p:cxnSp>
        <p:nvCxnSpPr>
          <p:cNvPr id="10" name="Straight Connector 15"/>
          <p:cNvCxnSpPr/>
          <p:nvPr/>
        </p:nvCxnSpPr>
        <p:spPr>
          <a:xfrm>
            <a:off x="773289" y="4140441"/>
            <a:ext cx="1866118" cy="1696144"/>
          </a:xfrm>
          <a:prstGeom prst="line">
            <a:avLst/>
          </a:prstGeom>
          <a:ln w="12700">
            <a:gradFill flip="none" rotWithShape="1">
              <a:gsLst>
                <a:gs pos="0">
                  <a:schemeClr val="bg1"/>
                </a:gs>
                <a:gs pos="51000">
                  <a:schemeClr val="bg1"/>
                </a:gs>
                <a:gs pos="74000">
                  <a:schemeClr val="bg1"/>
                </a:gs>
                <a:gs pos="100000">
                  <a:schemeClr val="bg1">
                    <a:alpha val="0"/>
                  </a:schemeClr>
                </a:gs>
              </a:gsLst>
              <a:lin ang="0" scaled="1"/>
              <a:tileRect/>
            </a:gradFill>
          </a:ln>
        </p:spPr>
        <p:style>
          <a:lnRef idx="1">
            <a:schemeClr val="accent1"/>
          </a:lnRef>
          <a:fillRef idx="0">
            <a:schemeClr val="accent1"/>
          </a:fillRef>
          <a:effectRef idx="0">
            <a:schemeClr val="accent1"/>
          </a:effectRef>
          <a:fontRef idx="minor">
            <a:schemeClr val="tx1"/>
          </a:fontRef>
        </p:style>
      </p:cxnSp>
      <p:sp>
        <p:nvSpPr>
          <p:cNvPr id="25" name="矩形 24"/>
          <p:cNvSpPr/>
          <p:nvPr/>
        </p:nvSpPr>
        <p:spPr>
          <a:xfrm>
            <a:off x="888964" y="3391537"/>
            <a:ext cx="2170868" cy="1200329"/>
          </a:xfrm>
          <a:prstGeom prst="rect">
            <a:avLst/>
          </a:prstGeom>
        </p:spPr>
        <p:txBody>
          <a:bodyPr wrap="square">
            <a:spAutoFit/>
            <a:scene3d>
              <a:camera prst="orthographicFront"/>
              <a:lightRig rig="threePt" dir="t"/>
            </a:scene3d>
            <a:sp3d contourW="12700"/>
          </a:bodyPr>
          <a:lstStyle/>
          <a:p>
            <a:pPr algn="ctr">
              <a:lnSpc>
                <a:spcPct val="120000"/>
              </a:lnSpc>
            </a:pPr>
            <a:r>
              <a:rPr lang="en-US" altLang="zh-TW" sz="2000" b="1" u="sng" dirty="0" smtClean="0"/>
              <a:t>9/5</a:t>
            </a:r>
            <a:r>
              <a:rPr lang="zh-TW" altLang="en-US" sz="2000" b="1" u="sng" dirty="0" smtClean="0"/>
              <a:t>前</a:t>
            </a:r>
            <a:r>
              <a:rPr lang="zh-TW" altLang="zh-TW" sz="2000" b="1" dirty="0" smtClean="0"/>
              <a:t>請</a:t>
            </a:r>
            <a:r>
              <a:rPr lang="zh-TW" altLang="zh-TW" sz="2000" b="1" u="sng" dirty="0"/>
              <a:t>導師推薦認輔學生</a:t>
            </a:r>
            <a:r>
              <a:rPr lang="zh-TW" altLang="zh-TW" sz="2000" b="1" u="sng" dirty="0" smtClean="0"/>
              <a:t>名單</a:t>
            </a:r>
            <a:endParaRPr lang="en-US" altLang="zh-TW" sz="2000" b="1" u="sng" dirty="0" smtClean="0"/>
          </a:p>
          <a:p>
            <a:pPr algn="ctr">
              <a:lnSpc>
                <a:spcPct val="120000"/>
              </a:lnSpc>
            </a:pPr>
            <a:r>
              <a:rPr lang="en-US" altLang="zh-TW" sz="2000" b="1" dirty="0" smtClean="0"/>
              <a:t>(</a:t>
            </a:r>
            <a:r>
              <a:rPr lang="zh-TW" altLang="en-US" sz="2000" b="1" dirty="0" smtClean="0"/>
              <a:t>以一學年為單位</a:t>
            </a:r>
            <a:r>
              <a:rPr lang="en-US" altLang="zh-TW" sz="2000" b="1" dirty="0" smtClean="0"/>
              <a:t>)</a:t>
            </a:r>
            <a:endParaRPr lang="zh-CN" altLang="en-US" sz="2000" dirty="0"/>
          </a:p>
        </p:txBody>
      </p:sp>
      <p:sp>
        <p:nvSpPr>
          <p:cNvPr id="28" name="矩形 27"/>
          <p:cNvSpPr/>
          <p:nvPr/>
        </p:nvSpPr>
        <p:spPr>
          <a:xfrm>
            <a:off x="3810797" y="3512733"/>
            <a:ext cx="1856077" cy="1151534"/>
          </a:xfrm>
          <a:prstGeom prst="rect">
            <a:avLst/>
          </a:prstGeom>
        </p:spPr>
        <p:txBody>
          <a:bodyPr wrap="square">
            <a:spAutoFit/>
            <a:scene3d>
              <a:camera prst="orthographicFront"/>
              <a:lightRig rig="threePt" dir="t"/>
            </a:scene3d>
            <a:sp3d contourW="12700"/>
          </a:bodyPr>
          <a:lstStyle/>
          <a:p>
            <a:pPr algn="ctr">
              <a:lnSpc>
                <a:spcPct val="120000"/>
              </a:lnSpc>
            </a:pPr>
            <a:r>
              <a:rPr lang="en-US" altLang="zh-TW" sz="2000" b="1" dirty="0" smtClean="0"/>
              <a:t>9/26(</a:t>
            </a:r>
            <a:r>
              <a:rPr lang="zh-TW" altLang="en-US" sz="2000" b="1" dirty="0" smtClean="0"/>
              <a:t>三</a:t>
            </a:r>
            <a:r>
              <a:rPr lang="en-US" altLang="zh-TW" sz="2000" b="1" dirty="0" smtClean="0"/>
              <a:t>)</a:t>
            </a:r>
            <a:r>
              <a:rPr lang="zh-TW" altLang="en-US" sz="2000" b="1" dirty="0" smtClean="0"/>
              <a:t>中午</a:t>
            </a:r>
            <a:endParaRPr lang="en-US" altLang="zh-TW" sz="2000" b="1" dirty="0" smtClean="0"/>
          </a:p>
          <a:p>
            <a:pPr algn="ctr">
              <a:lnSpc>
                <a:spcPct val="120000"/>
              </a:lnSpc>
            </a:pPr>
            <a:r>
              <a:rPr lang="zh-TW" altLang="en-US" sz="2000" b="1" dirty="0" smtClean="0"/>
              <a:t>認輔工作</a:t>
            </a:r>
            <a:endParaRPr lang="en-US" altLang="zh-TW" sz="2000" b="1" dirty="0" smtClean="0"/>
          </a:p>
          <a:p>
            <a:pPr algn="ctr">
              <a:lnSpc>
                <a:spcPct val="120000"/>
              </a:lnSpc>
            </a:pPr>
            <a:r>
              <a:rPr lang="zh-TW" altLang="en-US" sz="2000" b="1" dirty="0" smtClean="0"/>
              <a:t>說明會議</a:t>
            </a:r>
            <a:endParaRPr lang="zh-CN" altLang="en-US" sz="2000" b="1" dirty="0"/>
          </a:p>
        </p:txBody>
      </p:sp>
      <p:sp>
        <p:nvSpPr>
          <p:cNvPr id="29" name="矩形 28"/>
          <p:cNvSpPr/>
          <p:nvPr/>
        </p:nvSpPr>
        <p:spPr>
          <a:xfrm>
            <a:off x="6244693" y="3807036"/>
            <a:ext cx="1892718" cy="1569660"/>
          </a:xfrm>
          <a:prstGeom prst="rect">
            <a:avLst/>
          </a:prstGeom>
        </p:spPr>
        <p:txBody>
          <a:bodyPr wrap="square">
            <a:spAutoFit/>
            <a:scene3d>
              <a:camera prst="orthographicFront"/>
              <a:lightRig rig="threePt" dir="t"/>
            </a:scene3d>
            <a:sp3d contourW="12700"/>
          </a:bodyPr>
          <a:lstStyle/>
          <a:p>
            <a:pPr algn="ctr">
              <a:lnSpc>
                <a:spcPct val="120000"/>
              </a:lnSpc>
            </a:pPr>
            <a:r>
              <a:rPr lang="zh-TW" altLang="en-US" sz="2000" b="1" dirty="0" smtClean="0"/>
              <a:t>偉大的認輔教師，以</a:t>
            </a:r>
            <a:r>
              <a:rPr lang="zh-TW" altLang="en-US" sz="2000" b="1" u="sng" dirty="0" smtClean="0"/>
              <a:t>一個月關懷小孩一次</a:t>
            </a:r>
            <a:r>
              <a:rPr lang="zh-TW" altLang="en-US" sz="2000" b="1" dirty="0" smtClean="0"/>
              <a:t>為原則</a:t>
            </a:r>
            <a:r>
              <a:rPr lang="en-US" altLang="zh-TW" sz="2000" b="1" dirty="0" smtClean="0"/>
              <a:t>~</a:t>
            </a:r>
            <a:endParaRPr lang="zh-CN" altLang="en-US" sz="2000" b="1" dirty="0"/>
          </a:p>
        </p:txBody>
      </p:sp>
      <p:sp>
        <p:nvSpPr>
          <p:cNvPr id="22" name="矩形 21"/>
          <p:cNvSpPr/>
          <p:nvPr/>
        </p:nvSpPr>
        <p:spPr>
          <a:xfrm>
            <a:off x="1475656" y="1782977"/>
            <a:ext cx="6548554" cy="609398"/>
          </a:xfrm>
          <a:prstGeom prst="rect">
            <a:avLst/>
          </a:prstGeom>
        </p:spPr>
        <p:txBody>
          <a:bodyPr wrap="square">
            <a:spAutoFit/>
            <a:scene3d>
              <a:camera prst="orthographicFront"/>
              <a:lightRig rig="threePt" dir="t"/>
            </a:scene3d>
            <a:sp3d contourW="12700"/>
          </a:bodyPr>
          <a:lstStyle/>
          <a:p>
            <a:pPr>
              <a:lnSpc>
                <a:spcPct val="120000"/>
              </a:lnSpc>
            </a:pPr>
            <a:r>
              <a:rPr lang="zh-TW" altLang="en-US" sz="2800" b="1" dirty="0" smtClean="0">
                <a:solidFill>
                  <a:schemeClr val="tx1">
                    <a:lumMod val="65000"/>
                    <a:lumOff val="35000"/>
                  </a:schemeClr>
                </a:solidFill>
              </a:rPr>
              <a:t>落實「人人參與認輔，一師照顧一生」</a:t>
            </a:r>
            <a:endParaRPr lang="zh-CN" altLang="en-US" sz="2800" b="1" dirty="0">
              <a:solidFill>
                <a:schemeClr val="tx1">
                  <a:lumMod val="65000"/>
                  <a:lumOff val="35000"/>
                </a:schemeClr>
              </a:solidFill>
            </a:endParaRPr>
          </a:p>
        </p:txBody>
      </p:sp>
      <p:grpSp>
        <p:nvGrpSpPr>
          <p:cNvPr id="13" name="组合 15"/>
          <p:cNvGrpSpPr>
            <a:grpSpLocks/>
          </p:cNvGrpSpPr>
          <p:nvPr/>
        </p:nvGrpSpPr>
        <p:grpSpPr bwMode="auto">
          <a:xfrm>
            <a:off x="-252536" y="116632"/>
            <a:ext cx="3744416" cy="648072"/>
            <a:chOff x="6168776" y="1221671"/>
            <a:chExt cx="4813382" cy="606624"/>
          </a:xfrm>
        </p:grpSpPr>
        <p:sp>
          <p:nvSpPr>
            <p:cNvPr id="14" name="圆角矩形 2"/>
            <p:cNvSpPr/>
            <p:nvPr/>
          </p:nvSpPr>
          <p:spPr>
            <a:xfrm>
              <a:off x="6168776" y="1221671"/>
              <a:ext cx="4455682" cy="606624"/>
            </a:xfrm>
            <a:prstGeom prst="roundRect">
              <a:avLst>
                <a:gd name="adj" fmla="val 50000"/>
              </a:avLst>
            </a:prstGeom>
            <a:solidFill>
              <a:srgbClr val="FFFFFF"/>
            </a:solidFill>
            <a:ln w="28575">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sz="1200">
                <a:solidFill>
                  <a:srgbClr val="3F7B33"/>
                </a:solidFill>
                <a:latin typeface="等线" panose="020F0502020204030204"/>
                <a:ea typeface="等线" panose="02010600030101010101" pitchFamily="2" charset="-122"/>
              </a:endParaRPr>
            </a:p>
          </p:txBody>
        </p:sp>
        <p:sp>
          <p:nvSpPr>
            <p:cNvPr id="15" name="文本框 13"/>
            <p:cNvSpPr txBox="1">
              <a:spLocks noChangeArrowheads="1"/>
            </p:cNvSpPr>
            <p:nvPr/>
          </p:nvSpPr>
          <p:spPr bwMode="auto">
            <a:xfrm>
              <a:off x="6834600" y="1233423"/>
              <a:ext cx="4147558" cy="547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Gulim" panose="020B0600000101010101" pitchFamily="34" charset="-127"/>
                  <a:ea typeface="Gulim" panose="020B0600000101010101" pitchFamily="34" charset="-127"/>
                </a:defRPr>
              </a:lvl1pPr>
              <a:lvl2pPr marL="742950" indent="-285750">
                <a:defRPr>
                  <a:solidFill>
                    <a:schemeClr val="tx1"/>
                  </a:solidFill>
                  <a:latin typeface="Gulim" panose="020B0600000101010101" pitchFamily="34" charset="-127"/>
                  <a:ea typeface="Gulim" panose="020B0600000101010101" pitchFamily="34" charset="-127"/>
                </a:defRPr>
              </a:lvl2pPr>
              <a:lvl3pPr marL="1143000" indent="-228600">
                <a:defRPr>
                  <a:solidFill>
                    <a:schemeClr val="tx1"/>
                  </a:solidFill>
                  <a:latin typeface="Gulim" panose="020B0600000101010101" pitchFamily="34" charset="-127"/>
                  <a:ea typeface="Gulim" panose="020B0600000101010101" pitchFamily="34" charset="-127"/>
                </a:defRPr>
              </a:lvl3pPr>
              <a:lvl4pPr marL="1600200" indent="-228600">
                <a:defRPr>
                  <a:solidFill>
                    <a:schemeClr val="tx1"/>
                  </a:solidFill>
                  <a:latin typeface="Gulim" panose="020B0600000101010101" pitchFamily="34" charset="-127"/>
                  <a:ea typeface="Gulim" panose="020B0600000101010101" pitchFamily="34" charset="-127"/>
                </a:defRPr>
              </a:lvl4pPr>
              <a:lvl5pPr marL="2057400" indent="-228600">
                <a:defRPr>
                  <a:solidFill>
                    <a:schemeClr val="tx1"/>
                  </a:solidFill>
                  <a:latin typeface="Gulim" panose="020B0600000101010101" pitchFamily="34" charset="-127"/>
                  <a:ea typeface="Gulim" panose="020B0600000101010101" pitchFamily="34" charset="-127"/>
                </a:defRPr>
              </a:lvl5pPr>
              <a:lvl6pPr marL="2514600" indent="-228600" eaLnBrk="0" fontAlgn="base" hangingPunct="0">
                <a:spcBef>
                  <a:spcPct val="0"/>
                </a:spcBef>
                <a:spcAft>
                  <a:spcPct val="0"/>
                </a:spcAft>
                <a:defRPr>
                  <a:solidFill>
                    <a:schemeClr val="tx1"/>
                  </a:solidFill>
                  <a:latin typeface="Gulim" panose="020B0600000101010101" pitchFamily="34" charset="-127"/>
                  <a:ea typeface="Gulim" panose="020B0600000101010101" pitchFamily="34" charset="-127"/>
                </a:defRPr>
              </a:lvl6pPr>
              <a:lvl7pPr marL="2971800" indent="-228600" eaLnBrk="0" fontAlgn="base" hangingPunct="0">
                <a:spcBef>
                  <a:spcPct val="0"/>
                </a:spcBef>
                <a:spcAft>
                  <a:spcPct val="0"/>
                </a:spcAft>
                <a:defRPr>
                  <a:solidFill>
                    <a:schemeClr val="tx1"/>
                  </a:solidFill>
                  <a:latin typeface="Gulim" panose="020B0600000101010101" pitchFamily="34" charset="-127"/>
                  <a:ea typeface="Gulim" panose="020B0600000101010101" pitchFamily="34" charset="-127"/>
                </a:defRPr>
              </a:lvl7pPr>
              <a:lvl8pPr marL="3429000" indent="-228600" eaLnBrk="0" fontAlgn="base" hangingPunct="0">
                <a:spcBef>
                  <a:spcPct val="0"/>
                </a:spcBef>
                <a:spcAft>
                  <a:spcPct val="0"/>
                </a:spcAft>
                <a:defRPr>
                  <a:solidFill>
                    <a:schemeClr val="tx1"/>
                  </a:solidFill>
                  <a:latin typeface="Gulim" panose="020B0600000101010101" pitchFamily="34" charset="-127"/>
                  <a:ea typeface="Gulim" panose="020B0600000101010101" pitchFamily="34" charset="-127"/>
                </a:defRPr>
              </a:lvl8pPr>
              <a:lvl9pPr marL="3886200" indent="-228600" eaLnBrk="0" fontAlgn="base" hangingPunct="0">
                <a:spcBef>
                  <a:spcPct val="0"/>
                </a:spcBef>
                <a:spcAft>
                  <a:spcPct val="0"/>
                </a:spcAft>
                <a:defRPr>
                  <a:solidFill>
                    <a:schemeClr val="tx1"/>
                  </a:solidFill>
                  <a:latin typeface="Gulim" panose="020B0600000101010101" pitchFamily="34" charset="-127"/>
                  <a:ea typeface="Gulim" panose="020B0600000101010101" pitchFamily="34" charset="-127"/>
                </a:defRPr>
              </a:lvl9pPr>
            </a:lstStyle>
            <a:p>
              <a:pPr latinLnBrk="1"/>
              <a:r>
                <a:rPr lang="zh-TW" altLang="en-US" sz="3200" dirty="0" smtClean="0">
                  <a:solidFill>
                    <a:srgbClr val="7F7F7F"/>
                  </a:solidFill>
                  <a:latin typeface="+mn-lt"/>
                  <a:ea typeface="文鼎粗圓" pitchFamily="49" charset="-120"/>
                  <a:cs typeface="+mj-cs"/>
                </a:rPr>
                <a:t>個案輔導</a:t>
              </a:r>
              <a:r>
                <a:rPr lang="en-US" altLang="zh-TW" sz="3200" dirty="0" smtClean="0">
                  <a:solidFill>
                    <a:srgbClr val="7F7F7F"/>
                  </a:solidFill>
                  <a:latin typeface="+mn-lt"/>
                  <a:ea typeface="文鼎粗圓" pitchFamily="49" charset="-120"/>
                  <a:cs typeface="+mj-cs"/>
                </a:rPr>
                <a:t>-</a:t>
              </a:r>
              <a:r>
                <a:rPr lang="zh-TW" altLang="en-US" sz="3200" dirty="0" smtClean="0">
                  <a:solidFill>
                    <a:srgbClr val="7F7F7F"/>
                  </a:solidFill>
                  <a:latin typeface="+mn-lt"/>
                  <a:ea typeface="文鼎粗圓" pitchFamily="49" charset="-120"/>
                  <a:cs typeface="+mj-cs"/>
                </a:rPr>
                <a:t>認輔</a:t>
              </a:r>
              <a:endParaRPr lang="zh-CN" altLang="en-US" sz="3200" dirty="0">
                <a:solidFill>
                  <a:srgbClr val="7F7F7F"/>
                </a:solidFill>
                <a:latin typeface="+mn-lt"/>
                <a:ea typeface="文鼎粗圓" pitchFamily="49" charset="-120"/>
                <a:cs typeface="+mj-cs"/>
              </a:endParaRPr>
            </a:p>
          </p:txBody>
        </p:sp>
      </p:grpSp>
    </p:spTree>
    <p:extLst>
      <p:ext uri="{BB962C8B-B14F-4D97-AF65-F5344CB8AC3E}">
        <p14:creationId xmlns:p14="http://schemas.microsoft.com/office/powerpoint/2010/main" val="157300386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additive="base">
                                        <p:cTn id="7" dur="500" fill="hold"/>
                                        <p:tgtEl>
                                          <p:spTgt spid="13"/>
                                        </p:tgtEl>
                                        <p:attrNameLst>
                                          <p:attrName>ppt_x</p:attrName>
                                        </p:attrNameLst>
                                      </p:cBhvr>
                                      <p:tavLst>
                                        <p:tav tm="0">
                                          <p:val>
                                            <p:strVal val="0-#ppt_w/2"/>
                                          </p:val>
                                        </p:tav>
                                        <p:tav tm="100000">
                                          <p:val>
                                            <p:strVal val="#ppt_x"/>
                                          </p:val>
                                        </p:tav>
                                      </p:tavLst>
                                    </p:anim>
                                    <p:anim calcmode="lin" valueType="num">
                                      <p:cBhvr additive="base">
                                        <p:cTn id="8" dur="500" fill="hold"/>
                                        <p:tgtEl>
                                          <p:spTgt spid="13"/>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53" presetClass="entr" presetSubtype="16" fill="hold" grpId="0" nodeType="afterEffect">
                                  <p:stCondLst>
                                    <p:cond delay="0"/>
                                  </p:stCondLst>
                                  <p:childTnLst>
                                    <p:set>
                                      <p:cBhvr>
                                        <p:cTn id="11" dur="1" fill="hold">
                                          <p:stCondLst>
                                            <p:cond delay="0"/>
                                          </p:stCondLst>
                                        </p:cTn>
                                        <p:tgtEl>
                                          <p:spTgt spid="22"/>
                                        </p:tgtEl>
                                        <p:attrNameLst>
                                          <p:attrName>style.visibility</p:attrName>
                                        </p:attrNameLst>
                                      </p:cBhvr>
                                      <p:to>
                                        <p:strVal val="visible"/>
                                      </p:to>
                                    </p:set>
                                    <p:anim calcmode="lin" valueType="num">
                                      <p:cBhvr>
                                        <p:cTn id="12" dur="500" fill="hold"/>
                                        <p:tgtEl>
                                          <p:spTgt spid="22"/>
                                        </p:tgtEl>
                                        <p:attrNameLst>
                                          <p:attrName>ppt_w</p:attrName>
                                        </p:attrNameLst>
                                      </p:cBhvr>
                                      <p:tavLst>
                                        <p:tav tm="0">
                                          <p:val>
                                            <p:fltVal val="0"/>
                                          </p:val>
                                        </p:tav>
                                        <p:tav tm="100000">
                                          <p:val>
                                            <p:strVal val="#ppt_w"/>
                                          </p:val>
                                        </p:tav>
                                      </p:tavLst>
                                    </p:anim>
                                    <p:anim calcmode="lin" valueType="num">
                                      <p:cBhvr>
                                        <p:cTn id="13" dur="500" fill="hold"/>
                                        <p:tgtEl>
                                          <p:spTgt spid="22"/>
                                        </p:tgtEl>
                                        <p:attrNameLst>
                                          <p:attrName>ppt_h</p:attrName>
                                        </p:attrNameLst>
                                      </p:cBhvr>
                                      <p:tavLst>
                                        <p:tav tm="0">
                                          <p:val>
                                            <p:fltVal val="0"/>
                                          </p:val>
                                        </p:tav>
                                        <p:tav tm="100000">
                                          <p:val>
                                            <p:strVal val="#ppt_h"/>
                                          </p:val>
                                        </p:tav>
                                      </p:tavLst>
                                    </p:anim>
                                    <p:animEffect transition="in" filter="fade">
                                      <p:cBhvr>
                                        <p:cTn id="14" dur="500"/>
                                        <p:tgtEl>
                                          <p:spTgt spid="22"/>
                                        </p:tgtEl>
                                      </p:cBhvr>
                                    </p:animEffect>
                                  </p:childTnLst>
                                </p:cTn>
                              </p:par>
                            </p:childTnLst>
                          </p:cTn>
                        </p:par>
                        <p:par>
                          <p:cTn id="15" fill="hold">
                            <p:stCondLst>
                              <p:cond delay="1000"/>
                            </p:stCondLst>
                            <p:childTnLst>
                              <p:par>
                                <p:cTn id="16" presetID="53" presetClass="entr" presetSubtype="16" fill="hold" grpId="0" nodeType="afterEffect">
                                  <p:stCondLst>
                                    <p:cond delay="0"/>
                                  </p:stCondLst>
                                  <p:childTnLst>
                                    <p:set>
                                      <p:cBhvr>
                                        <p:cTn id="17" dur="1" fill="hold">
                                          <p:stCondLst>
                                            <p:cond delay="0"/>
                                          </p:stCondLst>
                                        </p:cTn>
                                        <p:tgtEl>
                                          <p:spTgt spid="4"/>
                                        </p:tgtEl>
                                        <p:attrNameLst>
                                          <p:attrName>style.visibility</p:attrName>
                                        </p:attrNameLst>
                                      </p:cBhvr>
                                      <p:to>
                                        <p:strVal val="visible"/>
                                      </p:to>
                                    </p:set>
                                    <p:anim calcmode="lin" valueType="num">
                                      <p:cBhvr>
                                        <p:cTn id="18" dur="500" fill="hold"/>
                                        <p:tgtEl>
                                          <p:spTgt spid="4"/>
                                        </p:tgtEl>
                                        <p:attrNameLst>
                                          <p:attrName>ppt_w</p:attrName>
                                        </p:attrNameLst>
                                      </p:cBhvr>
                                      <p:tavLst>
                                        <p:tav tm="0">
                                          <p:val>
                                            <p:fltVal val="0"/>
                                          </p:val>
                                        </p:tav>
                                        <p:tav tm="100000">
                                          <p:val>
                                            <p:strVal val="#ppt_w"/>
                                          </p:val>
                                        </p:tav>
                                      </p:tavLst>
                                    </p:anim>
                                    <p:anim calcmode="lin" valueType="num">
                                      <p:cBhvr>
                                        <p:cTn id="19" dur="500" fill="hold"/>
                                        <p:tgtEl>
                                          <p:spTgt spid="4"/>
                                        </p:tgtEl>
                                        <p:attrNameLst>
                                          <p:attrName>ppt_h</p:attrName>
                                        </p:attrNameLst>
                                      </p:cBhvr>
                                      <p:tavLst>
                                        <p:tav tm="0">
                                          <p:val>
                                            <p:fltVal val="0"/>
                                          </p:val>
                                        </p:tav>
                                        <p:tav tm="100000">
                                          <p:val>
                                            <p:strVal val="#ppt_h"/>
                                          </p:val>
                                        </p:tav>
                                      </p:tavLst>
                                    </p:anim>
                                    <p:animEffect transition="in" filter="fade">
                                      <p:cBhvr>
                                        <p:cTn id="20" dur="500"/>
                                        <p:tgtEl>
                                          <p:spTgt spid="4"/>
                                        </p:tgtEl>
                                      </p:cBhvr>
                                    </p:animEffect>
                                  </p:childTnLst>
                                </p:cTn>
                              </p:par>
                              <p:par>
                                <p:cTn id="21" presetID="53" presetClass="entr" presetSubtype="16" fill="hold" grpId="0" nodeType="withEffect">
                                  <p:stCondLst>
                                    <p:cond delay="0"/>
                                  </p:stCondLst>
                                  <p:childTnLst>
                                    <p:set>
                                      <p:cBhvr>
                                        <p:cTn id="22" dur="1" fill="hold">
                                          <p:stCondLst>
                                            <p:cond delay="0"/>
                                          </p:stCondLst>
                                        </p:cTn>
                                        <p:tgtEl>
                                          <p:spTgt spid="5"/>
                                        </p:tgtEl>
                                        <p:attrNameLst>
                                          <p:attrName>style.visibility</p:attrName>
                                        </p:attrNameLst>
                                      </p:cBhvr>
                                      <p:to>
                                        <p:strVal val="visible"/>
                                      </p:to>
                                    </p:set>
                                    <p:anim calcmode="lin" valueType="num">
                                      <p:cBhvr>
                                        <p:cTn id="23" dur="500" fill="hold"/>
                                        <p:tgtEl>
                                          <p:spTgt spid="5"/>
                                        </p:tgtEl>
                                        <p:attrNameLst>
                                          <p:attrName>ppt_w</p:attrName>
                                        </p:attrNameLst>
                                      </p:cBhvr>
                                      <p:tavLst>
                                        <p:tav tm="0">
                                          <p:val>
                                            <p:fltVal val="0"/>
                                          </p:val>
                                        </p:tav>
                                        <p:tav tm="100000">
                                          <p:val>
                                            <p:strVal val="#ppt_w"/>
                                          </p:val>
                                        </p:tav>
                                      </p:tavLst>
                                    </p:anim>
                                    <p:anim calcmode="lin" valueType="num">
                                      <p:cBhvr>
                                        <p:cTn id="24" dur="500" fill="hold"/>
                                        <p:tgtEl>
                                          <p:spTgt spid="5"/>
                                        </p:tgtEl>
                                        <p:attrNameLst>
                                          <p:attrName>ppt_h</p:attrName>
                                        </p:attrNameLst>
                                      </p:cBhvr>
                                      <p:tavLst>
                                        <p:tav tm="0">
                                          <p:val>
                                            <p:fltVal val="0"/>
                                          </p:val>
                                        </p:tav>
                                        <p:tav tm="100000">
                                          <p:val>
                                            <p:strVal val="#ppt_h"/>
                                          </p:val>
                                        </p:tav>
                                      </p:tavLst>
                                    </p:anim>
                                    <p:animEffect transition="in" filter="fade">
                                      <p:cBhvr>
                                        <p:cTn id="25" dur="500"/>
                                        <p:tgtEl>
                                          <p:spTgt spid="5"/>
                                        </p:tgtEl>
                                      </p:cBhvr>
                                    </p:animEffect>
                                  </p:childTnLst>
                                </p:cTn>
                              </p:par>
                              <p:par>
                                <p:cTn id="26" presetID="53" presetClass="entr" presetSubtype="16" fill="hold" grpId="0" nodeType="withEffect">
                                  <p:stCondLst>
                                    <p:cond delay="0"/>
                                  </p:stCondLst>
                                  <p:childTnLst>
                                    <p:set>
                                      <p:cBhvr>
                                        <p:cTn id="27" dur="1" fill="hold">
                                          <p:stCondLst>
                                            <p:cond delay="0"/>
                                          </p:stCondLst>
                                        </p:cTn>
                                        <p:tgtEl>
                                          <p:spTgt spid="7"/>
                                        </p:tgtEl>
                                        <p:attrNameLst>
                                          <p:attrName>style.visibility</p:attrName>
                                        </p:attrNameLst>
                                      </p:cBhvr>
                                      <p:to>
                                        <p:strVal val="visible"/>
                                      </p:to>
                                    </p:set>
                                    <p:anim calcmode="lin" valueType="num">
                                      <p:cBhvr>
                                        <p:cTn id="28" dur="500" fill="hold"/>
                                        <p:tgtEl>
                                          <p:spTgt spid="7"/>
                                        </p:tgtEl>
                                        <p:attrNameLst>
                                          <p:attrName>ppt_w</p:attrName>
                                        </p:attrNameLst>
                                      </p:cBhvr>
                                      <p:tavLst>
                                        <p:tav tm="0">
                                          <p:val>
                                            <p:fltVal val="0"/>
                                          </p:val>
                                        </p:tav>
                                        <p:tav tm="100000">
                                          <p:val>
                                            <p:strVal val="#ppt_w"/>
                                          </p:val>
                                        </p:tav>
                                      </p:tavLst>
                                    </p:anim>
                                    <p:anim calcmode="lin" valueType="num">
                                      <p:cBhvr>
                                        <p:cTn id="29" dur="500" fill="hold"/>
                                        <p:tgtEl>
                                          <p:spTgt spid="7"/>
                                        </p:tgtEl>
                                        <p:attrNameLst>
                                          <p:attrName>ppt_h</p:attrName>
                                        </p:attrNameLst>
                                      </p:cBhvr>
                                      <p:tavLst>
                                        <p:tav tm="0">
                                          <p:val>
                                            <p:fltVal val="0"/>
                                          </p:val>
                                        </p:tav>
                                        <p:tav tm="100000">
                                          <p:val>
                                            <p:strVal val="#ppt_h"/>
                                          </p:val>
                                        </p:tav>
                                      </p:tavLst>
                                    </p:anim>
                                    <p:animEffect transition="in" filter="fade">
                                      <p:cBhvr>
                                        <p:cTn id="30" dur="500"/>
                                        <p:tgtEl>
                                          <p:spTgt spid="7"/>
                                        </p:tgtEl>
                                      </p:cBhvr>
                                    </p:animEffect>
                                  </p:childTnLst>
                                </p:cTn>
                              </p:par>
                              <p:par>
                                <p:cTn id="31" presetID="53" presetClass="entr" presetSubtype="16" fill="hold" nodeType="withEffect">
                                  <p:stCondLst>
                                    <p:cond delay="0"/>
                                  </p:stCondLst>
                                  <p:childTnLst>
                                    <p:set>
                                      <p:cBhvr>
                                        <p:cTn id="32" dur="1" fill="hold">
                                          <p:stCondLst>
                                            <p:cond delay="0"/>
                                          </p:stCondLst>
                                        </p:cTn>
                                        <p:tgtEl>
                                          <p:spTgt spid="9"/>
                                        </p:tgtEl>
                                        <p:attrNameLst>
                                          <p:attrName>style.visibility</p:attrName>
                                        </p:attrNameLst>
                                      </p:cBhvr>
                                      <p:to>
                                        <p:strVal val="visible"/>
                                      </p:to>
                                    </p:set>
                                    <p:anim calcmode="lin" valueType="num">
                                      <p:cBhvr>
                                        <p:cTn id="33" dur="500" fill="hold"/>
                                        <p:tgtEl>
                                          <p:spTgt spid="9"/>
                                        </p:tgtEl>
                                        <p:attrNameLst>
                                          <p:attrName>ppt_w</p:attrName>
                                        </p:attrNameLst>
                                      </p:cBhvr>
                                      <p:tavLst>
                                        <p:tav tm="0">
                                          <p:val>
                                            <p:fltVal val="0"/>
                                          </p:val>
                                        </p:tav>
                                        <p:tav tm="100000">
                                          <p:val>
                                            <p:strVal val="#ppt_w"/>
                                          </p:val>
                                        </p:tav>
                                      </p:tavLst>
                                    </p:anim>
                                    <p:anim calcmode="lin" valueType="num">
                                      <p:cBhvr>
                                        <p:cTn id="34" dur="500" fill="hold"/>
                                        <p:tgtEl>
                                          <p:spTgt spid="9"/>
                                        </p:tgtEl>
                                        <p:attrNameLst>
                                          <p:attrName>ppt_h</p:attrName>
                                        </p:attrNameLst>
                                      </p:cBhvr>
                                      <p:tavLst>
                                        <p:tav tm="0">
                                          <p:val>
                                            <p:fltVal val="0"/>
                                          </p:val>
                                        </p:tav>
                                        <p:tav tm="100000">
                                          <p:val>
                                            <p:strVal val="#ppt_h"/>
                                          </p:val>
                                        </p:tav>
                                      </p:tavLst>
                                    </p:anim>
                                    <p:animEffect transition="in" filter="fade">
                                      <p:cBhvr>
                                        <p:cTn id="35" dur="500"/>
                                        <p:tgtEl>
                                          <p:spTgt spid="9"/>
                                        </p:tgtEl>
                                      </p:cBhvr>
                                    </p:animEffect>
                                  </p:childTnLst>
                                </p:cTn>
                              </p:par>
                              <p:par>
                                <p:cTn id="36" presetID="53" presetClass="entr" presetSubtype="16" fill="hold" nodeType="withEffect">
                                  <p:stCondLst>
                                    <p:cond delay="0"/>
                                  </p:stCondLst>
                                  <p:childTnLst>
                                    <p:set>
                                      <p:cBhvr>
                                        <p:cTn id="37" dur="1" fill="hold">
                                          <p:stCondLst>
                                            <p:cond delay="0"/>
                                          </p:stCondLst>
                                        </p:cTn>
                                        <p:tgtEl>
                                          <p:spTgt spid="10"/>
                                        </p:tgtEl>
                                        <p:attrNameLst>
                                          <p:attrName>style.visibility</p:attrName>
                                        </p:attrNameLst>
                                      </p:cBhvr>
                                      <p:to>
                                        <p:strVal val="visible"/>
                                      </p:to>
                                    </p:set>
                                    <p:anim calcmode="lin" valueType="num">
                                      <p:cBhvr>
                                        <p:cTn id="38" dur="500" fill="hold"/>
                                        <p:tgtEl>
                                          <p:spTgt spid="10"/>
                                        </p:tgtEl>
                                        <p:attrNameLst>
                                          <p:attrName>ppt_w</p:attrName>
                                        </p:attrNameLst>
                                      </p:cBhvr>
                                      <p:tavLst>
                                        <p:tav tm="0">
                                          <p:val>
                                            <p:fltVal val="0"/>
                                          </p:val>
                                        </p:tav>
                                        <p:tav tm="100000">
                                          <p:val>
                                            <p:strVal val="#ppt_w"/>
                                          </p:val>
                                        </p:tav>
                                      </p:tavLst>
                                    </p:anim>
                                    <p:anim calcmode="lin" valueType="num">
                                      <p:cBhvr>
                                        <p:cTn id="39" dur="500" fill="hold"/>
                                        <p:tgtEl>
                                          <p:spTgt spid="10"/>
                                        </p:tgtEl>
                                        <p:attrNameLst>
                                          <p:attrName>ppt_h</p:attrName>
                                        </p:attrNameLst>
                                      </p:cBhvr>
                                      <p:tavLst>
                                        <p:tav tm="0">
                                          <p:val>
                                            <p:fltVal val="0"/>
                                          </p:val>
                                        </p:tav>
                                        <p:tav tm="100000">
                                          <p:val>
                                            <p:strVal val="#ppt_h"/>
                                          </p:val>
                                        </p:tav>
                                      </p:tavLst>
                                    </p:anim>
                                    <p:animEffect transition="in" filter="fade">
                                      <p:cBhvr>
                                        <p:cTn id="40" dur="500"/>
                                        <p:tgtEl>
                                          <p:spTgt spid="10"/>
                                        </p:tgtEl>
                                      </p:cBhvr>
                                    </p:animEffect>
                                  </p:childTnLst>
                                </p:cTn>
                              </p:par>
                              <p:par>
                                <p:cTn id="41" presetID="53" presetClass="entr" presetSubtype="16" fill="hold" grpId="0" nodeType="withEffect">
                                  <p:stCondLst>
                                    <p:cond delay="0"/>
                                  </p:stCondLst>
                                  <p:childTnLst>
                                    <p:set>
                                      <p:cBhvr>
                                        <p:cTn id="42" dur="1" fill="hold">
                                          <p:stCondLst>
                                            <p:cond delay="0"/>
                                          </p:stCondLst>
                                        </p:cTn>
                                        <p:tgtEl>
                                          <p:spTgt spid="25"/>
                                        </p:tgtEl>
                                        <p:attrNameLst>
                                          <p:attrName>style.visibility</p:attrName>
                                        </p:attrNameLst>
                                      </p:cBhvr>
                                      <p:to>
                                        <p:strVal val="visible"/>
                                      </p:to>
                                    </p:set>
                                    <p:anim calcmode="lin" valueType="num">
                                      <p:cBhvr>
                                        <p:cTn id="43" dur="500" fill="hold"/>
                                        <p:tgtEl>
                                          <p:spTgt spid="25"/>
                                        </p:tgtEl>
                                        <p:attrNameLst>
                                          <p:attrName>ppt_w</p:attrName>
                                        </p:attrNameLst>
                                      </p:cBhvr>
                                      <p:tavLst>
                                        <p:tav tm="0">
                                          <p:val>
                                            <p:fltVal val="0"/>
                                          </p:val>
                                        </p:tav>
                                        <p:tav tm="100000">
                                          <p:val>
                                            <p:strVal val="#ppt_w"/>
                                          </p:val>
                                        </p:tav>
                                      </p:tavLst>
                                    </p:anim>
                                    <p:anim calcmode="lin" valueType="num">
                                      <p:cBhvr>
                                        <p:cTn id="44" dur="500" fill="hold"/>
                                        <p:tgtEl>
                                          <p:spTgt spid="25"/>
                                        </p:tgtEl>
                                        <p:attrNameLst>
                                          <p:attrName>ppt_h</p:attrName>
                                        </p:attrNameLst>
                                      </p:cBhvr>
                                      <p:tavLst>
                                        <p:tav tm="0">
                                          <p:val>
                                            <p:fltVal val="0"/>
                                          </p:val>
                                        </p:tav>
                                        <p:tav tm="100000">
                                          <p:val>
                                            <p:strVal val="#ppt_h"/>
                                          </p:val>
                                        </p:tav>
                                      </p:tavLst>
                                    </p:anim>
                                    <p:animEffect transition="in" filter="fade">
                                      <p:cBhvr>
                                        <p:cTn id="45" dur="500"/>
                                        <p:tgtEl>
                                          <p:spTgt spid="25"/>
                                        </p:tgtEl>
                                      </p:cBhvr>
                                    </p:animEffect>
                                  </p:childTnLst>
                                </p:cTn>
                              </p:par>
                              <p:par>
                                <p:cTn id="46" presetID="53" presetClass="entr" presetSubtype="16" fill="hold" grpId="0" nodeType="withEffect">
                                  <p:stCondLst>
                                    <p:cond delay="0"/>
                                  </p:stCondLst>
                                  <p:childTnLst>
                                    <p:set>
                                      <p:cBhvr>
                                        <p:cTn id="47" dur="1" fill="hold">
                                          <p:stCondLst>
                                            <p:cond delay="0"/>
                                          </p:stCondLst>
                                        </p:cTn>
                                        <p:tgtEl>
                                          <p:spTgt spid="28"/>
                                        </p:tgtEl>
                                        <p:attrNameLst>
                                          <p:attrName>style.visibility</p:attrName>
                                        </p:attrNameLst>
                                      </p:cBhvr>
                                      <p:to>
                                        <p:strVal val="visible"/>
                                      </p:to>
                                    </p:set>
                                    <p:anim calcmode="lin" valueType="num">
                                      <p:cBhvr>
                                        <p:cTn id="48" dur="500" fill="hold"/>
                                        <p:tgtEl>
                                          <p:spTgt spid="28"/>
                                        </p:tgtEl>
                                        <p:attrNameLst>
                                          <p:attrName>ppt_w</p:attrName>
                                        </p:attrNameLst>
                                      </p:cBhvr>
                                      <p:tavLst>
                                        <p:tav tm="0">
                                          <p:val>
                                            <p:fltVal val="0"/>
                                          </p:val>
                                        </p:tav>
                                        <p:tav tm="100000">
                                          <p:val>
                                            <p:strVal val="#ppt_w"/>
                                          </p:val>
                                        </p:tav>
                                      </p:tavLst>
                                    </p:anim>
                                    <p:anim calcmode="lin" valueType="num">
                                      <p:cBhvr>
                                        <p:cTn id="49" dur="500" fill="hold"/>
                                        <p:tgtEl>
                                          <p:spTgt spid="28"/>
                                        </p:tgtEl>
                                        <p:attrNameLst>
                                          <p:attrName>ppt_h</p:attrName>
                                        </p:attrNameLst>
                                      </p:cBhvr>
                                      <p:tavLst>
                                        <p:tav tm="0">
                                          <p:val>
                                            <p:fltVal val="0"/>
                                          </p:val>
                                        </p:tav>
                                        <p:tav tm="100000">
                                          <p:val>
                                            <p:strVal val="#ppt_h"/>
                                          </p:val>
                                        </p:tav>
                                      </p:tavLst>
                                    </p:anim>
                                    <p:animEffect transition="in" filter="fade">
                                      <p:cBhvr>
                                        <p:cTn id="50" dur="500"/>
                                        <p:tgtEl>
                                          <p:spTgt spid="28"/>
                                        </p:tgtEl>
                                      </p:cBhvr>
                                    </p:animEffect>
                                  </p:childTnLst>
                                </p:cTn>
                              </p:par>
                              <p:par>
                                <p:cTn id="51" presetID="53" presetClass="entr" presetSubtype="16" fill="hold" grpId="0" nodeType="withEffect">
                                  <p:stCondLst>
                                    <p:cond delay="0"/>
                                  </p:stCondLst>
                                  <p:childTnLst>
                                    <p:set>
                                      <p:cBhvr>
                                        <p:cTn id="52" dur="1" fill="hold">
                                          <p:stCondLst>
                                            <p:cond delay="0"/>
                                          </p:stCondLst>
                                        </p:cTn>
                                        <p:tgtEl>
                                          <p:spTgt spid="29"/>
                                        </p:tgtEl>
                                        <p:attrNameLst>
                                          <p:attrName>style.visibility</p:attrName>
                                        </p:attrNameLst>
                                      </p:cBhvr>
                                      <p:to>
                                        <p:strVal val="visible"/>
                                      </p:to>
                                    </p:set>
                                    <p:anim calcmode="lin" valueType="num">
                                      <p:cBhvr>
                                        <p:cTn id="53" dur="500" fill="hold"/>
                                        <p:tgtEl>
                                          <p:spTgt spid="29"/>
                                        </p:tgtEl>
                                        <p:attrNameLst>
                                          <p:attrName>ppt_w</p:attrName>
                                        </p:attrNameLst>
                                      </p:cBhvr>
                                      <p:tavLst>
                                        <p:tav tm="0">
                                          <p:val>
                                            <p:fltVal val="0"/>
                                          </p:val>
                                        </p:tav>
                                        <p:tav tm="100000">
                                          <p:val>
                                            <p:strVal val="#ppt_w"/>
                                          </p:val>
                                        </p:tav>
                                      </p:tavLst>
                                    </p:anim>
                                    <p:anim calcmode="lin" valueType="num">
                                      <p:cBhvr>
                                        <p:cTn id="54" dur="500" fill="hold"/>
                                        <p:tgtEl>
                                          <p:spTgt spid="29"/>
                                        </p:tgtEl>
                                        <p:attrNameLst>
                                          <p:attrName>ppt_h</p:attrName>
                                        </p:attrNameLst>
                                      </p:cBhvr>
                                      <p:tavLst>
                                        <p:tav tm="0">
                                          <p:val>
                                            <p:fltVal val="0"/>
                                          </p:val>
                                        </p:tav>
                                        <p:tav tm="100000">
                                          <p:val>
                                            <p:strVal val="#ppt_h"/>
                                          </p:val>
                                        </p:tav>
                                      </p:tavLst>
                                    </p:anim>
                                    <p:animEffect transition="in" filter="fade">
                                      <p:cBhvr>
                                        <p:cTn id="55" dur="5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7" grpId="0" animBg="1"/>
      <p:bldP spid="25" grpId="0"/>
      <p:bldP spid="28" grpId="0"/>
      <p:bldP spid="29" grpId="0"/>
      <p:bldP spid="22"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矩形 12"/>
          <p:cNvSpPr/>
          <p:nvPr/>
        </p:nvSpPr>
        <p:spPr>
          <a:xfrm>
            <a:off x="839892" y="1275980"/>
            <a:ext cx="7431953" cy="2092881"/>
          </a:xfrm>
          <a:prstGeom prst="rect">
            <a:avLst/>
          </a:prstGeom>
        </p:spPr>
        <p:txBody>
          <a:bodyPr wrap="square">
            <a:spAutoFit/>
          </a:bodyPr>
          <a:lstStyle/>
          <a:p>
            <a:pPr indent="-533386">
              <a:spcBef>
                <a:spcPts val="600"/>
              </a:spcBef>
              <a:buFont typeface="Arial" panose="020B0604020202020204" pitchFamily="34" charset="0"/>
              <a:buChar char="•"/>
            </a:pPr>
            <a:r>
              <a:rPr lang="zh-TW" altLang="en-US" sz="2200" dirty="0" smtClean="0">
                <a:latin typeface="微軟正黑體" panose="020B0604030504040204" pitchFamily="34" charset="-120"/>
                <a:ea typeface="微軟正黑體" panose="020B0604030504040204" pitchFamily="34" charset="-120"/>
              </a:rPr>
              <a:t>導師請於</a:t>
            </a:r>
            <a:r>
              <a:rPr lang="en-US" altLang="zh-TW" sz="2200" dirty="0" smtClean="0">
                <a:latin typeface="微軟正黑體" panose="020B0604030504040204" pitchFamily="34" charset="-120"/>
                <a:ea typeface="微軟正黑體" panose="020B0604030504040204" pitchFamily="34" charset="-120"/>
              </a:rPr>
              <a:t>9/5</a:t>
            </a:r>
            <a:r>
              <a:rPr lang="zh-TW" altLang="en-US" sz="2200" dirty="0" smtClean="0">
                <a:latin typeface="微軟正黑體" panose="020B0604030504040204" pitchFamily="34" charset="-120"/>
                <a:ea typeface="微軟正黑體" panose="020B0604030504040204" pitchFamily="34" charset="-120"/>
              </a:rPr>
              <a:t>前提出申請</a:t>
            </a:r>
            <a:endParaRPr lang="en-US" altLang="zh-TW" sz="2200" dirty="0" smtClean="0">
              <a:latin typeface="微軟正黑體" panose="020B0604030504040204" pitchFamily="34" charset="-120"/>
              <a:ea typeface="微軟正黑體" panose="020B0604030504040204" pitchFamily="34" charset="-120"/>
            </a:endParaRPr>
          </a:p>
          <a:p>
            <a:pPr indent="-533386">
              <a:spcBef>
                <a:spcPts val="600"/>
              </a:spcBef>
              <a:buFont typeface="Arial" panose="020B0604020202020204" pitchFamily="34" charset="0"/>
              <a:buChar char="•"/>
            </a:pPr>
            <a:r>
              <a:rPr lang="zh-TW" altLang="en-US" sz="2200" dirty="0" smtClean="0">
                <a:latin typeface="微軟正黑體" panose="020B0604030504040204" pitchFamily="34" charset="-120"/>
                <a:ea typeface="微軟正黑體" panose="020B0604030504040204" pitchFamily="34" charset="-120"/>
              </a:rPr>
              <a:t>課程時間：</a:t>
            </a:r>
            <a:r>
              <a:rPr lang="en-US" altLang="zh-TW" sz="2200" dirty="0" smtClean="0">
                <a:solidFill>
                  <a:srgbClr val="FF0000"/>
                </a:solidFill>
                <a:latin typeface="微軟正黑體" panose="020B0604030504040204" pitchFamily="34" charset="-120"/>
                <a:ea typeface="微軟正黑體" panose="020B0604030504040204" pitchFamily="34" charset="-120"/>
              </a:rPr>
              <a:t>9/17-12/7</a:t>
            </a:r>
          </a:p>
          <a:p>
            <a:pPr indent="-533386">
              <a:spcBef>
                <a:spcPts val="600"/>
              </a:spcBef>
              <a:buFont typeface="Arial" panose="020B0604020202020204" pitchFamily="34" charset="0"/>
              <a:buChar char="•"/>
            </a:pPr>
            <a:r>
              <a:rPr lang="zh-TW" altLang="en-US" sz="2200" dirty="0" smtClean="0">
                <a:latin typeface="微軟正黑體" panose="020B0604030504040204" pitchFamily="34" charset="-120"/>
                <a:ea typeface="微軟正黑體" panose="020B0604030504040204" pitchFamily="34" charset="-120"/>
              </a:rPr>
              <a:t>感謝：方復興老師、翁正杰老師、王月青老師</a:t>
            </a:r>
            <a:r>
              <a:rPr lang="en-US" altLang="zh-TW" sz="2200" dirty="0" smtClean="0">
                <a:latin typeface="微軟正黑體" panose="020B0604030504040204" pitchFamily="34" charset="-120"/>
                <a:ea typeface="微軟正黑體" panose="020B0604030504040204" pitchFamily="34" charset="-120"/>
              </a:rPr>
              <a:t>(</a:t>
            </a:r>
            <a:r>
              <a:rPr lang="zh-TW" altLang="en-US" sz="2200" dirty="0" smtClean="0">
                <a:latin typeface="微軟正黑體" panose="020B0604030504040204" pitchFamily="34" charset="-120"/>
                <a:ea typeface="微軟正黑體" panose="020B0604030504040204" pitchFamily="34" charset="-120"/>
              </a:rPr>
              <a:t>外</a:t>
            </a:r>
            <a:r>
              <a:rPr lang="en-US" altLang="zh-TW" sz="2200" dirty="0" smtClean="0">
                <a:latin typeface="微軟正黑體" panose="020B0604030504040204" pitchFamily="34" charset="-120"/>
                <a:ea typeface="微軟正黑體" panose="020B0604030504040204" pitchFamily="34" charset="-120"/>
              </a:rPr>
              <a:t>)</a:t>
            </a:r>
            <a:r>
              <a:rPr lang="zh-TW" altLang="en-US" sz="2200" dirty="0" smtClean="0">
                <a:latin typeface="微軟正黑體" panose="020B0604030504040204" pitchFamily="34" charset="-120"/>
                <a:ea typeface="微軟正黑體" panose="020B0604030504040204" pitchFamily="34" charset="-120"/>
              </a:rPr>
              <a:t>、</a:t>
            </a:r>
            <a:endParaRPr lang="en-US" altLang="zh-TW" sz="2200" dirty="0" smtClean="0">
              <a:latin typeface="微軟正黑體" panose="020B0604030504040204" pitchFamily="34" charset="-120"/>
              <a:ea typeface="微軟正黑體" panose="020B0604030504040204" pitchFamily="34" charset="-120"/>
            </a:endParaRPr>
          </a:p>
          <a:p>
            <a:pPr>
              <a:spcBef>
                <a:spcPts val="600"/>
              </a:spcBef>
            </a:pPr>
            <a:r>
              <a:rPr lang="zh-TW" altLang="en-US" sz="2200" dirty="0">
                <a:latin typeface="微軟正黑體" panose="020B0604030504040204" pitchFamily="34" charset="-120"/>
                <a:ea typeface="微軟正黑體" panose="020B0604030504040204" pitchFamily="34" charset="-120"/>
              </a:rPr>
              <a:t> </a:t>
            </a:r>
            <a:r>
              <a:rPr lang="zh-TW" altLang="en-US" sz="2200" dirty="0" smtClean="0">
                <a:latin typeface="微軟正黑體" panose="020B0604030504040204" pitchFamily="34" charset="-120"/>
                <a:ea typeface="微軟正黑體" panose="020B0604030504040204" pitchFamily="34" charset="-120"/>
              </a:rPr>
              <a:t>                   宋民惠老師</a:t>
            </a:r>
            <a:r>
              <a:rPr lang="en-US" altLang="zh-TW" sz="2200" dirty="0" smtClean="0">
                <a:latin typeface="微軟正黑體" panose="020B0604030504040204" pitchFamily="34" charset="-120"/>
                <a:ea typeface="微軟正黑體" panose="020B0604030504040204" pitchFamily="34" charset="-120"/>
              </a:rPr>
              <a:t>(</a:t>
            </a:r>
            <a:r>
              <a:rPr lang="zh-TW" altLang="en-US" sz="2200" dirty="0" smtClean="0">
                <a:latin typeface="微軟正黑體" panose="020B0604030504040204" pitchFamily="34" charset="-120"/>
                <a:ea typeface="微軟正黑體" panose="020B0604030504040204" pitchFamily="34" charset="-120"/>
              </a:rPr>
              <a:t>外</a:t>
            </a:r>
            <a:r>
              <a:rPr lang="en-US" altLang="zh-TW" sz="2200" dirty="0" smtClean="0">
                <a:latin typeface="微軟正黑體" panose="020B0604030504040204" pitchFamily="34" charset="-120"/>
                <a:ea typeface="微軟正黑體" panose="020B0604030504040204" pitchFamily="34" charset="-120"/>
              </a:rPr>
              <a:t>)</a:t>
            </a:r>
            <a:r>
              <a:rPr lang="zh-TW" altLang="en-US" sz="2200" dirty="0" smtClean="0">
                <a:latin typeface="微軟正黑體" panose="020B0604030504040204" pitchFamily="34" charset="-120"/>
                <a:ea typeface="微軟正黑體" panose="020B0604030504040204" pitchFamily="34" charset="-120"/>
              </a:rPr>
              <a:t>、邱富美老師</a:t>
            </a:r>
            <a:r>
              <a:rPr lang="en-US" altLang="zh-TW" sz="2200" dirty="0" smtClean="0">
                <a:latin typeface="微軟正黑體" panose="020B0604030504040204" pitchFamily="34" charset="-120"/>
                <a:ea typeface="微軟正黑體" panose="020B0604030504040204" pitchFamily="34" charset="-120"/>
              </a:rPr>
              <a:t>(</a:t>
            </a:r>
            <a:r>
              <a:rPr lang="zh-TW" altLang="en-US" sz="2200" dirty="0" smtClean="0">
                <a:latin typeface="微軟正黑體" panose="020B0604030504040204" pitchFamily="34" charset="-120"/>
                <a:ea typeface="微軟正黑體" panose="020B0604030504040204" pitchFamily="34" charset="-120"/>
              </a:rPr>
              <a:t>外</a:t>
            </a:r>
            <a:r>
              <a:rPr lang="en-US" altLang="zh-TW" sz="2200" dirty="0" smtClean="0">
                <a:latin typeface="微軟正黑體" panose="020B0604030504040204" pitchFamily="34" charset="-120"/>
                <a:ea typeface="微軟正黑體" panose="020B0604030504040204" pitchFamily="34" charset="-120"/>
              </a:rPr>
              <a:t>)</a:t>
            </a:r>
          </a:p>
          <a:p>
            <a:pPr>
              <a:spcBef>
                <a:spcPts val="600"/>
              </a:spcBef>
            </a:pPr>
            <a:endParaRPr lang="en-US" altLang="zh-TW" sz="2200" dirty="0" smtClean="0">
              <a:latin typeface="微軟正黑體" panose="020B0604030504040204" pitchFamily="34" charset="-120"/>
              <a:ea typeface="微軟正黑體" panose="020B0604030504040204" pitchFamily="34" charset="-120"/>
            </a:endParaRPr>
          </a:p>
        </p:txBody>
      </p:sp>
      <p:grpSp>
        <p:nvGrpSpPr>
          <p:cNvPr id="16" name="组合 15"/>
          <p:cNvGrpSpPr>
            <a:grpSpLocks/>
          </p:cNvGrpSpPr>
          <p:nvPr/>
        </p:nvGrpSpPr>
        <p:grpSpPr bwMode="auto">
          <a:xfrm>
            <a:off x="-252537" y="116632"/>
            <a:ext cx="4133158" cy="648072"/>
            <a:chOff x="6168776" y="1221671"/>
            <a:chExt cx="4455682" cy="606624"/>
          </a:xfrm>
        </p:grpSpPr>
        <p:sp>
          <p:nvSpPr>
            <p:cNvPr id="17" name="圆角矩形 2"/>
            <p:cNvSpPr/>
            <p:nvPr/>
          </p:nvSpPr>
          <p:spPr>
            <a:xfrm>
              <a:off x="6168776" y="1221671"/>
              <a:ext cx="4455682" cy="606624"/>
            </a:xfrm>
            <a:prstGeom prst="roundRect">
              <a:avLst>
                <a:gd name="adj" fmla="val 50000"/>
              </a:avLst>
            </a:prstGeom>
            <a:solidFill>
              <a:srgbClr val="FFFFFF"/>
            </a:solidFill>
            <a:ln w="28575">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sz="1200">
                <a:solidFill>
                  <a:srgbClr val="3F7B33"/>
                </a:solidFill>
                <a:latin typeface="等线" panose="020F0502020204030204"/>
                <a:ea typeface="等线" panose="02010600030101010101" pitchFamily="2" charset="-122"/>
              </a:endParaRPr>
            </a:p>
          </p:txBody>
        </p:sp>
        <p:sp>
          <p:nvSpPr>
            <p:cNvPr id="18" name="文本框 13"/>
            <p:cNvSpPr txBox="1">
              <a:spLocks noChangeArrowheads="1"/>
            </p:cNvSpPr>
            <p:nvPr/>
          </p:nvSpPr>
          <p:spPr bwMode="auto">
            <a:xfrm>
              <a:off x="6834599" y="1233423"/>
              <a:ext cx="2411032" cy="547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Gulim" panose="020B0600000101010101" pitchFamily="34" charset="-127"/>
                  <a:ea typeface="Gulim" panose="020B0600000101010101" pitchFamily="34" charset="-127"/>
                </a:defRPr>
              </a:lvl1pPr>
              <a:lvl2pPr marL="742950" indent="-285750">
                <a:defRPr>
                  <a:solidFill>
                    <a:schemeClr val="tx1"/>
                  </a:solidFill>
                  <a:latin typeface="Gulim" panose="020B0600000101010101" pitchFamily="34" charset="-127"/>
                  <a:ea typeface="Gulim" panose="020B0600000101010101" pitchFamily="34" charset="-127"/>
                </a:defRPr>
              </a:lvl2pPr>
              <a:lvl3pPr marL="1143000" indent="-228600">
                <a:defRPr>
                  <a:solidFill>
                    <a:schemeClr val="tx1"/>
                  </a:solidFill>
                  <a:latin typeface="Gulim" panose="020B0600000101010101" pitchFamily="34" charset="-127"/>
                  <a:ea typeface="Gulim" panose="020B0600000101010101" pitchFamily="34" charset="-127"/>
                </a:defRPr>
              </a:lvl3pPr>
              <a:lvl4pPr marL="1600200" indent="-228600">
                <a:defRPr>
                  <a:solidFill>
                    <a:schemeClr val="tx1"/>
                  </a:solidFill>
                  <a:latin typeface="Gulim" panose="020B0600000101010101" pitchFamily="34" charset="-127"/>
                  <a:ea typeface="Gulim" panose="020B0600000101010101" pitchFamily="34" charset="-127"/>
                </a:defRPr>
              </a:lvl4pPr>
              <a:lvl5pPr marL="2057400" indent="-228600">
                <a:defRPr>
                  <a:solidFill>
                    <a:schemeClr val="tx1"/>
                  </a:solidFill>
                  <a:latin typeface="Gulim" panose="020B0600000101010101" pitchFamily="34" charset="-127"/>
                  <a:ea typeface="Gulim" panose="020B0600000101010101" pitchFamily="34" charset="-127"/>
                </a:defRPr>
              </a:lvl5pPr>
              <a:lvl6pPr marL="2514600" indent="-228600" eaLnBrk="0" fontAlgn="base" hangingPunct="0">
                <a:spcBef>
                  <a:spcPct val="0"/>
                </a:spcBef>
                <a:spcAft>
                  <a:spcPct val="0"/>
                </a:spcAft>
                <a:defRPr>
                  <a:solidFill>
                    <a:schemeClr val="tx1"/>
                  </a:solidFill>
                  <a:latin typeface="Gulim" panose="020B0600000101010101" pitchFamily="34" charset="-127"/>
                  <a:ea typeface="Gulim" panose="020B0600000101010101" pitchFamily="34" charset="-127"/>
                </a:defRPr>
              </a:lvl6pPr>
              <a:lvl7pPr marL="2971800" indent="-228600" eaLnBrk="0" fontAlgn="base" hangingPunct="0">
                <a:spcBef>
                  <a:spcPct val="0"/>
                </a:spcBef>
                <a:spcAft>
                  <a:spcPct val="0"/>
                </a:spcAft>
                <a:defRPr>
                  <a:solidFill>
                    <a:schemeClr val="tx1"/>
                  </a:solidFill>
                  <a:latin typeface="Gulim" panose="020B0600000101010101" pitchFamily="34" charset="-127"/>
                  <a:ea typeface="Gulim" panose="020B0600000101010101" pitchFamily="34" charset="-127"/>
                </a:defRPr>
              </a:lvl7pPr>
              <a:lvl8pPr marL="3429000" indent="-228600" eaLnBrk="0" fontAlgn="base" hangingPunct="0">
                <a:spcBef>
                  <a:spcPct val="0"/>
                </a:spcBef>
                <a:spcAft>
                  <a:spcPct val="0"/>
                </a:spcAft>
                <a:defRPr>
                  <a:solidFill>
                    <a:schemeClr val="tx1"/>
                  </a:solidFill>
                  <a:latin typeface="Gulim" panose="020B0600000101010101" pitchFamily="34" charset="-127"/>
                  <a:ea typeface="Gulim" panose="020B0600000101010101" pitchFamily="34" charset="-127"/>
                </a:defRPr>
              </a:lvl8pPr>
              <a:lvl9pPr marL="3886200" indent="-228600" eaLnBrk="0" fontAlgn="base" hangingPunct="0">
                <a:spcBef>
                  <a:spcPct val="0"/>
                </a:spcBef>
                <a:spcAft>
                  <a:spcPct val="0"/>
                </a:spcAft>
                <a:defRPr>
                  <a:solidFill>
                    <a:schemeClr val="tx1"/>
                  </a:solidFill>
                  <a:latin typeface="Gulim" panose="020B0600000101010101" pitchFamily="34" charset="-127"/>
                  <a:ea typeface="Gulim" panose="020B0600000101010101" pitchFamily="34" charset="-127"/>
                </a:defRPr>
              </a:lvl9pPr>
            </a:lstStyle>
            <a:p>
              <a:pPr latinLnBrk="1"/>
              <a:r>
                <a:rPr lang="zh-TW" altLang="en-US" sz="3200" dirty="0">
                  <a:solidFill>
                    <a:srgbClr val="7F7F7F"/>
                  </a:solidFill>
                  <a:latin typeface="+mn-lt"/>
                  <a:ea typeface="文鼎粗圓" pitchFamily="49" charset="-120"/>
                  <a:cs typeface="+mj-cs"/>
                </a:rPr>
                <a:t>高關懷課程</a:t>
              </a:r>
            </a:p>
          </p:txBody>
        </p:sp>
      </p:grpSp>
      <p:grpSp>
        <p:nvGrpSpPr>
          <p:cNvPr id="3" name="群組 2"/>
          <p:cNvGrpSpPr/>
          <p:nvPr/>
        </p:nvGrpSpPr>
        <p:grpSpPr>
          <a:xfrm>
            <a:off x="-344708" y="3207989"/>
            <a:ext cx="9079155" cy="2862853"/>
            <a:chOff x="-344708" y="3207989"/>
            <a:chExt cx="9079155" cy="2862853"/>
          </a:xfrm>
        </p:grpSpPr>
        <p:cxnSp>
          <p:nvCxnSpPr>
            <p:cNvPr id="9" name="Straight Connector 14"/>
            <p:cNvCxnSpPr/>
            <p:nvPr/>
          </p:nvCxnSpPr>
          <p:spPr>
            <a:xfrm rot="16200000">
              <a:off x="2429468" y="3903124"/>
              <a:ext cx="1781894" cy="1334048"/>
            </a:xfrm>
            <a:prstGeom prst="line">
              <a:avLst/>
            </a:prstGeom>
            <a:ln w="12700">
              <a:gradFill flip="none" rotWithShape="1">
                <a:gsLst>
                  <a:gs pos="0">
                    <a:schemeClr val="bg1"/>
                  </a:gs>
                  <a:gs pos="51000">
                    <a:schemeClr val="bg1"/>
                  </a:gs>
                  <a:gs pos="74000">
                    <a:schemeClr val="bg1"/>
                  </a:gs>
                  <a:gs pos="100000">
                    <a:schemeClr val="bg1">
                      <a:alpha val="0"/>
                    </a:schemeClr>
                  </a:gs>
                </a:gsLst>
                <a:lin ang="0" scaled="1"/>
                <a:tileRect/>
              </a:gradFill>
            </a:ln>
          </p:spPr>
          <p:style>
            <a:lnRef idx="1">
              <a:schemeClr val="accent1"/>
            </a:lnRef>
            <a:fillRef idx="0">
              <a:schemeClr val="accent1"/>
            </a:fillRef>
            <a:effectRef idx="0">
              <a:schemeClr val="accent1"/>
            </a:effectRef>
            <a:fontRef idx="minor">
              <a:schemeClr val="tx1"/>
            </a:fontRef>
          </p:style>
        </p:cxnSp>
        <p:cxnSp>
          <p:nvCxnSpPr>
            <p:cNvPr id="10" name="Straight Connector 15"/>
            <p:cNvCxnSpPr/>
            <p:nvPr/>
          </p:nvCxnSpPr>
          <p:spPr>
            <a:xfrm rot="16200000" flipH="1">
              <a:off x="1402431" y="4104918"/>
              <a:ext cx="1741605" cy="1310804"/>
            </a:xfrm>
            <a:prstGeom prst="line">
              <a:avLst/>
            </a:prstGeom>
            <a:ln w="12700">
              <a:gradFill flip="none" rotWithShape="1">
                <a:gsLst>
                  <a:gs pos="0">
                    <a:schemeClr val="bg1"/>
                  </a:gs>
                  <a:gs pos="51000">
                    <a:schemeClr val="bg1"/>
                  </a:gs>
                  <a:gs pos="74000">
                    <a:schemeClr val="bg1"/>
                  </a:gs>
                  <a:gs pos="100000">
                    <a:schemeClr val="bg1">
                      <a:alpha val="0"/>
                    </a:schemeClr>
                  </a:gs>
                </a:gsLst>
                <a:lin ang="0" scaled="1"/>
                <a:tileRect/>
              </a:gradFill>
            </a:ln>
          </p:spPr>
          <p:style>
            <a:lnRef idx="1">
              <a:schemeClr val="accent1"/>
            </a:lnRef>
            <a:fillRef idx="0">
              <a:schemeClr val="accent1"/>
            </a:fillRef>
            <a:effectRef idx="0">
              <a:schemeClr val="accent1"/>
            </a:effectRef>
            <a:fontRef idx="minor">
              <a:schemeClr val="tx1"/>
            </a:fontRef>
          </p:style>
        </p:cxnSp>
        <p:sp>
          <p:nvSpPr>
            <p:cNvPr id="25" name="矩形 24"/>
            <p:cNvSpPr/>
            <p:nvPr/>
          </p:nvSpPr>
          <p:spPr>
            <a:xfrm>
              <a:off x="2073582" y="3472252"/>
              <a:ext cx="1295213" cy="1384995"/>
            </a:xfrm>
            <a:prstGeom prst="rect">
              <a:avLst/>
            </a:prstGeom>
          </p:spPr>
          <p:txBody>
            <a:bodyPr wrap="square">
              <a:spAutoFit/>
              <a:scene3d>
                <a:camera prst="orthographicFront"/>
                <a:lightRig rig="threePt" dir="t"/>
              </a:scene3d>
              <a:sp3d contourW="12700"/>
            </a:bodyPr>
            <a:lstStyle/>
            <a:p>
              <a:pPr algn="ctr">
                <a:lnSpc>
                  <a:spcPct val="120000"/>
                </a:lnSpc>
              </a:pPr>
              <a:r>
                <a:rPr lang="zh-CN" altLang="en-US" sz="1400" dirty="0">
                  <a:solidFill>
                    <a:schemeClr val="bg1"/>
                  </a:solidFill>
                </a:rPr>
                <a:t>用户可以在投影仪</a:t>
              </a:r>
              <a:r>
                <a:rPr lang="zh-CN" altLang="en-US" sz="1400" dirty="0" smtClean="0">
                  <a:solidFill>
                    <a:schemeClr val="bg1"/>
                  </a:solidFill>
                </a:rPr>
                <a:t>或者算</a:t>
              </a:r>
              <a:r>
                <a:rPr lang="zh-CN" altLang="en-US" sz="1400" dirty="0">
                  <a:solidFill>
                    <a:schemeClr val="bg1"/>
                  </a:solidFill>
                </a:rPr>
                <a:t>机上进行演示也可以将演示文稿打印出来</a:t>
              </a:r>
            </a:p>
          </p:txBody>
        </p:sp>
        <p:sp>
          <p:nvSpPr>
            <p:cNvPr id="28" name="矩形 27"/>
            <p:cNvSpPr/>
            <p:nvPr/>
          </p:nvSpPr>
          <p:spPr>
            <a:xfrm>
              <a:off x="3807395" y="3472252"/>
              <a:ext cx="1295213" cy="1384995"/>
            </a:xfrm>
            <a:prstGeom prst="rect">
              <a:avLst/>
            </a:prstGeom>
          </p:spPr>
          <p:txBody>
            <a:bodyPr wrap="square">
              <a:spAutoFit/>
              <a:scene3d>
                <a:camera prst="orthographicFront"/>
                <a:lightRig rig="threePt" dir="t"/>
              </a:scene3d>
              <a:sp3d contourW="12700"/>
            </a:bodyPr>
            <a:lstStyle/>
            <a:p>
              <a:pPr algn="ctr">
                <a:lnSpc>
                  <a:spcPct val="120000"/>
                </a:lnSpc>
              </a:pPr>
              <a:r>
                <a:rPr lang="zh-CN" altLang="en-US" sz="1400" dirty="0">
                  <a:solidFill>
                    <a:schemeClr val="bg1"/>
                  </a:solidFill>
                </a:rPr>
                <a:t>用户可以在投影仪或者计算机上进行演示也可以将演示文稿打印出来</a:t>
              </a:r>
            </a:p>
          </p:txBody>
        </p:sp>
        <p:sp>
          <p:nvSpPr>
            <p:cNvPr id="29" name="矩形 28"/>
            <p:cNvSpPr/>
            <p:nvPr/>
          </p:nvSpPr>
          <p:spPr>
            <a:xfrm>
              <a:off x="5513235" y="3472252"/>
              <a:ext cx="1295213" cy="1384995"/>
            </a:xfrm>
            <a:prstGeom prst="rect">
              <a:avLst/>
            </a:prstGeom>
          </p:spPr>
          <p:txBody>
            <a:bodyPr wrap="square">
              <a:spAutoFit/>
              <a:scene3d>
                <a:camera prst="orthographicFront"/>
                <a:lightRig rig="threePt" dir="t"/>
              </a:scene3d>
              <a:sp3d contourW="12700"/>
            </a:bodyPr>
            <a:lstStyle/>
            <a:p>
              <a:pPr algn="ctr">
                <a:lnSpc>
                  <a:spcPct val="120000"/>
                </a:lnSpc>
              </a:pPr>
              <a:r>
                <a:rPr lang="zh-CN" altLang="en-US" sz="1400" dirty="0">
                  <a:solidFill>
                    <a:schemeClr val="bg1"/>
                  </a:solidFill>
                </a:rPr>
                <a:t>用户</a:t>
              </a:r>
              <a:r>
                <a:rPr lang="zh-CN" altLang="en-US" sz="1400" dirty="0" smtClean="0">
                  <a:solidFill>
                    <a:schemeClr val="bg1"/>
                  </a:solidFill>
                </a:rPr>
                <a:t>可在</a:t>
              </a:r>
              <a:r>
                <a:rPr lang="zh-CN" altLang="en-US" sz="1400" dirty="0">
                  <a:solidFill>
                    <a:schemeClr val="bg1"/>
                  </a:solidFill>
                </a:rPr>
                <a:t>投影仪或者计算机上进行演示也可以将演示文稿打印出来</a:t>
              </a:r>
            </a:p>
          </p:txBody>
        </p:sp>
        <p:sp>
          <p:nvSpPr>
            <p:cNvPr id="23" name="矩形 22"/>
            <p:cNvSpPr/>
            <p:nvPr/>
          </p:nvSpPr>
          <p:spPr>
            <a:xfrm>
              <a:off x="199900" y="3777384"/>
              <a:ext cx="1855391" cy="767390"/>
            </a:xfrm>
            <a:prstGeom prst="rect">
              <a:avLst/>
            </a:prstGeom>
          </p:spPr>
          <p:txBody>
            <a:bodyPr wrap="square">
              <a:spAutoFit/>
              <a:scene3d>
                <a:camera prst="orthographicFront"/>
                <a:lightRig rig="threePt" dir="t"/>
              </a:scene3d>
              <a:sp3d contourW="12700"/>
            </a:bodyPr>
            <a:lstStyle/>
            <a:p>
              <a:pPr algn="ctr">
                <a:lnSpc>
                  <a:spcPct val="120000"/>
                </a:lnSpc>
              </a:pPr>
              <a:r>
                <a:rPr lang="zh-TW" altLang="en-US" sz="4000" dirty="0">
                  <a:solidFill>
                    <a:schemeClr val="bg1"/>
                  </a:solidFill>
                </a:rPr>
                <a:t>園藝</a:t>
              </a:r>
              <a:endParaRPr lang="zh-CN" altLang="en-US" sz="4000" dirty="0">
                <a:solidFill>
                  <a:schemeClr val="bg1"/>
                </a:solidFill>
              </a:endParaRPr>
            </a:p>
          </p:txBody>
        </p:sp>
        <p:sp>
          <p:nvSpPr>
            <p:cNvPr id="24" name="矩形 23"/>
            <p:cNvSpPr/>
            <p:nvPr/>
          </p:nvSpPr>
          <p:spPr>
            <a:xfrm>
              <a:off x="1513404" y="5239845"/>
              <a:ext cx="1855391" cy="830997"/>
            </a:xfrm>
            <a:prstGeom prst="rect">
              <a:avLst/>
            </a:prstGeom>
          </p:spPr>
          <p:txBody>
            <a:bodyPr wrap="square">
              <a:spAutoFit/>
              <a:scene3d>
                <a:camera prst="orthographicFront"/>
                <a:lightRig rig="threePt" dir="t"/>
              </a:scene3d>
              <a:sp3d contourW="12700"/>
            </a:bodyPr>
            <a:lstStyle/>
            <a:p>
              <a:pPr algn="ctr">
                <a:lnSpc>
                  <a:spcPct val="120000"/>
                </a:lnSpc>
              </a:pPr>
              <a:r>
                <a:rPr lang="zh-TW" altLang="en-US" sz="4000" dirty="0" smtClean="0">
                  <a:solidFill>
                    <a:schemeClr val="bg1"/>
                  </a:solidFill>
                </a:rPr>
                <a:t>玩音樂</a:t>
              </a:r>
              <a:endParaRPr lang="zh-CN" altLang="en-US" sz="4000" dirty="0">
                <a:solidFill>
                  <a:schemeClr val="bg1"/>
                </a:solidFill>
              </a:endParaRPr>
            </a:p>
          </p:txBody>
        </p:sp>
        <p:sp>
          <p:nvSpPr>
            <p:cNvPr id="27" name="矩形 26"/>
            <p:cNvSpPr/>
            <p:nvPr/>
          </p:nvSpPr>
          <p:spPr>
            <a:xfrm>
              <a:off x="4682299" y="4991334"/>
              <a:ext cx="2381866" cy="830997"/>
            </a:xfrm>
            <a:prstGeom prst="rect">
              <a:avLst/>
            </a:prstGeom>
          </p:spPr>
          <p:txBody>
            <a:bodyPr wrap="square">
              <a:spAutoFit/>
              <a:scene3d>
                <a:camera prst="orthographicFront"/>
                <a:lightRig rig="threePt" dir="t"/>
              </a:scene3d>
              <a:sp3d contourW="12700"/>
            </a:bodyPr>
            <a:lstStyle/>
            <a:p>
              <a:pPr algn="ctr">
                <a:lnSpc>
                  <a:spcPct val="120000"/>
                </a:lnSpc>
              </a:pPr>
              <a:r>
                <a:rPr lang="zh-TW" altLang="en-US" sz="4000" dirty="0" smtClean="0">
                  <a:solidFill>
                    <a:schemeClr val="bg1"/>
                  </a:solidFill>
                </a:rPr>
                <a:t>美容美</a:t>
              </a:r>
              <a:r>
                <a:rPr lang="zh-TW" altLang="en-US" sz="4000" dirty="0">
                  <a:solidFill>
                    <a:schemeClr val="bg1"/>
                  </a:solidFill>
                </a:rPr>
                <a:t>髮</a:t>
              </a:r>
              <a:endParaRPr lang="zh-CN" altLang="en-US" sz="4000" dirty="0">
                <a:solidFill>
                  <a:schemeClr val="bg1"/>
                </a:solidFill>
              </a:endParaRPr>
            </a:p>
          </p:txBody>
        </p:sp>
        <p:sp>
          <p:nvSpPr>
            <p:cNvPr id="30" name="矩形 29"/>
            <p:cNvSpPr/>
            <p:nvPr/>
          </p:nvSpPr>
          <p:spPr>
            <a:xfrm>
              <a:off x="6879056" y="3679201"/>
              <a:ext cx="1855391" cy="830997"/>
            </a:xfrm>
            <a:prstGeom prst="rect">
              <a:avLst/>
            </a:prstGeom>
          </p:spPr>
          <p:txBody>
            <a:bodyPr wrap="square">
              <a:spAutoFit/>
              <a:scene3d>
                <a:camera prst="orthographicFront"/>
                <a:lightRig rig="threePt" dir="t"/>
              </a:scene3d>
              <a:sp3d contourW="12700"/>
            </a:bodyPr>
            <a:lstStyle/>
            <a:p>
              <a:pPr algn="ctr">
                <a:lnSpc>
                  <a:spcPct val="120000"/>
                </a:lnSpc>
              </a:pPr>
              <a:r>
                <a:rPr lang="zh-TW" altLang="en-US" sz="4000" dirty="0" smtClean="0">
                  <a:solidFill>
                    <a:schemeClr val="bg1"/>
                  </a:solidFill>
                </a:rPr>
                <a:t>手工</a:t>
              </a:r>
              <a:r>
                <a:rPr lang="zh-TW" altLang="en-US" sz="4000" dirty="0">
                  <a:solidFill>
                    <a:schemeClr val="bg1"/>
                  </a:solidFill>
                </a:rPr>
                <a:t>藝</a:t>
              </a:r>
              <a:endParaRPr lang="zh-CN" altLang="en-US" sz="4000" dirty="0">
                <a:solidFill>
                  <a:schemeClr val="bg1"/>
                </a:solidFill>
              </a:endParaRPr>
            </a:p>
          </p:txBody>
        </p:sp>
        <p:grpSp>
          <p:nvGrpSpPr>
            <p:cNvPr id="19" name="组合 15"/>
            <p:cNvGrpSpPr>
              <a:grpSpLocks/>
            </p:cNvGrpSpPr>
            <p:nvPr/>
          </p:nvGrpSpPr>
          <p:grpSpPr bwMode="auto">
            <a:xfrm>
              <a:off x="-344708" y="3207989"/>
              <a:ext cx="4133158" cy="648072"/>
              <a:chOff x="6168776" y="1221671"/>
              <a:chExt cx="4455682" cy="606624"/>
            </a:xfrm>
          </p:grpSpPr>
          <p:sp>
            <p:nvSpPr>
              <p:cNvPr id="20" name="圆角矩形 2"/>
              <p:cNvSpPr/>
              <p:nvPr/>
            </p:nvSpPr>
            <p:spPr>
              <a:xfrm>
                <a:off x="6168776" y="1221671"/>
                <a:ext cx="4455682" cy="606624"/>
              </a:xfrm>
              <a:prstGeom prst="roundRect">
                <a:avLst>
                  <a:gd name="adj" fmla="val 50000"/>
                </a:avLst>
              </a:prstGeom>
              <a:solidFill>
                <a:srgbClr val="FFFFFF"/>
              </a:solidFill>
              <a:ln w="28575">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sz="1200">
                  <a:solidFill>
                    <a:srgbClr val="3F7B33"/>
                  </a:solidFill>
                  <a:latin typeface="等线" panose="020F0502020204030204"/>
                  <a:ea typeface="等线" panose="02010600030101010101" pitchFamily="2" charset="-122"/>
                </a:endParaRPr>
              </a:p>
            </p:txBody>
          </p:sp>
          <p:sp>
            <p:nvSpPr>
              <p:cNvPr id="21" name="文本框 13"/>
              <p:cNvSpPr txBox="1">
                <a:spLocks noChangeArrowheads="1"/>
              </p:cNvSpPr>
              <p:nvPr/>
            </p:nvSpPr>
            <p:spPr bwMode="auto">
              <a:xfrm>
                <a:off x="6834598" y="1233423"/>
                <a:ext cx="3295814" cy="547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Gulim" panose="020B0600000101010101" pitchFamily="34" charset="-127"/>
                    <a:ea typeface="Gulim" panose="020B0600000101010101" pitchFamily="34" charset="-127"/>
                  </a:defRPr>
                </a:lvl1pPr>
                <a:lvl2pPr marL="742950" indent="-285750">
                  <a:defRPr>
                    <a:solidFill>
                      <a:schemeClr val="tx1"/>
                    </a:solidFill>
                    <a:latin typeface="Gulim" panose="020B0600000101010101" pitchFamily="34" charset="-127"/>
                    <a:ea typeface="Gulim" panose="020B0600000101010101" pitchFamily="34" charset="-127"/>
                  </a:defRPr>
                </a:lvl2pPr>
                <a:lvl3pPr marL="1143000" indent="-228600">
                  <a:defRPr>
                    <a:solidFill>
                      <a:schemeClr val="tx1"/>
                    </a:solidFill>
                    <a:latin typeface="Gulim" panose="020B0600000101010101" pitchFamily="34" charset="-127"/>
                    <a:ea typeface="Gulim" panose="020B0600000101010101" pitchFamily="34" charset="-127"/>
                  </a:defRPr>
                </a:lvl3pPr>
                <a:lvl4pPr marL="1600200" indent="-228600">
                  <a:defRPr>
                    <a:solidFill>
                      <a:schemeClr val="tx1"/>
                    </a:solidFill>
                    <a:latin typeface="Gulim" panose="020B0600000101010101" pitchFamily="34" charset="-127"/>
                    <a:ea typeface="Gulim" panose="020B0600000101010101" pitchFamily="34" charset="-127"/>
                  </a:defRPr>
                </a:lvl4pPr>
                <a:lvl5pPr marL="2057400" indent="-228600">
                  <a:defRPr>
                    <a:solidFill>
                      <a:schemeClr val="tx1"/>
                    </a:solidFill>
                    <a:latin typeface="Gulim" panose="020B0600000101010101" pitchFamily="34" charset="-127"/>
                    <a:ea typeface="Gulim" panose="020B0600000101010101" pitchFamily="34" charset="-127"/>
                  </a:defRPr>
                </a:lvl5pPr>
                <a:lvl6pPr marL="2514600" indent="-228600" eaLnBrk="0" fontAlgn="base" hangingPunct="0">
                  <a:spcBef>
                    <a:spcPct val="0"/>
                  </a:spcBef>
                  <a:spcAft>
                    <a:spcPct val="0"/>
                  </a:spcAft>
                  <a:defRPr>
                    <a:solidFill>
                      <a:schemeClr val="tx1"/>
                    </a:solidFill>
                    <a:latin typeface="Gulim" panose="020B0600000101010101" pitchFamily="34" charset="-127"/>
                    <a:ea typeface="Gulim" panose="020B0600000101010101" pitchFamily="34" charset="-127"/>
                  </a:defRPr>
                </a:lvl6pPr>
                <a:lvl7pPr marL="2971800" indent="-228600" eaLnBrk="0" fontAlgn="base" hangingPunct="0">
                  <a:spcBef>
                    <a:spcPct val="0"/>
                  </a:spcBef>
                  <a:spcAft>
                    <a:spcPct val="0"/>
                  </a:spcAft>
                  <a:defRPr>
                    <a:solidFill>
                      <a:schemeClr val="tx1"/>
                    </a:solidFill>
                    <a:latin typeface="Gulim" panose="020B0600000101010101" pitchFamily="34" charset="-127"/>
                    <a:ea typeface="Gulim" panose="020B0600000101010101" pitchFamily="34" charset="-127"/>
                  </a:defRPr>
                </a:lvl7pPr>
                <a:lvl8pPr marL="3429000" indent="-228600" eaLnBrk="0" fontAlgn="base" hangingPunct="0">
                  <a:spcBef>
                    <a:spcPct val="0"/>
                  </a:spcBef>
                  <a:spcAft>
                    <a:spcPct val="0"/>
                  </a:spcAft>
                  <a:defRPr>
                    <a:solidFill>
                      <a:schemeClr val="tx1"/>
                    </a:solidFill>
                    <a:latin typeface="Gulim" panose="020B0600000101010101" pitchFamily="34" charset="-127"/>
                    <a:ea typeface="Gulim" panose="020B0600000101010101" pitchFamily="34" charset="-127"/>
                  </a:defRPr>
                </a:lvl8pPr>
                <a:lvl9pPr marL="3886200" indent="-228600" eaLnBrk="0" fontAlgn="base" hangingPunct="0">
                  <a:spcBef>
                    <a:spcPct val="0"/>
                  </a:spcBef>
                  <a:spcAft>
                    <a:spcPct val="0"/>
                  </a:spcAft>
                  <a:defRPr>
                    <a:solidFill>
                      <a:schemeClr val="tx1"/>
                    </a:solidFill>
                    <a:latin typeface="Gulim" panose="020B0600000101010101" pitchFamily="34" charset="-127"/>
                    <a:ea typeface="Gulim" panose="020B0600000101010101" pitchFamily="34" charset="-127"/>
                  </a:defRPr>
                </a:lvl9pPr>
              </a:lstStyle>
              <a:p>
                <a:pPr latinLnBrk="1"/>
                <a:r>
                  <a:rPr lang="zh-TW" altLang="en-US" sz="3200" dirty="0">
                    <a:solidFill>
                      <a:srgbClr val="7F7F7F"/>
                    </a:solidFill>
                    <a:latin typeface="+mn-lt"/>
                    <a:ea typeface="文鼎粗圓" pitchFamily="49" charset="-120"/>
                    <a:cs typeface="+mj-cs"/>
                  </a:rPr>
                  <a:t>小巨人課後活動</a:t>
                </a:r>
              </a:p>
            </p:txBody>
          </p:sp>
        </p:grpSp>
        <p:sp>
          <p:nvSpPr>
            <p:cNvPr id="31" name="矩形 30"/>
            <p:cNvSpPr/>
            <p:nvPr/>
          </p:nvSpPr>
          <p:spPr>
            <a:xfrm>
              <a:off x="839892" y="4063010"/>
              <a:ext cx="7394331" cy="1261884"/>
            </a:xfrm>
            <a:prstGeom prst="rect">
              <a:avLst/>
            </a:prstGeom>
          </p:spPr>
          <p:txBody>
            <a:bodyPr wrap="square">
              <a:spAutoFit/>
            </a:bodyPr>
            <a:lstStyle/>
            <a:p>
              <a:pPr indent="-533386">
                <a:spcBef>
                  <a:spcPts val="600"/>
                </a:spcBef>
                <a:buFont typeface="Arial" panose="020B0604020202020204" pitchFamily="34" charset="0"/>
                <a:buChar char="•"/>
              </a:pPr>
              <a:r>
                <a:rPr lang="zh-TW" altLang="en-US" sz="2200" dirty="0">
                  <a:latin typeface="微軟正黑體" panose="020B0604030504040204" pitchFamily="34" charset="-120"/>
                  <a:ea typeface="微軟正黑體" panose="020B0604030504040204" pitchFamily="34" charset="-120"/>
                </a:rPr>
                <a:t>導師請於</a:t>
              </a:r>
              <a:r>
                <a:rPr lang="en-US" altLang="zh-TW" sz="2200" dirty="0">
                  <a:latin typeface="微軟正黑體" panose="020B0604030504040204" pitchFamily="34" charset="-120"/>
                  <a:ea typeface="微軟正黑體" panose="020B0604030504040204" pitchFamily="34" charset="-120"/>
                </a:rPr>
                <a:t>9/5</a:t>
              </a:r>
              <a:r>
                <a:rPr lang="zh-TW" altLang="en-US" sz="2200" dirty="0">
                  <a:latin typeface="微軟正黑體" panose="020B0604030504040204" pitchFamily="34" charset="-120"/>
                  <a:ea typeface="微軟正黑體" panose="020B0604030504040204" pitchFamily="34" charset="-120"/>
                </a:rPr>
                <a:t>前提出申請</a:t>
              </a:r>
              <a:endParaRPr lang="en-US" altLang="zh-TW" sz="2200" dirty="0">
                <a:latin typeface="微軟正黑體" panose="020B0604030504040204" pitchFamily="34" charset="-120"/>
                <a:ea typeface="微軟正黑體" panose="020B0604030504040204" pitchFamily="34" charset="-120"/>
              </a:endParaRPr>
            </a:p>
            <a:p>
              <a:pPr indent="-533386">
                <a:spcBef>
                  <a:spcPts val="600"/>
                </a:spcBef>
                <a:buFont typeface="Arial" panose="020B0604020202020204" pitchFamily="34" charset="0"/>
                <a:buChar char="•"/>
              </a:pPr>
              <a:r>
                <a:rPr lang="zh-TW" altLang="en-US" sz="2200" dirty="0">
                  <a:latin typeface="微軟正黑體" panose="020B0604030504040204" pitchFamily="34" charset="-120"/>
                  <a:ea typeface="微軟正黑體" panose="020B0604030504040204" pitchFamily="34" charset="-120"/>
                </a:rPr>
                <a:t>課程時間：</a:t>
              </a:r>
              <a:r>
                <a:rPr lang="en-US" altLang="zh-TW" sz="2200" dirty="0" smtClean="0">
                  <a:solidFill>
                    <a:srgbClr val="FF0000"/>
                  </a:solidFill>
                  <a:latin typeface="微軟正黑體" panose="020B0604030504040204" pitchFamily="34" charset="-120"/>
                  <a:ea typeface="微軟正黑體" panose="020B0604030504040204" pitchFamily="34" charset="-120"/>
                </a:rPr>
                <a:t>9/17-11/30</a:t>
              </a:r>
              <a:endParaRPr lang="en-US" altLang="zh-TW" sz="2200" dirty="0">
                <a:solidFill>
                  <a:srgbClr val="FF0000"/>
                </a:solidFill>
                <a:latin typeface="微軟正黑體" panose="020B0604030504040204" pitchFamily="34" charset="-120"/>
                <a:ea typeface="微軟正黑體" panose="020B0604030504040204" pitchFamily="34" charset="-120"/>
              </a:endParaRPr>
            </a:p>
            <a:p>
              <a:pPr>
                <a:spcBef>
                  <a:spcPts val="600"/>
                </a:spcBef>
              </a:pPr>
              <a:endParaRPr lang="en-US" altLang="zh-TW" sz="2200" dirty="0">
                <a:latin typeface="微軟正黑體" panose="020B0604030504040204" pitchFamily="34" charset="-120"/>
                <a:ea typeface="微軟正黑體" panose="020B0604030504040204" pitchFamily="34" charset="-120"/>
              </a:endParaRPr>
            </a:p>
          </p:txBody>
        </p:sp>
        <p:sp>
          <p:nvSpPr>
            <p:cNvPr id="2" name="矩形 1"/>
            <p:cNvSpPr/>
            <p:nvPr/>
          </p:nvSpPr>
          <p:spPr>
            <a:xfrm>
              <a:off x="1197511" y="5072455"/>
              <a:ext cx="6514980" cy="683264"/>
            </a:xfrm>
            <a:prstGeom prst="rect">
              <a:avLst/>
            </a:prstGeom>
            <a:solidFill>
              <a:schemeClr val="accent2">
                <a:lumMod val="40000"/>
                <a:lumOff val="60000"/>
              </a:schemeClr>
            </a:solidFill>
          </p:spPr>
          <p:txBody>
            <a:bodyPr wrap="square">
              <a:spAutoFit/>
            </a:bodyPr>
            <a:lstStyle/>
            <a:p>
              <a:pPr algn="ctr">
                <a:lnSpc>
                  <a:spcPct val="120000"/>
                </a:lnSpc>
              </a:pPr>
              <a:r>
                <a:rPr lang="zh-TW" altLang="en-US" sz="3200" dirty="0">
                  <a:solidFill>
                    <a:schemeClr val="bg1"/>
                  </a:solidFill>
                </a:rPr>
                <a:t>歡迎老師們踴躍報名擔任授課教師</a:t>
              </a:r>
              <a:endParaRPr lang="zh-CN" altLang="en-US" sz="3200" dirty="0">
                <a:solidFill>
                  <a:schemeClr val="bg1"/>
                </a:solidFill>
              </a:endParaRPr>
            </a:p>
          </p:txBody>
        </p:sp>
      </p:grpSp>
    </p:spTree>
    <p:extLst>
      <p:ext uri="{BB962C8B-B14F-4D97-AF65-F5344CB8AC3E}">
        <p14:creationId xmlns:p14="http://schemas.microsoft.com/office/powerpoint/2010/main" val="26786706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stCondLst>
                                    <p:cond delay="0"/>
                                  </p:stCondLst>
                                  <p:childTnLst>
                                    <p:set>
                                      <p:cBhvr>
                                        <p:cTn id="6" dur="1" fill="hold">
                                          <p:stCondLst>
                                            <p:cond delay="0"/>
                                          </p:stCondLst>
                                        </p:cTn>
                                        <p:tgtEl>
                                          <p:spTgt spid="16"/>
                                        </p:tgtEl>
                                        <p:attrNameLst>
                                          <p:attrName>style.visibility</p:attrName>
                                        </p:attrNameLst>
                                      </p:cBhvr>
                                      <p:to>
                                        <p:strVal val="visible"/>
                                      </p:to>
                                    </p:set>
                                    <p:anim calcmode="lin" valueType="num">
                                      <p:cBhvr additive="base">
                                        <p:cTn id="7" dur="500" fill="hold"/>
                                        <p:tgtEl>
                                          <p:spTgt spid="16"/>
                                        </p:tgtEl>
                                        <p:attrNameLst>
                                          <p:attrName>ppt_x</p:attrName>
                                        </p:attrNameLst>
                                      </p:cBhvr>
                                      <p:tavLst>
                                        <p:tav tm="0">
                                          <p:val>
                                            <p:strVal val="0-#ppt_w/2"/>
                                          </p:val>
                                        </p:tav>
                                        <p:tav tm="100000">
                                          <p:val>
                                            <p:strVal val="#ppt_x"/>
                                          </p:val>
                                        </p:tav>
                                      </p:tavLst>
                                    </p:anim>
                                    <p:anim calcmode="lin" valueType="num">
                                      <p:cBhvr additive="base">
                                        <p:cTn id="8" dur="500" fill="hold"/>
                                        <p:tgtEl>
                                          <p:spTgt spid="16"/>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 presetClass="entr" presetSubtype="8" fill="hold" nodeType="afterEffect">
                                  <p:stCondLst>
                                    <p:cond delay="0"/>
                                  </p:stCondLst>
                                  <p:childTnLst>
                                    <p:set>
                                      <p:cBhvr>
                                        <p:cTn id="11" dur="1" fill="hold">
                                          <p:stCondLst>
                                            <p:cond delay="0"/>
                                          </p:stCondLst>
                                        </p:cTn>
                                        <p:tgtEl>
                                          <p:spTgt spid="3"/>
                                        </p:tgtEl>
                                        <p:attrNameLst>
                                          <p:attrName>style.visibility</p:attrName>
                                        </p:attrNameLst>
                                      </p:cBhvr>
                                      <p:to>
                                        <p:strVal val="visible"/>
                                      </p:to>
                                    </p:set>
                                    <p:anim calcmode="lin" valueType="num">
                                      <p:cBhvr additive="base">
                                        <p:cTn id="12" dur="500" fill="hold"/>
                                        <p:tgtEl>
                                          <p:spTgt spid="3"/>
                                        </p:tgtEl>
                                        <p:attrNameLst>
                                          <p:attrName>ppt_x</p:attrName>
                                        </p:attrNameLst>
                                      </p:cBhvr>
                                      <p:tavLst>
                                        <p:tav tm="0">
                                          <p:val>
                                            <p:strVal val="0-#ppt_w/2"/>
                                          </p:val>
                                        </p:tav>
                                        <p:tav tm="100000">
                                          <p:val>
                                            <p:strVal val="#ppt_x"/>
                                          </p:val>
                                        </p:tav>
                                      </p:tavLst>
                                    </p:anim>
                                    <p:anim calcmode="lin" valueType="num">
                                      <p:cBhvr additive="base">
                                        <p:cTn id="13" dur="500" fill="hold"/>
                                        <p:tgtEl>
                                          <p:spTgt spid="3"/>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9" name="Straight Connector 14"/>
          <p:cNvCxnSpPr/>
          <p:nvPr/>
        </p:nvCxnSpPr>
        <p:spPr>
          <a:xfrm rot="16200000">
            <a:off x="2429468" y="3903124"/>
            <a:ext cx="1781894" cy="1334048"/>
          </a:xfrm>
          <a:prstGeom prst="line">
            <a:avLst/>
          </a:prstGeom>
          <a:ln w="12700">
            <a:gradFill flip="none" rotWithShape="1">
              <a:gsLst>
                <a:gs pos="0">
                  <a:schemeClr val="bg1"/>
                </a:gs>
                <a:gs pos="51000">
                  <a:schemeClr val="bg1"/>
                </a:gs>
                <a:gs pos="74000">
                  <a:schemeClr val="bg1"/>
                </a:gs>
                <a:gs pos="100000">
                  <a:schemeClr val="bg1">
                    <a:alpha val="0"/>
                  </a:schemeClr>
                </a:gs>
              </a:gsLst>
              <a:lin ang="0" scaled="1"/>
              <a:tileRect/>
            </a:gradFill>
          </a:ln>
        </p:spPr>
        <p:style>
          <a:lnRef idx="1">
            <a:schemeClr val="accent1"/>
          </a:lnRef>
          <a:fillRef idx="0">
            <a:schemeClr val="accent1"/>
          </a:fillRef>
          <a:effectRef idx="0">
            <a:schemeClr val="accent1"/>
          </a:effectRef>
          <a:fontRef idx="minor">
            <a:schemeClr val="tx1"/>
          </a:fontRef>
        </p:style>
      </p:cxnSp>
      <p:cxnSp>
        <p:nvCxnSpPr>
          <p:cNvPr id="10" name="Straight Connector 15"/>
          <p:cNvCxnSpPr/>
          <p:nvPr/>
        </p:nvCxnSpPr>
        <p:spPr>
          <a:xfrm rot="16200000" flipH="1">
            <a:off x="1402431" y="4104918"/>
            <a:ext cx="1741605" cy="1310804"/>
          </a:xfrm>
          <a:prstGeom prst="line">
            <a:avLst/>
          </a:prstGeom>
          <a:ln w="12700">
            <a:gradFill flip="none" rotWithShape="1">
              <a:gsLst>
                <a:gs pos="0">
                  <a:schemeClr val="bg1"/>
                </a:gs>
                <a:gs pos="51000">
                  <a:schemeClr val="bg1"/>
                </a:gs>
                <a:gs pos="74000">
                  <a:schemeClr val="bg1"/>
                </a:gs>
                <a:gs pos="100000">
                  <a:schemeClr val="bg1">
                    <a:alpha val="0"/>
                  </a:schemeClr>
                </a:gs>
              </a:gsLst>
              <a:lin ang="0" scaled="1"/>
              <a:tileRect/>
            </a:gradFill>
          </a:ln>
        </p:spPr>
        <p:style>
          <a:lnRef idx="1">
            <a:schemeClr val="accent1"/>
          </a:lnRef>
          <a:fillRef idx="0">
            <a:schemeClr val="accent1"/>
          </a:fillRef>
          <a:effectRef idx="0">
            <a:schemeClr val="accent1"/>
          </a:effectRef>
          <a:fontRef idx="minor">
            <a:schemeClr val="tx1"/>
          </a:fontRef>
        </p:style>
      </p:cxnSp>
      <p:sp>
        <p:nvSpPr>
          <p:cNvPr id="25" name="矩形 24"/>
          <p:cNvSpPr/>
          <p:nvPr/>
        </p:nvSpPr>
        <p:spPr>
          <a:xfrm>
            <a:off x="2073582" y="3472252"/>
            <a:ext cx="1295213" cy="1384995"/>
          </a:xfrm>
          <a:prstGeom prst="rect">
            <a:avLst/>
          </a:prstGeom>
        </p:spPr>
        <p:txBody>
          <a:bodyPr wrap="square">
            <a:spAutoFit/>
            <a:scene3d>
              <a:camera prst="orthographicFront"/>
              <a:lightRig rig="threePt" dir="t"/>
            </a:scene3d>
            <a:sp3d contourW="12700"/>
          </a:bodyPr>
          <a:lstStyle/>
          <a:p>
            <a:pPr algn="ctr">
              <a:lnSpc>
                <a:spcPct val="120000"/>
              </a:lnSpc>
            </a:pPr>
            <a:r>
              <a:rPr lang="zh-CN" altLang="en-US" sz="1400" dirty="0">
                <a:solidFill>
                  <a:schemeClr val="bg1"/>
                </a:solidFill>
              </a:rPr>
              <a:t>用户可以在投影仪</a:t>
            </a:r>
            <a:r>
              <a:rPr lang="zh-CN" altLang="en-US" sz="1400" dirty="0" smtClean="0">
                <a:solidFill>
                  <a:schemeClr val="bg1"/>
                </a:solidFill>
              </a:rPr>
              <a:t>或者算</a:t>
            </a:r>
            <a:r>
              <a:rPr lang="zh-CN" altLang="en-US" sz="1400" dirty="0">
                <a:solidFill>
                  <a:schemeClr val="bg1"/>
                </a:solidFill>
              </a:rPr>
              <a:t>机上进行演示也可以将演示文稿打印出来</a:t>
            </a:r>
          </a:p>
        </p:txBody>
      </p:sp>
      <p:sp>
        <p:nvSpPr>
          <p:cNvPr id="28" name="矩形 27"/>
          <p:cNvSpPr/>
          <p:nvPr/>
        </p:nvSpPr>
        <p:spPr>
          <a:xfrm>
            <a:off x="3807395" y="3472252"/>
            <a:ext cx="1295213" cy="1384995"/>
          </a:xfrm>
          <a:prstGeom prst="rect">
            <a:avLst/>
          </a:prstGeom>
        </p:spPr>
        <p:txBody>
          <a:bodyPr wrap="square">
            <a:spAutoFit/>
            <a:scene3d>
              <a:camera prst="orthographicFront"/>
              <a:lightRig rig="threePt" dir="t"/>
            </a:scene3d>
            <a:sp3d contourW="12700"/>
          </a:bodyPr>
          <a:lstStyle/>
          <a:p>
            <a:pPr algn="ctr">
              <a:lnSpc>
                <a:spcPct val="120000"/>
              </a:lnSpc>
            </a:pPr>
            <a:r>
              <a:rPr lang="zh-CN" altLang="en-US" sz="1400" dirty="0">
                <a:solidFill>
                  <a:schemeClr val="bg1"/>
                </a:solidFill>
              </a:rPr>
              <a:t>用户可以在投影仪或者计算机上进行演示也可以将演示文稿打印出来</a:t>
            </a:r>
          </a:p>
        </p:txBody>
      </p:sp>
      <p:sp>
        <p:nvSpPr>
          <p:cNvPr id="29" name="矩形 28"/>
          <p:cNvSpPr/>
          <p:nvPr/>
        </p:nvSpPr>
        <p:spPr>
          <a:xfrm>
            <a:off x="5513235" y="3472252"/>
            <a:ext cx="1295213" cy="1384995"/>
          </a:xfrm>
          <a:prstGeom prst="rect">
            <a:avLst/>
          </a:prstGeom>
        </p:spPr>
        <p:txBody>
          <a:bodyPr wrap="square">
            <a:spAutoFit/>
            <a:scene3d>
              <a:camera prst="orthographicFront"/>
              <a:lightRig rig="threePt" dir="t"/>
            </a:scene3d>
            <a:sp3d contourW="12700"/>
          </a:bodyPr>
          <a:lstStyle/>
          <a:p>
            <a:pPr algn="ctr">
              <a:lnSpc>
                <a:spcPct val="120000"/>
              </a:lnSpc>
            </a:pPr>
            <a:r>
              <a:rPr lang="zh-CN" altLang="en-US" sz="1400" dirty="0">
                <a:solidFill>
                  <a:schemeClr val="bg1"/>
                </a:solidFill>
              </a:rPr>
              <a:t>用户</a:t>
            </a:r>
            <a:r>
              <a:rPr lang="zh-CN" altLang="en-US" sz="1400" dirty="0" smtClean="0">
                <a:solidFill>
                  <a:schemeClr val="bg1"/>
                </a:solidFill>
              </a:rPr>
              <a:t>可在</a:t>
            </a:r>
            <a:r>
              <a:rPr lang="zh-CN" altLang="en-US" sz="1400" dirty="0">
                <a:solidFill>
                  <a:schemeClr val="bg1"/>
                </a:solidFill>
              </a:rPr>
              <a:t>投影仪或者计算机上进行演示也可以将演示文稿打印出来</a:t>
            </a:r>
          </a:p>
        </p:txBody>
      </p:sp>
      <p:sp>
        <p:nvSpPr>
          <p:cNvPr id="13" name="矩形 12"/>
          <p:cNvSpPr/>
          <p:nvPr/>
        </p:nvSpPr>
        <p:spPr>
          <a:xfrm>
            <a:off x="839892" y="1275980"/>
            <a:ext cx="7836564" cy="3724096"/>
          </a:xfrm>
          <a:prstGeom prst="rect">
            <a:avLst/>
          </a:prstGeom>
        </p:spPr>
        <p:txBody>
          <a:bodyPr wrap="square">
            <a:spAutoFit/>
          </a:bodyPr>
          <a:lstStyle/>
          <a:p>
            <a:pPr marL="342900" lvl="0" indent="-342900" defTabSz="914377" eaLnBrk="1" fontAlgn="auto" hangingPunct="1">
              <a:spcBef>
                <a:spcPts val="1200"/>
              </a:spcBef>
              <a:spcAft>
                <a:spcPts val="0"/>
              </a:spcAft>
              <a:buFont typeface="Arial" panose="020B0604020202020204" pitchFamily="34" charset="0"/>
              <a:buChar char="•"/>
              <a:defRPr/>
            </a:pPr>
            <a:r>
              <a:rPr lang="en-US" altLang="zh-TW" sz="2400" dirty="0" smtClean="0">
                <a:latin typeface="微軟正黑體" panose="020B0604030504040204" pitchFamily="34" charset="-120"/>
                <a:ea typeface="微軟正黑體" panose="020B0604030504040204" pitchFamily="34" charset="-120"/>
              </a:rPr>
              <a:t>8/30</a:t>
            </a:r>
            <a:r>
              <a:rPr lang="zh-TW" altLang="en-US" sz="2400" dirty="0" smtClean="0">
                <a:latin typeface="微軟正黑體" panose="020B0604030504040204" pitchFamily="34" charset="-120"/>
                <a:ea typeface="微軟正黑體" panose="020B0604030504040204" pitchFamily="34" charset="-120"/>
              </a:rPr>
              <a:t>至</a:t>
            </a:r>
            <a:r>
              <a:rPr lang="en-US" altLang="zh-TW" sz="2400" dirty="0" smtClean="0">
                <a:latin typeface="微軟正黑體" panose="020B0604030504040204" pitchFamily="34" charset="-120"/>
                <a:ea typeface="微軟正黑體" panose="020B0604030504040204" pitchFamily="34" charset="-120"/>
              </a:rPr>
              <a:t>9/7</a:t>
            </a:r>
            <a:r>
              <a:rPr lang="zh-TW" altLang="en-US" sz="2400" dirty="0" smtClean="0">
                <a:latin typeface="微軟正黑體" panose="020B0604030504040204" pitchFamily="34" charset="-120"/>
                <a:ea typeface="微軟正黑體" panose="020B0604030504040204" pitchFamily="34" charset="-120"/>
              </a:rPr>
              <a:t>  </a:t>
            </a:r>
            <a:r>
              <a:rPr lang="zh-TW" altLang="zh-TW" sz="2400" dirty="0" smtClean="0">
                <a:latin typeface="微軟正黑體" panose="020B0604030504040204" pitchFamily="34" charset="-120"/>
                <a:ea typeface="微軟正黑體" panose="020B0604030504040204" pitchFamily="34" charset="-120"/>
              </a:rPr>
              <a:t>八</a:t>
            </a:r>
            <a:r>
              <a:rPr lang="zh-TW" altLang="zh-TW" sz="2400" dirty="0">
                <a:latin typeface="微軟正黑體" panose="020B0604030504040204" pitchFamily="34" charset="-120"/>
                <a:ea typeface="微軟正黑體" panose="020B0604030504040204" pitchFamily="34" charset="-120"/>
              </a:rPr>
              <a:t>、九年級學生</a:t>
            </a:r>
            <a:r>
              <a:rPr lang="zh-TW" altLang="zh-TW" sz="2400" dirty="0" smtClean="0">
                <a:latin typeface="微軟正黑體" panose="020B0604030504040204" pitchFamily="34" charset="-120"/>
                <a:ea typeface="微軟正黑體" panose="020B0604030504040204" pitchFamily="34" charset="-120"/>
              </a:rPr>
              <a:t>填寫</a:t>
            </a:r>
            <a:r>
              <a:rPr lang="zh-TW" altLang="en-US" sz="2400" dirty="0" smtClean="0">
                <a:latin typeface="微軟正黑體" panose="020B0604030504040204" pitchFamily="34" charset="-120"/>
                <a:ea typeface="微軟正黑體" panose="020B0604030504040204" pitchFamily="34" charset="-120"/>
              </a:rPr>
              <a:t>生涯發展紀錄手冊</a:t>
            </a:r>
            <a:endParaRPr lang="en-US" altLang="zh-TW" sz="2400" dirty="0" smtClean="0">
              <a:latin typeface="微軟正黑體" panose="020B0604030504040204" pitchFamily="34" charset="-120"/>
              <a:ea typeface="微軟正黑體" panose="020B0604030504040204" pitchFamily="34" charset="-120"/>
            </a:endParaRPr>
          </a:p>
          <a:p>
            <a:pPr marL="342900" lvl="0" indent="-342900" defTabSz="914377" eaLnBrk="1" fontAlgn="auto" hangingPunct="1">
              <a:spcBef>
                <a:spcPts val="1200"/>
              </a:spcBef>
              <a:spcAft>
                <a:spcPts val="0"/>
              </a:spcAft>
              <a:buFont typeface="Arial" panose="020B0604020202020204" pitchFamily="34" charset="0"/>
              <a:buChar char="•"/>
              <a:defRPr/>
            </a:pPr>
            <a:r>
              <a:rPr lang="zh-TW" altLang="en-US" sz="2400" dirty="0">
                <a:latin typeface="微軟正黑體" panose="020B0604030504040204" pitchFamily="34" charset="-120"/>
                <a:ea typeface="微軟正黑體" panose="020B0604030504040204" pitchFamily="34" charset="-120"/>
              </a:rPr>
              <a:t>七年級俟教育局寄至學校，另通知時間填寫</a:t>
            </a:r>
            <a:r>
              <a:rPr lang="zh-TW" altLang="en-US" sz="2400" dirty="0" smtClean="0">
                <a:latin typeface="微軟正黑體" panose="020B0604030504040204" pitchFamily="34" charset="-120"/>
                <a:ea typeface="微軟正黑體" panose="020B0604030504040204" pitchFamily="34" charset="-120"/>
              </a:rPr>
              <a:t>。</a:t>
            </a:r>
            <a:endParaRPr lang="en-US" altLang="zh-TW" sz="2400" dirty="0">
              <a:latin typeface="微軟正黑體" panose="020B0604030504040204" pitchFamily="34" charset="-120"/>
              <a:ea typeface="微軟正黑體" panose="020B0604030504040204" pitchFamily="34" charset="-120"/>
            </a:endParaRPr>
          </a:p>
          <a:p>
            <a:pPr lvl="0" defTabSz="914377" eaLnBrk="1" fontAlgn="auto" hangingPunct="1">
              <a:spcBef>
                <a:spcPts val="1200"/>
              </a:spcBef>
              <a:spcAft>
                <a:spcPts val="0"/>
              </a:spcAft>
              <a:defRPr/>
            </a:pPr>
            <a:r>
              <a:rPr lang="en-US" altLang="zh-TW" sz="2400" kern="100" dirty="0" smtClean="0">
                <a:solidFill>
                  <a:srgbClr val="FF0000"/>
                </a:solidFill>
                <a:latin typeface="微軟正黑體" panose="020B0604030504040204" pitchFamily="34" charset="-120"/>
                <a:ea typeface="微軟正黑體" panose="020B0604030504040204" pitchFamily="34" charset="-120"/>
                <a:cs typeface="Times New Roman"/>
              </a:rPr>
              <a:t>(</a:t>
            </a:r>
            <a:r>
              <a:rPr lang="zh-TW" altLang="en-US" sz="2400" kern="100" dirty="0">
                <a:solidFill>
                  <a:srgbClr val="FF0000"/>
                </a:solidFill>
                <a:latin typeface="微軟正黑體" panose="020B0604030504040204" pitchFamily="34" charset="-120"/>
                <a:ea typeface="微軟正黑體" panose="020B0604030504040204" pitchFamily="34" charset="-120"/>
                <a:cs typeface="Times New Roman"/>
              </a:rPr>
              <a:t>七年級手冊更名為</a:t>
            </a:r>
            <a:r>
              <a:rPr lang="zh-TW" altLang="en-US" sz="2400" kern="100" dirty="0">
                <a:solidFill>
                  <a:srgbClr val="0C2BC4"/>
                </a:solidFill>
                <a:latin typeface="微軟正黑體" panose="020B0604030504040204" pitchFamily="34" charset="-120"/>
                <a:ea typeface="微軟正黑體" panose="020B0604030504040204" pitchFamily="34" charset="-120"/>
                <a:cs typeface="Times New Roman"/>
              </a:rPr>
              <a:t>國中學生生涯</a:t>
            </a:r>
            <a:r>
              <a:rPr lang="zh-TW" altLang="en-US" sz="2800" kern="100" dirty="0">
                <a:solidFill>
                  <a:srgbClr val="0C2BC4"/>
                </a:solidFill>
                <a:latin typeface="微軟正黑體" panose="020B0604030504040204" pitchFamily="34" charset="-120"/>
                <a:ea typeface="微軟正黑體" panose="020B0604030504040204" pitchFamily="34" charset="-120"/>
                <a:cs typeface="Times New Roman"/>
              </a:rPr>
              <a:t>發展</a:t>
            </a:r>
            <a:r>
              <a:rPr lang="zh-TW" altLang="en-US" sz="2400" kern="100" dirty="0">
                <a:solidFill>
                  <a:srgbClr val="0C2BC4"/>
                </a:solidFill>
                <a:latin typeface="微軟正黑體" panose="020B0604030504040204" pitchFamily="34" charset="-120"/>
                <a:ea typeface="微軟正黑體" panose="020B0604030504040204" pitchFamily="34" charset="-120"/>
                <a:cs typeface="Times New Roman"/>
              </a:rPr>
              <a:t>紀錄手冊</a:t>
            </a:r>
            <a:r>
              <a:rPr lang="en-US" altLang="zh-TW" sz="2400" kern="100" dirty="0" smtClean="0">
                <a:solidFill>
                  <a:srgbClr val="FF0000"/>
                </a:solidFill>
                <a:latin typeface="微軟正黑體" panose="020B0604030504040204" pitchFamily="34" charset="-120"/>
                <a:ea typeface="微軟正黑體" panose="020B0604030504040204" pitchFamily="34" charset="-120"/>
                <a:cs typeface="Times New Roman"/>
              </a:rPr>
              <a:t>)</a:t>
            </a:r>
            <a:endParaRPr lang="en-US" altLang="zh-TW" sz="2400" dirty="0" smtClean="0">
              <a:latin typeface="微軟正黑體" panose="020B0604030504040204" pitchFamily="34" charset="-120"/>
              <a:ea typeface="微軟正黑體" panose="020B0604030504040204" pitchFamily="34" charset="-120"/>
            </a:endParaRPr>
          </a:p>
          <a:p>
            <a:pPr marL="342900" lvl="0" indent="-342900" defTabSz="914377" eaLnBrk="1" fontAlgn="auto" hangingPunct="1">
              <a:spcBef>
                <a:spcPts val="1200"/>
              </a:spcBef>
              <a:spcAft>
                <a:spcPts val="0"/>
              </a:spcAft>
              <a:buFont typeface="Arial" panose="020B0604020202020204" pitchFamily="34" charset="0"/>
              <a:buChar char="•"/>
              <a:defRPr/>
            </a:pPr>
            <a:r>
              <a:rPr lang="en-US" altLang="zh-TW" sz="2400" dirty="0" smtClean="0">
                <a:latin typeface="微軟正黑體" panose="020B0604030504040204" pitchFamily="34" charset="-120"/>
                <a:ea typeface="微軟正黑體" panose="020B0604030504040204" pitchFamily="34" charset="-120"/>
              </a:rPr>
              <a:t>9/17</a:t>
            </a:r>
            <a:r>
              <a:rPr lang="zh-TW" altLang="en-US" sz="2400" kern="100" dirty="0">
                <a:latin typeface="微軟正黑體" panose="020B0604030504040204" pitchFamily="34" charset="-120"/>
                <a:ea typeface="微軟正黑體" panose="020B0604030504040204" pitchFamily="34" charset="-120"/>
              </a:rPr>
              <a:t>生涯發展教育工作執行委員</a:t>
            </a:r>
            <a:r>
              <a:rPr lang="zh-TW" altLang="en-US" sz="2400" kern="100" dirty="0" smtClean="0">
                <a:latin typeface="微軟正黑體" panose="020B0604030504040204" pitchFamily="34" charset="-120"/>
                <a:ea typeface="微軟正黑體" panose="020B0604030504040204" pitchFamily="34" charset="-120"/>
              </a:rPr>
              <a:t>會</a:t>
            </a:r>
            <a:r>
              <a:rPr lang="zh-TW" altLang="en-US" sz="2400" kern="100" dirty="0" smtClean="0">
                <a:solidFill>
                  <a:srgbClr val="FF0000"/>
                </a:solidFill>
                <a:latin typeface="微軟正黑體" panose="020B0604030504040204" pitchFamily="34" charset="-120"/>
                <a:ea typeface="微軟正黑體" panose="020B0604030504040204" pitchFamily="34" charset="-120"/>
              </a:rPr>
              <a:t>期</a:t>
            </a:r>
            <a:r>
              <a:rPr lang="zh-TW" altLang="en-US" sz="2400" kern="100" dirty="0">
                <a:solidFill>
                  <a:srgbClr val="FF0000"/>
                </a:solidFill>
                <a:latin typeface="微軟正黑體" panose="020B0604030504040204" pitchFamily="34" charset="-120"/>
                <a:ea typeface="微軟正黑體" panose="020B0604030504040204" pitchFamily="34" charset="-120"/>
              </a:rPr>
              <a:t>初</a:t>
            </a:r>
            <a:r>
              <a:rPr lang="zh-TW" altLang="en-US" sz="2400" kern="100" dirty="0" smtClean="0">
                <a:latin typeface="微軟正黑體" panose="020B0604030504040204" pitchFamily="34" charset="-120"/>
                <a:ea typeface="微軟正黑體" panose="020B0604030504040204" pitchFamily="34" charset="-120"/>
              </a:rPr>
              <a:t>會議</a:t>
            </a:r>
            <a:endParaRPr lang="en-US" altLang="zh-TW" sz="2400" dirty="0">
              <a:latin typeface="微軟正黑體" panose="020B0604030504040204" pitchFamily="34" charset="-120"/>
              <a:ea typeface="微軟正黑體" panose="020B0604030504040204" pitchFamily="34" charset="-120"/>
            </a:endParaRPr>
          </a:p>
          <a:p>
            <a:pPr marL="342900" indent="-342900" defTabSz="914377" eaLnBrk="1" fontAlgn="auto" hangingPunct="1">
              <a:spcBef>
                <a:spcPts val="1200"/>
              </a:spcBef>
              <a:spcAft>
                <a:spcPts val="0"/>
              </a:spcAft>
              <a:buFont typeface="Arial" panose="020B0604020202020204" pitchFamily="34" charset="0"/>
              <a:buChar char="•"/>
              <a:defRPr/>
            </a:pPr>
            <a:r>
              <a:rPr lang="en-US" altLang="zh-TW" sz="2400" kern="100" dirty="0" smtClean="0">
                <a:solidFill>
                  <a:schemeClr val="dk1"/>
                </a:solidFill>
                <a:latin typeface="微軟正黑體" panose="020B0604030504040204" pitchFamily="34" charset="-120"/>
                <a:ea typeface="微軟正黑體" panose="020B0604030504040204" pitchFamily="34" charset="-120"/>
                <a:cs typeface="Times New Roman"/>
              </a:rPr>
              <a:t>10/1</a:t>
            </a:r>
            <a:r>
              <a:rPr lang="zh-TW" altLang="en-US" sz="2400" kern="100" dirty="0" smtClean="0">
                <a:solidFill>
                  <a:schemeClr val="dk1"/>
                </a:solidFill>
                <a:latin typeface="微軟正黑體" panose="020B0604030504040204" pitchFamily="34" charset="-120"/>
                <a:ea typeface="微軟正黑體" panose="020B0604030504040204" pitchFamily="34" charset="-120"/>
                <a:cs typeface="Times New Roman"/>
              </a:rPr>
              <a:t>班會，七年級</a:t>
            </a:r>
            <a:r>
              <a:rPr lang="zh-TW" altLang="en-US" sz="2400" kern="100" dirty="0" smtClean="0">
                <a:latin typeface="微軟正黑體" panose="020B0604030504040204" pitchFamily="34" charset="-120"/>
                <a:ea typeface="微軟正黑體" panose="020B0604030504040204" pitchFamily="34" charset="-120"/>
              </a:rPr>
              <a:t>技</a:t>
            </a:r>
            <a:r>
              <a:rPr lang="zh-TW" altLang="en-US" sz="2400" kern="100" dirty="0">
                <a:latin typeface="微軟正黑體" panose="020B0604030504040204" pitchFamily="34" charset="-120"/>
                <a:ea typeface="微軟正黑體" panose="020B0604030504040204" pitchFamily="34" charset="-120"/>
              </a:rPr>
              <a:t>職教育</a:t>
            </a:r>
            <a:r>
              <a:rPr lang="zh-TW" altLang="en-US" sz="2400" kern="100" dirty="0" smtClean="0">
                <a:latin typeface="微軟正黑體" panose="020B0604030504040204" pitchFamily="34" charset="-120"/>
                <a:ea typeface="微軟正黑體" panose="020B0604030504040204" pitchFamily="34" charset="-120"/>
              </a:rPr>
              <a:t>宣導，</a:t>
            </a:r>
            <a:r>
              <a:rPr lang="zh-TW" altLang="en-US" sz="2400" kern="100" dirty="0">
                <a:solidFill>
                  <a:schemeClr val="dk1"/>
                </a:solidFill>
                <a:latin typeface="微軟正黑體" panose="020B0604030504040204" pitchFamily="34" charset="-120"/>
                <a:ea typeface="微軟正黑體" panose="020B0604030504040204" pitchFamily="34" charset="-120"/>
              </a:rPr>
              <a:t>觀看宣導影片後填寫學習單</a:t>
            </a:r>
            <a:r>
              <a:rPr lang="zh-TW" altLang="en-US" sz="2400" kern="100" dirty="0" smtClean="0">
                <a:solidFill>
                  <a:schemeClr val="dk1"/>
                </a:solidFill>
                <a:latin typeface="微軟正黑體" panose="020B0604030504040204" pitchFamily="34" charset="-120"/>
                <a:ea typeface="微軟正黑體" panose="020B0604030504040204" pitchFamily="34" charset="-120"/>
              </a:rPr>
              <a:t>。</a:t>
            </a:r>
            <a:endParaRPr lang="zh-TW" altLang="zh-TW" sz="2400" kern="100" dirty="0" smtClean="0">
              <a:solidFill>
                <a:schemeClr val="dk1"/>
              </a:solidFill>
              <a:latin typeface="微軟正黑體" panose="020B0604030504040204" pitchFamily="34" charset="-120"/>
              <a:ea typeface="微軟正黑體" panose="020B0604030504040204" pitchFamily="34" charset="-120"/>
            </a:endParaRPr>
          </a:p>
          <a:p>
            <a:pPr marL="342900" indent="-342900" defTabSz="914377" eaLnBrk="1" fontAlgn="auto" hangingPunct="1">
              <a:spcBef>
                <a:spcPts val="0"/>
              </a:spcBef>
              <a:spcAft>
                <a:spcPts val="0"/>
              </a:spcAft>
              <a:buFont typeface="Arial" panose="020B0604020202020204" pitchFamily="34" charset="0"/>
              <a:buChar char="•"/>
              <a:defRPr/>
            </a:pPr>
            <a:endParaRPr lang="zh-TW" altLang="zh-TW" sz="2400" kern="100" dirty="0" smtClean="0">
              <a:latin typeface="標楷體" panose="03000509000000000000" pitchFamily="65" charset="-120"/>
              <a:ea typeface="標楷體" panose="03000509000000000000" pitchFamily="65" charset="-120"/>
              <a:cs typeface="Times New Roman"/>
            </a:endParaRPr>
          </a:p>
          <a:p>
            <a:pPr marL="342900" lvl="0" indent="-342900" defTabSz="914377" eaLnBrk="1" fontAlgn="auto" hangingPunct="1">
              <a:spcBef>
                <a:spcPts val="0"/>
              </a:spcBef>
              <a:spcAft>
                <a:spcPts val="0"/>
              </a:spcAft>
              <a:buFont typeface="Arial" panose="020B0604020202020204" pitchFamily="34" charset="0"/>
              <a:buChar char="•"/>
              <a:defRPr/>
            </a:pPr>
            <a:endParaRPr lang="en-US" altLang="zh-TW" sz="2400" kern="100" dirty="0" smtClean="0">
              <a:solidFill>
                <a:schemeClr val="dk1"/>
              </a:solidFill>
              <a:latin typeface="標楷體" panose="03000509000000000000" pitchFamily="65" charset="-120"/>
              <a:ea typeface="標楷體" panose="03000509000000000000" pitchFamily="65" charset="-120"/>
              <a:cs typeface="Times New Roman"/>
            </a:endParaRPr>
          </a:p>
        </p:txBody>
      </p:sp>
      <p:sp>
        <p:nvSpPr>
          <p:cNvPr id="24" name="矩形 23"/>
          <p:cNvSpPr/>
          <p:nvPr/>
        </p:nvSpPr>
        <p:spPr>
          <a:xfrm>
            <a:off x="1513404" y="5239845"/>
            <a:ext cx="1855391" cy="830997"/>
          </a:xfrm>
          <a:prstGeom prst="rect">
            <a:avLst/>
          </a:prstGeom>
        </p:spPr>
        <p:txBody>
          <a:bodyPr wrap="square">
            <a:spAutoFit/>
            <a:scene3d>
              <a:camera prst="orthographicFront"/>
              <a:lightRig rig="threePt" dir="t"/>
            </a:scene3d>
            <a:sp3d contourW="12700"/>
          </a:bodyPr>
          <a:lstStyle/>
          <a:p>
            <a:pPr algn="ctr">
              <a:lnSpc>
                <a:spcPct val="120000"/>
              </a:lnSpc>
            </a:pPr>
            <a:r>
              <a:rPr lang="zh-TW" altLang="en-US" sz="4000" dirty="0" smtClean="0">
                <a:solidFill>
                  <a:schemeClr val="bg1"/>
                </a:solidFill>
              </a:rPr>
              <a:t>玩音樂</a:t>
            </a:r>
            <a:endParaRPr lang="zh-CN" altLang="en-US" sz="4000" dirty="0">
              <a:solidFill>
                <a:schemeClr val="bg1"/>
              </a:solidFill>
            </a:endParaRPr>
          </a:p>
        </p:txBody>
      </p:sp>
      <p:sp>
        <p:nvSpPr>
          <p:cNvPr id="27" name="矩形 26"/>
          <p:cNvSpPr/>
          <p:nvPr/>
        </p:nvSpPr>
        <p:spPr>
          <a:xfrm>
            <a:off x="4682299" y="4991334"/>
            <a:ext cx="2381866" cy="830997"/>
          </a:xfrm>
          <a:prstGeom prst="rect">
            <a:avLst/>
          </a:prstGeom>
        </p:spPr>
        <p:txBody>
          <a:bodyPr wrap="square">
            <a:spAutoFit/>
            <a:scene3d>
              <a:camera prst="orthographicFront"/>
              <a:lightRig rig="threePt" dir="t"/>
            </a:scene3d>
            <a:sp3d contourW="12700"/>
          </a:bodyPr>
          <a:lstStyle/>
          <a:p>
            <a:pPr algn="ctr">
              <a:lnSpc>
                <a:spcPct val="120000"/>
              </a:lnSpc>
            </a:pPr>
            <a:r>
              <a:rPr lang="zh-TW" altLang="en-US" sz="4000" dirty="0" smtClean="0">
                <a:solidFill>
                  <a:schemeClr val="bg1"/>
                </a:solidFill>
              </a:rPr>
              <a:t>美容美</a:t>
            </a:r>
            <a:r>
              <a:rPr lang="zh-TW" altLang="en-US" sz="4000" dirty="0">
                <a:solidFill>
                  <a:schemeClr val="bg1"/>
                </a:solidFill>
              </a:rPr>
              <a:t>髮</a:t>
            </a:r>
            <a:endParaRPr lang="zh-CN" altLang="en-US" sz="4000" dirty="0">
              <a:solidFill>
                <a:schemeClr val="bg1"/>
              </a:solidFill>
            </a:endParaRPr>
          </a:p>
        </p:txBody>
      </p:sp>
      <p:grpSp>
        <p:nvGrpSpPr>
          <p:cNvPr id="16" name="组合 15"/>
          <p:cNvGrpSpPr>
            <a:grpSpLocks/>
          </p:cNvGrpSpPr>
          <p:nvPr/>
        </p:nvGrpSpPr>
        <p:grpSpPr bwMode="auto">
          <a:xfrm>
            <a:off x="-252537" y="116632"/>
            <a:ext cx="4133158" cy="648072"/>
            <a:chOff x="6168776" y="1221671"/>
            <a:chExt cx="4455682" cy="606624"/>
          </a:xfrm>
        </p:grpSpPr>
        <p:sp>
          <p:nvSpPr>
            <p:cNvPr id="17" name="圆角矩形 2"/>
            <p:cNvSpPr/>
            <p:nvPr/>
          </p:nvSpPr>
          <p:spPr>
            <a:xfrm>
              <a:off x="6168776" y="1221671"/>
              <a:ext cx="4455682" cy="606624"/>
            </a:xfrm>
            <a:prstGeom prst="roundRect">
              <a:avLst>
                <a:gd name="adj" fmla="val 50000"/>
              </a:avLst>
            </a:prstGeom>
            <a:solidFill>
              <a:srgbClr val="FFFFFF"/>
            </a:solidFill>
            <a:ln w="28575">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sz="1200">
                <a:solidFill>
                  <a:srgbClr val="3F7B33"/>
                </a:solidFill>
                <a:latin typeface="等线" panose="020F0502020204030204"/>
                <a:ea typeface="等线" panose="02010600030101010101" pitchFamily="2" charset="-122"/>
              </a:endParaRPr>
            </a:p>
          </p:txBody>
        </p:sp>
        <p:sp>
          <p:nvSpPr>
            <p:cNvPr id="18" name="文本框 13"/>
            <p:cNvSpPr txBox="1">
              <a:spLocks noChangeArrowheads="1"/>
            </p:cNvSpPr>
            <p:nvPr/>
          </p:nvSpPr>
          <p:spPr bwMode="auto">
            <a:xfrm>
              <a:off x="6834598" y="1233423"/>
              <a:ext cx="2853423" cy="547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Gulim" panose="020B0600000101010101" pitchFamily="34" charset="-127"/>
                  <a:ea typeface="Gulim" panose="020B0600000101010101" pitchFamily="34" charset="-127"/>
                </a:defRPr>
              </a:lvl1pPr>
              <a:lvl2pPr marL="742950" indent="-285750">
                <a:defRPr>
                  <a:solidFill>
                    <a:schemeClr val="tx1"/>
                  </a:solidFill>
                  <a:latin typeface="Gulim" panose="020B0600000101010101" pitchFamily="34" charset="-127"/>
                  <a:ea typeface="Gulim" panose="020B0600000101010101" pitchFamily="34" charset="-127"/>
                </a:defRPr>
              </a:lvl2pPr>
              <a:lvl3pPr marL="1143000" indent="-228600">
                <a:defRPr>
                  <a:solidFill>
                    <a:schemeClr val="tx1"/>
                  </a:solidFill>
                  <a:latin typeface="Gulim" panose="020B0600000101010101" pitchFamily="34" charset="-127"/>
                  <a:ea typeface="Gulim" panose="020B0600000101010101" pitchFamily="34" charset="-127"/>
                </a:defRPr>
              </a:lvl3pPr>
              <a:lvl4pPr marL="1600200" indent="-228600">
                <a:defRPr>
                  <a:solidFill>
                    <a:schemeClr val="tx1"/>
                  </a:solidFill>
                  <a:latin typeface="Gulim" panose="020B0600000101010101" pitchFamily="34" charset="-127"/>
                  <a:ea typeface="Gulim" panose="020B0600000101010101" pitchFamily="34" charset="-127"/>
                </a:defRPr>
              </a:lvl4pPr>
              <a:lvl5pPr marL="2057400" indent="-228600">
                <a:defRPr>
                  <a:solidFill>
                    <a:schemeClr val="tx1"/>
                  </a:solidFill>
                  <a:latin typeface="Gulim" panose="020B0600000101010101" pitchFamily="34" charset="-127"/>
                  <a:ea typeface="Gulim" panose="020B0600000101010101" pitchFamily="34" charset="-127"/>
                </a:defRPr>
              </a:lvl5pPr>
              <a:lvl6pPr marL="2514600" indent="-228600" eaLnBrk="0" fontAlgn="base" hangingPunct="0">
                <a:spcBef>
                  <a:spcPct val="0"/>
                </a:spcBef>
                <a:spcAft>
                  <a:spcPct val="0"/>
                </a:spcAft>
                <a:defRPr>
                  <a:solidFill>
                    <a:schemeClr val="tx1"/>
                  </a:solidFill>
                  <a:latin typeface="Gulim" panose="020B0600000101010101" pitchFamily="34" charset="-127"/>
                  <a:ea typeface="Gulim" panose="020B0600000101010101" pitchFamily="34" charset="-127"/>
                </a:defRPr>
              </a:lvl6pPr>
              <a:lvl7pPr marL="2971800" indent="-228600" eaLnBrk="0" fontAlgn="base" hangingPunct="0">
                <a:spcBef>
                  <a:spcPct val="0"/>
                </a:spcBef>
                <a:spcAft>
                  <a:spcPct val="0"/>
                </a:spcAft>
                <a:defRPr>
                  <a:solidFill>
                    <a:schemeClr val="tx1"/>
                  </a:solidFill>
                  <a:latin typeface="Gulim" panose="020B0600000101010101" pitchFamily="34" charset="-127"/>
                  <a:ea typeface="Gulim" panose="020B0600000101010101" pitchFamily="34" charset="-127"/>
                </a:defRPr>
              </a:lvl7pPr>
              <a:lvl8pPr marL="3429000" indent="-228600" eaLnBrk="0" fontAlgn="base" hangingPunct="0">
                <a:spcBef>
                  <a:spcPct val="0"/>
                </a:spcBef>
                <a:spcAft>
                  <a:spcPct val="0"/>
                </a:spcAft>
                <a:defRPr>
                  <a:solidFill>
                    <a:schemeClr val="tx1"/>
                  </a:solidFill>
                  <a:latin typeface="Gulim" panose="020B0600000101010101" pitchFamily="34" charset="-127"/>
                  <a:ea typeface="Gulim" panose="020B0600000101010101" pitchFamily="34" charset="-127"/>
                </a:defRPr>
              </a:lvl8pPr>
              <a:lvl9pPr marL="3886200" indent="-228600" eaLnBrk="0" fontAlgn="base" hangingPunct="0">
                <a:spcBef>
                  <a:spcPct val="0"/>
                </a:spcBef>
                <a:spcAft>
                  <a:spcPct val="0"/>
                </a:spcAft>
                <a:defRPr>
                  <a:solidFill>
                    <a:schemeClr val="tx1"/>
                  </a:solidFill>
                  <a:latin typeface="Gulim" panose="020B0600000101010101" pitchFamily="34" charset="-127"/>
                  <a:ea typeface="Gulim" panose="020B0600000101010101" pitchFamily="34" charset="-127"/>
                </a:defRPr>
              </a:lvl9pPr>
            </a:lstStyle>
            <a:p>
              <a:pPr latinLnBrk="1"/>
              <a:r>
                <a:rPr lang="zh-TW" altLang="en-US" sz="3200" dirty="0" smtClean="0">
                  <a:solidFill>
                    <a:srgbClr val="7F7F7F"/>
                  </a:solidFill>
                  <a:latin typeface="+mn-lt"/>
                  <a:ea typeface="文鼎粗圓" pitchFamily="49" charset="-120"/>
                  <a:cs typeface="+mj-cs"/>
                </a:rPr>
                <a:t>生涯發展教育</a:t>
              </a:r>
              <a:endParaRPr lang="zh-TW" altLang="en-US" sz="3200" dirty="0">
                <a:solidFill>
                  <a:srgbClr val="7F7F7F"/>
                </a:solidFill>
                <a:latin typeface="+mn-lt"/>
                <a:ea typeface="文鼎粗圓" pitchFamily="49" charset="-120"/>
                <a:cs typeface="+mj-cs"/>
              </a:endParaRPr>
            </a:p>
          </p:txBody>
        </p:sp>
      </p:grpSp>
      <p:pic>
        <p:nvPicPr>
          <p:cNvPr id="2" name="圖片 1"/>
          <p:cNvPicPr>
            <a:picLocks noChangeAspect="1"/>
          </p:cNvPicPr>
          <p:nvPr/>
        </p:nvPicPr>
        <p:blipFill>
          <a:blip r:embed="rId3"/>
          <a:stretch>
            <a:fillRect/>
          </a:stretch>
        </p:blipFill>
        <p:spPr>
          <a:xfrm>
            <a:off x="2892355" y="3996249"/>
            <a:ext cx="3878256" cy="2718812"/>
          </a:xfrm>
          <a:prstGeom prst="rect">
            <a:avLst/>
          </a:prstGeom>
        </p:spPr>
      </p:pic>
      <p:sp>
        <p:nvSpPr>
          <p:cNvPr id="14" name="文本框 1"/>
          <p:cNvSpPr txBox="1"/>
          <p:nvPr/>
        </p:nvSpPr>
        <p:spPr>
          <a:xfrm>
            <a:off x="5513235" y="-46393"/>
            <a:ext cx="2089033" cy="1082604"/>
          </a:xfrm>
          <a:prstGeom prst="rect">
            <a:avLst/>
          </a:prstGeom>
          <a:noFill/>
        </p:spPr>
        <p:txBody>
          <a:bodyPr wrap="none">
            <a:spAutoFit/>
          </a:bodyPr>
          <a:lstStyle/>
          <a:p>
            <a:pPr marL="0" marR="0" lvl="0" indent="0" algn="l" defTabSz="914400" rtl="0" eaLnBrk="0" fontAlgn="base" latinLnBrk="0" hangingPunct="0">
              <a:lnSpc>
                <a:spcPct val="130000"/>
              </a:lnSpc>
              <a:spcBef>
                <a:spcPct val="0"/>
              </a:spcBef>
              <a:spcAft>
                <a:spcPct val="0"/>
              </a:spcAft>
              <a:buClrTx/>
              <a:buSzTx/>
              <a:buFontTx/>
              <a:buNone/>
              <a:tabLst/>
              <a:defRPr/>
            </a:pPr>
            <a:r>
              <a:rPr kumimoji="0" lang="zh-TW" altLang="en-US" sz="4950" b="1" i="0" u="none" strike="noStrike" kern="1200" cap="none" spc="0" normalizeH="0" baseline="0" noProof="0" dirty="0" smtClean="0">
                <a:ln>
                  <a:noFill/>
                </a:ln>
                <a:solidFill>
                  <a:srgbClr val="92D050"/>
                </a:solidFill>
                <a:effectLst/>
                <a:uLnTx/>
                <a:uFillTx/>
                <a:latin typeface="微软雅黑" panose="020B0503020204020204" pitchFamily="34" charset="-122"/>
                <a:ea typeface="微软雅黑" panose="020B0503020204020204" pitchFamily="34" charset="-122"/>
                <a:cs typeface="+mn-cs"/>
              </a:rPr>
              <a:t>資料組</a:t>
            </a:r>
            <a:endParaRPr kumimoji="0" lang="zh-CN" altLang="en-US" sz="4950" b="1" i="0" u="none" strike="noStrike" kern="1200" cap="none" spc="0" normalizeH="0" baseline="0" noProof="0" dirty="0">
              <a:ln>
                <a:noFill/>
              </a:ln>
              <a:solidFill>
                <a:srgbClr val="92D050"/>
              </a:solidFill>
              <a:effectLst/>
              <a:uLnTx/>
              <a:uFillTx/>
              <a:latin typeface="微软雅黑" panose="020B0503020204020204" pitchFamily="34" charset="-122"/>
              <a:ea typeface="微软雅黑" panose="020B0503020204020204" pitchFamily="34" charset="-122"/>
              <a:cs typeface="+mn-cs"/>
            </a:endParaRPr>
          </a:p>
        </p:txBody>
      </p:sp>
    </p:spTree>
    <p:extLst>
      <p:ext uri="{BB962C8B-B14F-4D97-AF65-F5344CB8AC3E}">
        <p14:creationId xmlns:p14="http://schemas.microsoft.com/office/powerpoint/2010/main" val="150307475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stCondLst>
                                    <p:cond delay="0"/>
                                  </p:stCondLst>
                                  <p:childTnLst>
                                    <p:set>
                                      <p:cBhvr>
                                        <p:cTn id="6" dur="1" fill="hold">
                                          <p:stCondLst>
                                            <p:cond delay="0"/>
                                          </p:stCondLst>
                                        </p:cTn>
                                        <p:tgtEl>
                                          <p:spTgt spid="16"/>
                                        </p:tgtEl>
                                        <p:attrNameLst>
                                          <p:attrName>style.visibility</p:attrName>
                                        </p:attrNameLst>
                                      </p:cBhvr>
                                      <p:to>
                                        <p:strVal val="visible"/>
                                      </p:to>
                                    </p:set>
                                    <p:anim calcmode="lin" valueType="num">
                                      <p:cBhvr additive="base">
                                        <p:cTn id="7" dur="500" fill="hold"/>
                                        <p:tgtEl>
                                          <p:spTgt spid="16"/>
                                        </p:tgtEl>
                                        <p:attrNameLst>
                                          <p:attrName>ppt_x</p:attrName>
                                        </p:attrNameLst>
                                      </p:cBhvr>
                                      <p:tavLst>
                                        <p:tav tm="0">
                                          <p:val>
                                            <p:strVal val="0-#ppt_w/2"/>
                                          </p:val>
                                        </p:tav>
                                        <p:tav tm="100000">
                                          <p:val>
                                            <p:strVal val="#ppt_x"/>
                                          </p:val>
                                        </p:tav>
                                      </p:tavLst>
                                    </p:anim>
                                    <p:anim calcmode="lin" valueType="num">
                                      <p:cBhvr additive="base">
                                        <p:cTn id="8" dur="500" fill="hold"/>
                                        <p:tgtEl>
                                          <p:spTgt spid="16"/>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 presetClass="entr" presetSubtype="8" fill="hold" grpId="0" nodeType="afterEffect">
                                  <p:stCondLst>
                                    <p:cond delay="0"/>
                                  </p:stCondLst>
                                  <p:childTnLst>
                                    <p:set>
                                      <p:cBhvr>
                                        <p:cTn id="11" dur="1" fill="hold">
                                          <p:stCondLst>
                                            <p:cond delay="0"/>
                                          </p:stCondLst>
                                        </p:cTn>
                                        <p:tgtEl>
                                          <p:spTgt spid="14"/>
                                        </p:tgtEl>
                                        <p:attrNameLst>
                                          <p:attrName>style.visibility</p:attrName>
                                        </p:attrNameLst>
                                      </p:cBhvr>
                                      <p:to>
                                        <p:strVal val="visible"/>
                                      </p:to>
                                    </p:set>
                                    <p:anim calcmode="lin" valueType="num">
                                      <p:cBhvr additive="base">
                                        <p:cTn id="12" dur="500" fill="hold"/>
                                        <p:tgtEl>
                                          <p:spTgt spid="14"/>
                                        </p:tgtEl>
                                        <p:attrNameLst>
                                          <p:attrName>ppt_x</p:attrName>
                                        </p:attrNameLst>
                                      </p:cBhvr>
                                      <p:tavLst>
                                        <p:tav tm="0">
                                          <p:val>
                                            <p:strVal val="0-#ppt_w/2"/>
                                          </p:val>
                                        </p:tav>
                                        <p:tav tm="100000">
                                          <p:val>
                                            <p:strVal val="#ppt_x"/>
                                          </p:val>
                                        </p:tav>
                                      </p:tavLst>
                                    </p:anim>
                                    <p:anim calcmode="lin" valueType="num">
                                      <p:cBhvr additive="base">
                                        <p:cTn id="13" dur="500" fill="hold"/>
                                        <p:tgtEl>
                                          <p:spTgt spid="1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2"/>
          <p:cNvSpPr txBox="1">
            <a:spLocks/>
          </p:cNvSpPr>
          <p:nvPr/>
        </p:nvSpPr>
        <p:spPr>
          <a:xfrm>
            <a:off x="831759" y="1117879"/>
            <a:ext cx="7607566" cy="3163291"/>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85754" indent="-385754" algn="just">
              <a:buFont typeface="+mj-lt"/>
              <a:buAutoNum type="arabicPeriod"/>
            </a:pPr>
            <a:r>
              <a:rPr lang="en-US" altLang="zh-TW" sz="2200" kern="100" dirty="0" smtClean="0">
                <a:latin typeface="微軟正黑體" panose="020B0604030504040204" pitchFamily="34" charset="-120"/>
                <a:ea typeface="微軟正黑體" panose="020B0604030504040204" pitchFamily="34" charset="-120"/>
                <a:cs typeface="Times New Roman" panose="02020603050405020304" pitchFamily="18" charset="0"/>
              </a:rPr>
              <a:t>9/5(</a:t>
            </a:r>
            <a:r>
              <a:rPr lang="zh-TW" altLang="en-US" sz="2200" kern="100" dirty="0" smtClean="0">
                <a:latin typeface="微軟正黑體" panose="020B0604030504040204" pitchFamily="34" charset="-120"/>
                <a:ea typeface="微軟正黑體" panose="020B0604030504040204" pitchFamily="34" charset="-120"/>
                <a:cs typeface="Times New Roman" panose="02020603050405020304" pitchFamily="18" charset="0"/>
              </a:rPr>
              <a:t>三</a:t>
            </a:r>
            <a:r>
              <a:rPr lang="en-US" altLang="zh-TW" sz="2200" kern="100" dirty="0" smtClean="0">
                <a:latin typeface="微軟正黑體" panose="020B0604030504040204" pitchFamily="34" charset="-120"/>
                <a:ea typeface="微軟正黑體" panose="020B0604030504040204" pitchFamily="34" charset="-120"/>
                <a:cs typeface="Times New Roman" panose="02020603050405020304" pitchFamily="18" charset="0"/>
              </a:rPr>
              <a:t>)</a:t>
            </a:r>
            <a:r>
              <a:rPr lang="zh-TW" altLang="en-US" sz="2200" kern="100" dirty="0" smtClean="0">
                <a:latin typeface="微軟正黑體" panose="020B0604030504040204" pitchFamily="34" charset="-120"/>
                <a:ea typeface="微軟正黑體" panose="020B0604030504040204" pitchFamily="34" charset="-120"/>
                <a:cs typeface="Times New Roman" panose="02020603050405020304" pitchFamily="18" charset="0"/>
              </a:rPr>
              <a:t>中午</a:t>
            </a:r>
            <a:r>
              <a:rPr lang="en-US" altLang="zh-TW" sz="2200" kern="100" dirty="0" smtClean="0">
                <a:latin typeface="微軟正黑體" panose="020B0604030504040204" pitchFamily="34" charset="-120"/>
                <a:ea typeface="微軟正黑體" panose="020B0604030504040204" pitchFamily="34" charset="-120"/>
                <a:cs typeface="Times New Roman" panose="02020603050405020304" pitchFamily="18" charset="0"/>
              </a:rPr>
              <a:t>12:30~13:00</a:t>
            </a:r>
            <a:r>
              <a:rPr lang="zh-TW" altLang="en-US" sz="2200" kern="100" dirty="0" smtClean="0">
                <a:latin typeface="微軟正黑體" panose="020B0604030504040204" pitchFamily="34" charset="-120"/>
                <a:ea typeface="微軟正黑體" panose="020B0604030504040204" pitchFamily="34" charset="-120"/>
                <a:cs typeface="Times New Roman" panose="02020603050405020304" pitchFamily="18" charset="0"/>
              </a:rPr>
              <a:t>「技藝教育課程帶隊老師會議」</a:t>
            </a:r>
            <a:endParaRPr lang="en-US" altLang="zh-TW" sz="2200" kern="100" dirty="0" smtClean="0">
              <a:latin typeface="微軟正黑體" panose="020B0604030504040204" pitchFamily="34" charset="-120"/>
              <a:ea typeface="微軟正黑體" panose="020B0604030504040204" pitchFamily="34" charset="-120"/>
              <a:cs typeface="Times New Roman" panose="02020603050405020304" pitchFamily="18" charset="0"/>
            </a:endParaRPr>
          </a:p>
          <a:p>
            <a:pPr marL="385754" indent="-385754" algn="just">
              <a:buFont typeface="+mj-lt"/>
              <a:buAutoNum type="arabicPeriod"/>
            </a:pPr>
            <a:r>
              <a:rPr lang="en-US" altLang="zh-TW" sz="2200" kern="100" dirty="0" smtClean="0">
                <a:latin typeface="微軟正黑體" panose="020B0604030504040204" pitchFamily="34" charset="-120"/>
                <a:ea typeface="微軟正黑體" panose="020B0604030504040204" pitchFamily="34" charset="-120"/>
                <a:cs typeface="Times New Roman" panose="02020603050405020304" pitchFamily="18" charset="0"/>
              </a:rPr>
              <a:t>9/7(</a:t>
            </a:r>
            <a:r>
              <a:rPr lang="zh-TW" altLang="en-US" sz="2200" kern="100" dirty="0" smtClean="0">
                <a:latin typeface="微軟正黑體" panose="020B0604030504040204" pitchFamily="34" charset="-120"/>
                <a:ea typeface="微軟正黑體" panose="020B0604030504040204" pitchFamily="34" charset="-120"/>
                <a:cs typeface="Times New Roman" panose="02020603050405020304" pitchFamily="18" charset="0"/>
              </a:rPr>
              <a:t>五</a:t>
            </a:r>
            <a:r>
              <a:rPr lang="en-US" altLang="zh-TW" sz="2200" kern="100" dirty="0" smtClean="0">
                <a:latin typeface="微軟正黑體" panose="020B0604030504040204" pitchFamily="34" charset="-120"/>
                <a:ea typeface="微軟正黑體" panose="020B0604030504040204" pitchFamily="34" charset="-120"/>
                <a:cs typeface="Times New Roman" panose="02020603050405020304" pitchFamily="18" charset="0"/>
              </a:rPr>
              <a:t>)</a:t>
            </a:r>
            <a:r>
              <a:rPr lang="zh-TW" altLang="zh-TW" sz="2200" kern="100" dirty="0" smtClean="0">
                <a:latin typeface="微軟正黑體" panose="020B0604030504040204" pitchFamily="34" charset="-120"/>
                <a:ea typeface="微軟正黑體" panose="020B0604030504040204" pitchFamily="34" charset="-120"/>
                <a:cs typeface="Times New Roman" panose="02020603050405020304" pitchFamily="18" charset="0"/>
              </a:rPr>
              <a:t>中午</a:t>
            </a:r>
            <a:r>
              <a:rPr lang="en-US" altLang="zh-TW" sz="2200" kern="100" dirty="0" smtClean="0">
                <a:latin typeface="微軟正黑體" panose="020B0604030504040204" pitchFamily="34" charset="-120"/>
                <a:ea typeface="微軟正黑體" panose="020B0604030504040204" pitchFamily="34" charset="-120"/>
                <a:cs typeface="Times New Roman" panose="02020603050405020304" pitchFamily="18" charset="0"/>
              </a:rPr>
              <a:t>12:30~13:00</a:t>
            </a:r>
            <a:r>
              <a:rPr lang="zh-TW" altLang="zh-TW" sz="2200" kern="100" dirty="0" smtClean="0">
                <a:latin typeface="微軟正黑體" panose="020B0604030504040204" pitchFamily="34" charset="-120"/>
                <a:ea typeface="微軟正黑體" panose="020B0604030504040204" pitchFamily="34" charset="-120"/>
                <a:cs typeface="Times New Roman" panose="02020603050405020304" pitchFamily="18" charset="0"/>
              </a:rPr>
              <a:t>於</a:t>
            </a:r>
            <a:r>
              <a:rPr lang="zh-TW" altLang="en-US" sz="2200" b="1" kern="100" dirty="0" smtClean="0">
                <a:latin typeface="微軟正黑體" panose="020B0604030504040204" pitchFamily="34" charset="-120"/>
                <a:ea typeface="微軟正黑體" panose="020B0604030504040204" pitchFamily="34" charset="-120"/>
                <a:cs typeface="Times New Roman" panose="02020603050405020304" pitchFamily="18" charset="0"/>
              </a:rPr>
              <a:t>團輔室</a:t>
            </a:r>
            <a:r>
              <a:rPr lang="zh-TW" altLang="zh-TW" sz="2200" kern="100" dirty="0" smtClean="0">
                <a:latin typeface="微軟正黑體" panose="020B0604030504040204" pitchFamily="34" charset="-120"/>
                <a:ea typeface="微軟正黑體" panose="020B0604030504040204" pitchFamily="34" charset="-120"/>
                <a:cs typeface="Times New Roman" panose="02020603050405020304" pitchFamily="18" charset="0"/>
              </a:rPr>
              <a:t>舉行「技藝</a:t>
            </a:r>
            <a:r>
              <a:rPr lang="zh-TW" altLang="en-US" sz="2200" kern="100" dirty="0" smtClean="0">
                <a:latin typeface="微軟正黑體" panose="020B0604030504040204" pitchFamily="34" charset="-120"/>
                <a:ea typeface="微軟正黑體" panose="020B0604030504040204" pitchFamily="34" charset="-120"/>
                <a:cs typeface="Times New Roman" panose="02020603050405020304" pitchFamily="18" charset="0"/>
              </a:rPr>
              <a:t>教育課程行前說明會</a:t>
            </a:r>
            <a:r>
              <a:rPr lang="zh-TW" altLang="zh-TW" sz="2200" kern="100" dirty="0" smtClean="0">
                <a:latin typeface="微軟正黑體" panose="020B0604030504040204" pitchFamily="34" charset="-120"/>
                <a:ea typeface="微軟正黑體" panose="020B0604030504040204" pitchFamily="34" charset="-120"/>
                <a:cs typeface="Times New Roman" panose="02020603050405020304" pitchFamily="18" charset="0"/>
              </a:rPr>
              <a:t>」</a:t>
            </a:r>
            <a:r>
              <a:rPr lang="zh-TW" altLang="en-US" sz="2200" kern="100" dirty="0" smtClean="0">
                <a:latin typeface="微軟正黑體" panose="020B0604030504040204" pitchFamily="34" charset="-120"/>
                <a:ea typeface="微軟正黑體" panose="020B0604030504040204" pitchFamily="34" charset="-120"/>
                <a:cs typeface="Times New Roman" panose="02020603050405020304" pitchFamily="18" charset="0"/>
              </a:rPr>
              <a:t>，請參加學生務必準時出席。</a:t>
            </a:r>
            <a:endParaRPr lang="en-US" altLang="zh-TW" sz="2200" dirty="0" smtClean="0">
              <a:latin typeface="微軟正黑體" panose="020B0604030504040204" pitchFamily="34" charset="-120"/>
              <a:ea typeface="微軟正黑體" panose="020B0604030504040204" pitchFamily="34" charset="-120"/>
            </a:endParaRPr>
          </a:p>
          <a:p>
            <a:pPr marL="385754" indent="-385754" algn="just">
              <a:buFont typeface="+mj-lt"/>
              <a:buAutoNum type="arabicPeriod"/>
            </a:pPr>
            <a:r>
              <a:rPr lang="zh-TW" altLang="en-US" sz="2200" dirty="0" smtClean="0">
                <a:latin typeface="微軟正黑體" panose="020B0604030504040204" pitchFamily="34" charset="-120"/>
                <a:ea typeface="微軟正黑體" panose="020B0604030504040204" pitchFamily="34" charset="-120"/>
              </a:rPr>
              <a:t>上課日期：</a:t>
            </a:r>
            <a:r>
              <a:rPr lang="en-US" altLang="zh-TW" sz="2200" dirty="0" smtClean="0">
                <a:solidFill>
                  <a:srgbClr val="FF0000"/>
                </a:solidFill>
                <a:latin typeface="微軟正黑體" panose="020B0604030504040204" pitchFamily="34" charset="-120"/>
                <a:ea typeface="微軟正黑體" panose="020B0604030504040204" pitchFamily="34" charset="-120"/>
              </a:rPr>
              <a:t>107</a:t>
            </a:r>
            <a:r>
              <a:rPr lang="zh-TW" altLang="en-US" sz="2200" dirty="0" smtClean="0">
                <a:solidFill>
                  <a:srgbClr val="FF0000"/>
                </a:solidFill>
                <a:latin typeface="微軟正黑體" panose="020B0604030504040204" pitchFamily="34" charset="-120"/>
                <a:ea typeface="微軟正黑體" panose="020B0604030504040204" pitchFamily="34" charset="-120"/>
              </a:rPr>
              <a:t>年</a:t>
            </a:r>
            <a:r>
              <a:rPr lang="en-US" altLang="zh-TW" sz="2200" dirty="0" smtClean="0">
                <a:solidFill>
                  <a:srgbClr val="FF0000"/>
                </a:solidFill>
                <a:latin typeface="微軟正黑體" panose="020B0604030504040204" pitchFamily="34" charset="-120"/>
                <a:ea typeface="微軟正黑體" panose="020B0604030504040204" pitchFamily="34" charset="-120"/>
              </a:rPr>
              <a:t>9</a:t>
            </a:r>
            <a:r>
              <a:rPr lang="zh-TW" altLang="en-US" sz="2200" dirty="0" smtClean="0">
                <a:solidFill>
                  <a:srgbClr val="FF0000"/>
                </a:solidFill>
                <a:latin typeface="微軟正黑體" panose="020B0604030504040204" pitchFamily="34" charset="-120"/>
                <a:ea typeface="微軟正黑體" panose="020B0604030504040204" pitchFamily="34" charset="-120"/>
              </a:rPr>
              <a:t>月</a:t>
            </a:r>
            <a:r>
              <a:rPr lang="en-US" altLang="zh-TW" sz="2200" dirty="0" smtClean="0">
                <a:solidFill>
                  <a:srgbClr val="FF0000"/>
                </a:solidFill>
                <a:latin typeface="微軟正黑體" panose="020B0604030504040204" pitchFamily="34" charset="-120"/>
                <a:ea typeface="微軟正黑體" panose="020B0604030504040204" pitchFamily="34" charset="-120"/>
              </a:rPr>
              <a:t>12</a:t>
            </a:r>
            <a:r>
              <a:rPr lang="zh-TW" altLang="en-US" sz="2200" dirty="0" smtClean="0">
                <a:solidFill>
                  <a:srgbClr val="FF0000"/>
                </a:solidFill>
                <a:latin typeface="微軟正黑體" panose="020B0604030504040204" pitchFamily="34" charset="-120"/>
                <a:ea typeface="微軟正黑體" panose="020B0604030504040204" pitchFamily="34" charset="-120"/>
              </a:rPr>
              <a:t>日至</a:t>
            </a:r>
            <a:r>
              <a:rPr lang="en-US" altLang="zh-TW" sz="2200" dirty="0" smtClean="0">
                <a:solidFill>
                  <a:srgbClr val="FF0000"/>
                </a:solidFill>
                <a:latin typeface="微軟正黑體" panose="020B0604030504040204" pitchFamily="34" charset="-120"/>
                <a:ea typeface="微軟正黑體" panose="020B0604030504040204" pitchFamily="34" charset="-120"/>
              </a:rPr>
              <a:t>107</a:t>
            </a:r>
            <a:r>
              <a:rPr lang="zh-TW" altLang="en-US" sz="2200" dirty="0" smtClean="0">
                <a:solidFill>
                  <a:srgbClr val="FF0000"/>
                </a:solidFill>
                <a:latin typeface="微軟正黑體" panose="020B0604030504040204" pitchFamily="34" charset="-120"/>
                <a:ea typeface="微軟正黑體" panose="020B0604030504040204" pitchFamily="34" charset="-120"/>
              </a:rPr>
              <a:t>年</a:t>
            </a:r>
            <a:r>
              <a:rPr lang="en-US" altLang="zh-TW" sz="2200" dirty="0" smtClean="0">
                <a:solidFill>
                  <a:srgbClr val="FF0000"/>
                </a:solidFill>
                <a:latin typeface="微軟正黑體" panose="020B0604030504040204" pitchFamily="34" charset="-120"/>
                <a:ea typeface="微軟正黑體" panose="020B0604030504040204" pitchFamily="34" charset="-120"/>
              </a:rPr>
              <a:t>12</a:t>
            </a:r>
            <a:r>
              <a:rPr lang="zh-TW" altLang="en-US" sz="2200" dirty="0" smtClean="0">
                <a:solidFill>
                  <a:srgbClr val="FF0000"/>
                </a:solidFill>
                <a:latin typeface="微軟正黑體" panose="020B0604030504040204" pitchFamily="34" charset="-120"/>
                <a:ea typeface="微軟正黑體" panose="020B0604030504040204" pitchFamily="34" charset="-120"/>
              </a:rPr>
              <a:t>月</a:t>
            </a:r>
            <a:r>
              <a:rPr lang="en-US" altLang="zh-TW" sz="2200" dirty="0" smtClean="0">
                <a:solidFill>
                  <a:srgbClr val="FF0000"/>
                </a:solidFill>
                <a:latin typeface="微軟正黑體" panose="020B0604030504040204" pitchFamily="34" charset="-120"/>
                <a:ea typeface="微軟正黑體" panose="020B0604030504040204" pitchFamily="34" charset="-120"/>
              </a:rPr>
              <a:t>27</a:t>
            </a:r>
            <a:r>
              <a:rPr lang="zh-TW" altLang="en-US" sz="2200" dirty="0" smtClean="0">
                <a:solidFill>
                  <a:srgbClr val="FF0000"/>
                </a:solidFill>
                <a:latin typeface="微軟正黑體" panose="020B0604030504040204" pitchFamily="34" charset="-120"/>
                <a:ea typeface="微軟正黑體" panose="020B0604030504040204" pitchFamily="34" charset="-120"/>
              </a:rPr>
              <a:t>日</a:t>
            </a:r>
            <a:endParaRPr lang="en-US" altLang="zh-TW" sz="2200" dirty="0" smtClean="0">
              <a:solidFill>
                <a:srgbClr val="FF0000"/>
              </a:solidFill>
              <a:latin typeface="微軟正黑體" panose="020B0604030504040204" pitchFamily="34" charset="-120"/>
              <a:ea typeface="微軟正黑體" panose="020B0604030504040204" pitchFamily="34" charset="-120"/>
            </a:endParaRPr>
          </a:p>
          <a:p>
            <a:pPr marL="385754" indent="-385754" algn="just">
              <a:buFont typeface="+mj-lt"/>
              <a:buAutoNum type="arabicPeriod"/>
            </a:pPr>
            <a:r>
              <a:rPr lang="zh-TW" altLang="zh-TW" sz="2200" dirty="0" smtClean="0">
                <a:latin typeface="微軟正黑體" panose="020B0604030504040204" pitchFamily="34" charset="-120"/>
                <a:ea typeface="微軟正黑體" panose="020B0604030504040204" pitchFamily="34" charset="-120"/>
              </a:rPr>
              <a:t>遇段考則取消上課，遇模擬考第一天取消上課，遇模擬考第二天需照常上課！</a:t>
            </a:r>
            <a:endParaRPr lang="en-US" altLang="zh-TW" sz="2200" dirty="0" smtClean="0">
              <a:latin typeface="微軟正黑體" panose="020B0604030504040204" pitchFamily="34" charset="-120"/>
              <a:ea typeface="微軟正黑體" panose="020B0604030504040204" pitchFamily="34" charset="-120"/>
            </a:endParaRPr>
          </a:p>
          <a:p>
            <a:pPr marL="0" indent="0" algn="just">
              <a:buNone/>
            </a:pPr>
            <a:endParaRPr lang="en-US" altLang="zh-TW" sz="2200" dirty="0" smtClean="0"/>
          </a:p>
          <a:p>
            <a:pPr marL="385754" indent="-385754">
              <a:buFont typeface="+mj-lt"/>
              <a:buAutoNum type="arabicPeriod"/>
            </a:pPr>
            <a:endParaRPr lang="en-US" altLang="zh-TW" sz="1800" dirty="0" smtClean="0"/>
          </a:p>
          <a:p>
            <a:pPr marL="385754" indent="-385754">
              <a:buFont typeface="+mj-lt"/>
              <a:buAutoNum type="arabicPeriod"/>
            </a:pPr>
            <a:endParaRPr lang="en-US" sz="2100" dirty="0"/>
          </a:p>
        </p:txBody>
      </p:sp>
      <p:sp>
        <p:nvSpPr>
          <p:cNvPr id="7" name="矩形 6"/>
          <p:cNvSpPr/>
          <p:nvPr/>
        </p:nvSpPr>
        <p:spPr>
          <a:xfrm>
            <a:off x="850038" y="4149080"/>
            <a:ext cx="7898426" cy="1220655"/>
          </a:xfrm>
          <a:prstGeom prst="rect">
            <a:avLst/>
          </a:prstGeom>
          <a:solidFill>
            <a:schemeClr val="accent2">
              <a:lumMod val="40000"/>
              <a:lumOff val="60000"/>
            </a:schemeClr>
          </a:solidFill>
        </p:spPr>
        <p:txBody>
          <a:bodyPr wrap="square">
            <a:spAutoFit/>
          </a:bodyPr>
          <a:lstStyle/>
          <a:p>
            <a:pPr>
              <a:lnSpc>
                <a:spcPct val="120000"/>
              </a:lnSpc>
            </a:pPr>
            <a:r>
              <a:rPr lang="zh-TW" altLang="en-US" sz="3200" dirty="0" smtClean="0">
                <a:solidFill>
                  <a:schemeClr val="bg1"/>
                </a:solidFill>
                <a:latin typeface="微軟正黑體" panose="020B0604030504040204" pitchFamily="34" charset="-120"/>
                <a:ea typeface="微軟正黑體" panose="020B0604030504040204" pitchFamily="34" charset="-120"/>
              </a:rPr>
              <a:t>感謝</a:t>
            </a:r>
            <a:r>
              <a:rPr lang="zh-TW" altLang="en-US" sz="3200" dirty="0">
                <a:solidFill>
                  <a:schemeClr val="bg1"/>
                </a:solidFill>
                <a:latin typeface="微軟正黑體" panose="020B0604030504040204" pitchFamily="34" charset="-120"/>
                <a:ea typeface="微軟正黑體" panose="020B0604030504040204" pitchFamily="34" charset="-120"/>
              </a:rPr>
              <a:t>黃富萍</a:t>
            </a:r>
            <a:r>
              <a:rPr lang="zh-TW" altLang="en-US" sz="3200" dirty="0" smtClean="0">
                <a:solidFill>
                  <a:schemeClr val="bg1"/>
                </a:solidFill>
                <a:latin typeface="微軟正黑體" panose="020B0604030504040204" pitchFamily="34" charset="-120"/>
                <a:ea typeface="微軟正黑體" panose="020B0604030504040204" pitchFamily="34" charset="-120"/>
              </a:rPr>
              <a:t>老師、</a:t>
            </a:r>
            <a:r>
              <a:rPr lang="zh-TW" altLang="en-US" sz="3200" dirty="0">
                <a:solidFill>
                  <a:schemeClr val="bg1"/>
                </a:solidFill>
                <a:latin typeface="微軟正黑體" panose="020B0604030504040204" pitchFamily="34" charset="-120"/>
                <a:ea typeface="微軟正黑體" panose="020B0604030504040204" pitchFamily="34" charset="-120"/>
              </a:rPr>
              <a:t>張琬芬</a:t>
            </a:r>
            <a:r>
              <a:rPr lang="zh-TW" altLang="en-US" sz="3200" dirty="0" smtClean="0">
                <a:solidFill>
                  <a:schemeClr val="bg1"/>
                </a:solidFill>
                <a:latin typeface="微軟正黑體" panose="020B0604030504040204" pitchFamily="34" charset="-120"/>
                <a:ea typeface="微軟正黑體" panose="020B0604030504040204" pitchFamily="34" charset="-120"/>
              </a:rPr>
              <a:t>老師、</a:t>
            </a:r>
            <a:endParaRPr lang="en-US" altLang="zh-TW" sz="3200" dirty="0" smtClean="0">
              <a:solidFill>
                <a:schemeClr val="bg1"/>
              </a:solidFill>
              <a:latin typeface="微軟正黑體" panose="020B0604030504040204" pitchFamily="34" charset="-120"/>
              <a:ea typeface="微軟正黑體" panose="020B0604030504040204" pitchFamily="34" charset="-120"/>
            </a:endParaRPr>
          </a:p>
          <a:p>
            <a:pPr>
              <a:lnSpc>
                <a:spcPct val="120000"/>
              </a:lnSpc>
            </a:pPr>
            <a:r>
              <a:rPr lang="en-US" altLang="zh-TW" sz="3200" dirty="0">
                <a:solidFill>
                  <a:schemeClr val="bg1"/>
                </a:solidFill>
                <a:latin typeface="微軟正黑體" panose="020B0604030504040204" pitchFamily="34" charset="-120"/>
                <a:ea typeface="微軟正黑體" panose="020B0604030504040204" pitchFamily="34" charset="-120"/>
              </a:rPr>
              <a:t> </a:t>
            </a:r>
            <a:r>
              <a:rPr lang="en-US" altLang="zh-TW" sz="3200" dirty="0" smtClean="0">
                <a:solidFill>
                  <a:schemeClr val="bg1"/>
                </a:solidFill>
                <a:latin typeface="微軟正黑體" panose="020B0604030504040204" pitchFamily="34" charset="-120"/>
                <a:ea typeface="微軟正黑體" panose="020B0604030504040204" pitchFamily="34" charset="-120"/>
              </a:rPr>
              <a:t>    </a:t>
            </a:r>
            <a:r>
              <a:rPr lang="zh-TW" altLang="en-US" sz="3200" dirty="0" smtClean="0">
                <a:solidFill>
                  <a:schemeClr val="bg1"/>
                </a:solidFill>
                <a:latin typeface="微軟正黑體" panose="020B0604030504040204" pitchFamily="34" charset="-120"/>
                <a:ea typeface="微軟正黑體" panose="020B0604030504040204" pitchFamily="34" charset="-120"/>
              </a:rPr>
              <a:t>葉</a:t>
            </a:r>
            <a:r>
              <a:rPr lang="zh-TW" altLang="en-US" sz="3200" dirty="0">
                <a:solidFill>
                  <a:schemeClr val="bg1"/>
                </a:solidFill>
                <a:latin typeface="微軟正黑體" panose="020B0604030504040204" pitchFamily="34" charset="-120"/>
                <a:ea typeface="微軟正黑體" panose="020B0604030504040204" pitchFamily="34" charset="-120"/>
              </a:rPr>
              <a:t>星吟</a:t>
            </a:r>
            <a:r>
              <a:rPr lang="zh-TW" altLang="en-US" sz="3200" dirty="0" smtClean="0">
                <a:solidFill>
                  <a:schemeClr val="bg1"/>
                </a:solidFill>
                <a:latin typeface="微軟正黑體" panose="020B0604030504040204" pitchFamily="34" charset="-120"/>
                <a:ea typeface="微軟正黑體" panose="020B0604030504040204" pitchFamily="34" charset="-120"/>
              </a:rPr>
              <a:t>老師、</a:t>
            </a:r>
            <a:r>
              <a:rPr lang="zh-TW" altLang="en-US" sz="3200" dirty="0">
                <a:solidFill>
                  <a:schemeClr val="bg1"/>
                </a:solidFill>
                <a:latin typeface="微軟正黑體" panose="020B0604030504040204" pitchFamily="34" charset="-120"/>
                <a:ea typeface="微軟正黑體" panose="020B0604030504040204" pitchFamily="34" charset="-120"/>
              </a:rPr>
              <a:t>郭峰任</a:t>
            </a:r>
            <a:r>
              <a:rPr lang="zh-TW" altLang="en-US" sz="3200" dirty="0" smtClean="0">
                <a:solidFill>
                  <a:schemeClr val="bg1"/>
                </a:solidFill>
                <a:latin typeface="微軟正黑體" panose="020B0604030504040204" pitchFamily="34" charset="-120"/>
                <a:ea typeface="微軟正黑體" panose="020B0604030504040204" pitchFamily="34" charset="-120"/>
              </a:rPr>
              <a:t>老師擔任帶隊老師</a:t>
            </a:r>
            <a:endParaRPr lang="zh-TW" altLang="en-US" sz="3200" dirty="0">
              <a:solidFill>
                <a:schemeClr val="bg1"/>
              </a:solidFill>
              <a:latin typeface="微軟正黑體" panose="020B0604030504040204" pitchFamily="34" charset="-120"/>
              <a:ea typeface="微軟正黑體" panose="020B0604030504040204" pitchFamily="34" charset="-120"/>
            </a:endParaRPr>
          </a:p>
        </p:txBody>
      </p:sp>
      <p:grpSp>
        <p:nvGrpSpPr>
          <p:cNvPr id="8" name="组合 15"/>
          <p:cNvGrpSpPr>
            <a:grpSpLocks/>
          </p:cNvGrpSpPr>
          <p:nvPr/>
        </p:nvGrpSpPr>
        <p:grpSpPr bwMode="auto">
          <a:xfrm>
            <a:off x="-252537" y="116632"/>
            <a:ext cx="4133158" cy="648072"/>
            <a:chOff x="6168776" y="1221671"/>
            <a:chExt cx="4455682" cy="606624"/>
          </a:xfrm>
        </p:grpSpPr>
        <p:sp>
          <p:nvSpPr>
            <p:cNvPr id="9" name="圆角矩形 2"/>
            <p:cNvSpPr/>
            <p:nvPr/>
          </p:nvSpPr>
          <p:spPr>
            <a:xfrm>
              <a:off x="6168776" y="1221671"/>
              <a:ext cx="4455682" cy="606624"/>
            </a:xfrm>
            <a:prstGeom prst="roundRect">
              <a:avLst>
                <a:gd name="adj" fmla="val 50000"/>
              </a:avLst>
            </a:prstGeom>
            <a:solidFill>
              <a:srgbClr val="FFFFFF"/>
            </a:solidFill>
            <a:ln w="28575">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sz="1200">
                <a:solidFill>
                  <a:srgbClr val="3F7B33"/>
                </a:solidFill>
                <a:latin typeface="等线" panose="020F0502020204030204"/>
                <a:ea typeface="等线" panose="02010600030101010101" pitchFamily="2" charset="-122"/>
              </a:endParaRPr>
            </a:p>
          </p:txBody>
        </p:sp>
        <p:sp>
          <p:nvSpPr>
            <p:cNvPr id="10" name="文本框 13"/>
            <p:cNvSpPr txBox="1">
              <a:spLocks noChangeArrowheads="1"/>
            </p:cNvSpPr>
            <p:nvPr/>
          </p:nvSpPr>
          <p:spPr bwMode="auto">
            <a:xfrm>
              <a:off x="6834598" y="1233423"/>
              <a:ext cx="2853423" cy="547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Gulim" panose="020B0600000101010101" pitchFamily="34" charset="-127"/>
                  <a:ea typeface="Gulim" panose="020B0600000101010101" pitchFamily="34" charset="-127"/>
                </a:defRPr>
              </a:lvl1pPr>
              <a:lvl2pPr marL="742950" indent="-285750">
                <a:defRPr>
                  <a:solidFill>
                    <a:schemeClr val="tx1"/>
                  </a:solidFill>
                  <a:latin typeface="Gulim" panose="020B0600000101010101" pitchFamily="34" charset="-127"/>
                  <a:ea typeface="Gulim" panose="020B0600000101010101" pitchFamily="34" charset="-127"/>
                </a:defRPr>
              </a:lvl2pPr>
              <a:lvl3pPr marL="1143000" indent="-228600">
                <a:defRPr>
                  <a:solidFill>
                    <a:schemeClr val="tx1"/>
                  </a:solidFill>
                  <a:latin typeface="Gulim" panose="020B0600000101010101" pitchFamily="34" charset="-127"/>
                  <a:ea typeface="Gulim" panose="020B0600000101010101" pitchFamily="34" charset="-127"/>
                </a:defRPr>
              </a:lvl3pPr>
              <a:lvl4pPr marL="1600200" indent="-228600">
                <a:defRPr>
                  <a:solidFill>
                    <a:schemeClr val="tx1"/>
                  </a:solidFill>
                  <a:latin typeface="Gulim" panose="020B0600000101010101" pitchFamily="34" charset="-127"/>
                  <a:ea typeface="Gulim" panose="020B0600000101010101" pitchFamily="34" charset="-127"/>
                </a:defRPr>
              </a:lvl4pPr>
              <a:lvl5pPr marL="2057400" indent="-228600">
                <a:defRPr>
                  <a:solidFill>
                    <a:schemeClr val="tx1"/>
                  </a:solidFill>
                  <a:latin typeface="Gulim" panose="020B0600000101010101" pitchFamily="34" charset="-127"/>
                  <a:ea typeface="Gulim" panose="020B0600000101010101" pitchFamily="34" charset="-127"/>
                </a:defRPr>
              </a:lvl5pPr>
              <a:lvl6pPr marL="2514600" indent="-228600" eaLnBrk="0" fontAlgn="base" hangingPunct="0">
                <a:spcBef>
                  <a:spcPct val="0"/>
                </a:spcBef>
                <a:spcAft>
                  <a:spcPct val="0"/>
                </a:spcAft>
                <a:defRPr>
                  <a:solidFill>
                    <a:schemeClr val="tx1"/>
                  </a:solidFill>
                  <a:latin typeface="Gulim" panose="020B0600000101010101" pitchFamily="34" charset="-127"/>
                  <a:ea typeface="Gulim" panose="020B0600000101010101" pitchFamily="34" charset="-127"/>
                </a:defRPr>
              </a:lvl6pPr>
              <a:lvl7pPr marL="2971800" indent="-228600" eaLnBrk="0" fontAlgn="base" hangingPunct="0">
                <a:spcBef>
                  <a:spcPct val="0"/>
                </a:spcBef>
                <a:spcAft>
                  <a:spcPct val="0"/>
                </a:spcAft>
                <a:defRPr>
                  <a:solidFill>
                    <a:schemeClr val="tx1"/>
                  </a:solidFill>
                  <a:latin typeface="Gulim" panose="020B0600000101010101" pitchFamily="34" charset="-127"/>
                  <a:ea typeface="Gulim" panose="020B0600000101010101" pitchFamily="34" charset="-127"/>
                </a:defRPr>
              </a:lvl7pPr>
              <a:lvl8pPr marL="3429000" indent="-228600" eaLnBrk="0" fontAlgn="base" hangingPunct="0">
                <a:spcBef>
                  <a:spcPct val="0"/>
                </a:spcBef>
                <a:spcAft>
                  <a:spcPct val="0"/>
                </a:spcAft>
                <a:defRPr>
                  <a:solidFill>
                    <a:schemeClr val="tx1"/>
                  </a:solidFill>
                  <a:latin typeface="Gulim" panose="020B0600000101010101" pitchFamily="34" charset="-127"/>
                  <a:ea typeface="Gulim" panose="020B0600000101010101" pitchFamily="34" charset="-127"/>
                </a:defRPr>
              </a:lvl8pPr>
              <a:lvl9pPr marL="3886200" indent="-228600" eaLnBrk="0" fontAlgn="base" hangingPunct="0">
                <a:spcBef>
                  <a:spcPct val="0"/>
                </a:spcBef>
                <a:spcAft>
                  <a:spcPct val="0"/>
                </a:spcAft>
                <a:defRPr>
                  <a:solidFill>
                    <a:schemeClr val="tx1"/>
                  </a:solidFill>
                  <a:latin typeface="Gulim" panose="020B0600000101010101" pitchFamily="34" charset="-127"/>
                  <a:ea typeface="Gulim" panose="020B0600000101010101" pitchFamily="34" charset="-127"/>
                </a:defRPr>
              </a:lvl9pPr>
            </a:lstStyle>
            <a:p>
              <a:pPr latinLnBrk="1"/>
              <a:r>
                <a:rPr lang="zh-TW" altLang="en-US" sz="3200" dirty="0" smtClean="0">
                  <a:solidFill>
                    <a:srgbClr val="7F7F7F"/>
                  </a:solidFill>
                  <a:latin typeface="+mn-lt"/>
                  <a:ea typeface="文鼎粗圓" pitchFamily="49" charset="-120"/>
                  <a:cs typeface="+mj-cs"/>
                </a:rPr>
                <a:t>技藝教育課程</a:t>
              </a:r>
              <a:endParaRPr lang="zh-TW" altLang="en-US" sz="3200" dirty="0">
                <a:solidFill>
                  <a:srgbClr val="7F7F7F"/>
                </a:solidFill>
                <a:latin typeface="+mn-lt"/>
                <a:ea typeface="文鼎粗圓" pitchFamily="49" charset="-120"/>
                <a:cs typeface="+mj-cs"/>
              </a:endParaRPr>
            </a:p>
          </p:txBody>
        </p:sp>
      </p:grpSp>
    </p:spTree>
    <p:extLst>
      <p:ext uri="{BB962C8B-B14F-4D97-AF65-F5344CB8AC3E}">
        <p14:creationId xmlns:p14="http://schemas.microsoft.com/office/powerpoint/2010/main" val="275860948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0-#ppt_w/2"/>
                                          </p:val>
                                        </p:tav>
                                        <p:tav tm="100000">
                                          <p:val>
                                            <p:strVal val="#ppt_x"/>
                                          </p:val>
                                        </p:tav>
                                      </p:tavLst>
                                    </p:anim>
                                    <p:anim calcmode="lin" valueType="num">
                                      <p:cBhvr additive="base">
                                        <p:cTn id="8" dur="500" fill="hold"/>
                                        <p:tgtEl>
                                          <p:spTgt spid="8"/>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10" presetClass="entr" presetSubtype="0" fill="hold" grpId="0" nodeType="after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p:cNvSpPr/>
          <p:nvPr/>
        </p:nvSpPr>
        <p:spPr>
          <a:xfrm>
            <a:off x="611560" y="1412776"/>
            <a:ext cx="8424936" cy="1308050"/>
          </a:xfrm>
          <a:prstGeom prst="rect">
            <a:avLst/>
          </a:prstGeom>
        </p:spPr>
        <p:txBody>
          <a:bodyPr wrap="square">
            <a:spAutoFit/>
          </a:bodyPr>
          <a:lstStyle/>
          <a:p>
            <a:pPr marL="342900" indent="-342900" eaLnBrk="1" fontAlgn="auto" hangingPunct="1">
              <a:spcBef>
                <a:spcPts val="600"/>
              </a:spcBef>
              <a:spcAft>
                <a:spcPts val="0"/>
              </a:spcAft>
              <a:buFont typeface="Arial" panose="020B0604020202020204" pitchFamily="34" charset="0"/>
              <a:buChar char="•"/>
              <a:defRPr/>
            </a:pPr>
            <a:r>
              <a:rPr lang="zh-TW" altLang="en-US" sz="2250" kern="100" dirty="0" smtClean="0">
                <a:solidFill>
                  <a:prstClr val="black"/>
                </a:solidFill>
                <a:latin typeface="微軟正黑體" panose="020B0604030504040204" pitchFamily="34" charset="-120"/>
                <a:ea typeface="微軟正黑體" panose="020B0604030504040204" pitchFamily="34" charset="-120"/>
                <a:cs typeface="Times New Roman" panose="02020603050405020304" pitchFamily="18" charset="0"/>
              </a:rPr>
              <a:t>七年級</a:t>
            </a:r>
            <a:r>
              <a:rPr lang="zh-TW" altLang="en-US" sz="2400" kern="100" dirty="0">
                <a:latin typeface="微軟正黑體" panose="020B0604030504040204" pitchFamily="34" charset="-120"/>
                <a:ea typeface="微軟正黑體" panose="020B0604030504040204" pitchFamily="34" charset="-120"/>
              </a:rPr>
              <a:t>美容</a:t>
            </a:r>
            <a:r>
              <a:rPr lang="zh-TW" altLang="en-US" sz="2400" kern="100" dirty="0" smtClean="0">
                <a:latin typeface="微軟正黑體" panose="020B0604030504040204" pitchFamily="34" charset="-120"/>
                <a:ea typeface="微軟正黑體" panose="020B0604030504040204" pitchFamily="34" charset="-120"/>
              </a:rPr>
              <a:t>美髮</a:t>
            </a:r>
            <a:r>
              <a:rPr lang="en-US" altLang="zh-TW" sz="2400" kern="100" dirty="0" smtClean="0">
                <a:latin typeface="微軟正黑體" panose="020B0604030504040204" pitchFamily="34" charset="-120"/>
                <a:ea typeface="微軟正黑體" panose="020B0604030504040204" pitchFamily="34" charset="-120"/>
              </a:rPr>
              <a:t>(</a:t>
            </a:r>
            <a:r>
              <a:rPr lang="zh-TW" altLang="en-US" sz="2400" kern="100" dirty="0">
                <a:latin typeface="微軟正黑體" panose="020B0604030504040204" pitchFamily="34" charset="-120"/>
                <a:ea typeface="微軟正黑體" panose="020B0604030504040204" pitchFamily="34" charset="-120"/>
              </a:rPr>
              <a:t>家政職群</a:t>
            </a:r>
            <a:r>
              <a:rPr lang="en-US" altLang="zh-TW" sz="2400" kern="100" dirty="0" smtClean="0">
                <a:latin typeface="微軟正黑體" panose="020B0604030504040204" pitchFamily="34" charset="-120"/>
                <a:ea typeface="微軟正黑體" panose="020B0604030504040204" pitchFamily="34" charset="-120"/>
              </a:rPr>
              <a:t>)</a:t>
            </a:r>
            <a:r>
              <a:rPr lang="zh-TW" altLang="en-US" sz="2400" kern="100" dirty="0" smtClean="0">
                <a:latin typeface="微軟正黑體" panose="020B0604030504040204" pitchFamily="34" charset="-120"/>
                <a:ea typeface="微軟正黑體" panose="020B0604030504040204" pitchFamily="34" charset="-120"/>
              </a:rPr>
              <a:t>、八年級</a:t>
            </a:r>
            <a:r>
              <a:rPr lang="zh-TW" altLang="en-US" sz="2400" kern="100" dirty="0">
                <a:latin typeface="微軟正黑體" panose="020B0604030504040204" pitchFamily="34" charset="-120"/>
                <a:ea typeface="微軟正黑體" panose="020B0604030504040204" pitchFamily="34" charset="-120"/>
              </a:rPr>
              <a:t>中平演藝</a:t>
            </a:r>
            <a:r>
              <a:rPr lang="zh-TW" altLang="en-US" sz="2400" kern="100" dirty="0" smtClean="0">
                <a:latin typeface="微軟正黑體" panose="020B0604030504040204" pitchFamily="34" charset="-120"/>
                <a:ea typeface="微軟正黑體" panose="020B0604030504040204" pitchFamily="34" charset="-120"/>
              </a:rPr>
              <a:t>社</a:t>
            </a:r>
            <a:r>
              <a:rPr lang="en-US" altLang="zh-TW" sz="2400" kern="100" dirty="0">
                <a:latin typeface="微軟正黑體" panose="020B0604030504040204" pitchFamily="34" charset="-120"/>
                <a:ea typeface="微軟正黑體" panose="020B0604030504040204" pitchFamily="34" charset="-120"/>
              </a:rPr>
              <a:t>(</a:t>
            </a:r>
            <a:r>
              <a:rPr lang="zh-TW" altLang="en-US" sz="2400" kern="100" dirty="0">
                <a:latin typeface="微軟正黑體" panose="020B0604030504040204" pitchFamily="34" charset="-120"/>
                <a:ea typeface="微軟正黑體" panose="020B0604030504040204" pitchFamily="34" charset="-120"/>
              </a:rPr>
              <a:t>藝術職群</a:t>
            </a:r>
            <a:r>
              <a:rPr lang="en-US" altLang="zh-TW" sz="2400" kern="100" dirty="0" smtClean="0">
                <a:latin typeface="微軟正黑體" panose="020B0604030504040204" pitchFamily="34" charset="-120"/>
                <a:ea typeface="微軟正黑體" panose="020B0604030504040204" pitchFamily="34" charset="-120"/>
              </a:rPr>
              <a:t>)</a:t>
            </a:r>
            <a:endParaRPr lang="zh-TW" altLang="en-US" sz="2400" kern="100" dirty="0">
              <a:solidFill>
                <a:srgbClr val="FF0000"/>
              </a:solidFill>
              <a:latin typeface="微軟正黑體" panose="020B0604030504040204" pitchFamily="34" charset="-120"/>
              <a:ea typeface="微軟正黑體" panose="020B0604030504040204" pitchFamily="34" charset="-120"/>
              <a:cs typeface="Times New Roman"/>
            </a:endParaRPr>
          </a:p>
          <a:p>
            <a:pPr marL="342900" indent="-342900">
              <a:spcBef>
                <a:spcPts val="600"/>
              </a:spcBef>
              <a:buFont typeface="Arial" panose="020B0604020202020204" pitchFamily="34" charset="0"/>
              <a:buChar char="•"/>
            </a:pPr>
            <a:r>
              <a:rPr lang="zh-TW" altLang="en-US" sz="2250" b="1" kern="100" dirty="0" smtClean="0">
                <a:solidFill>
                  <a:prstClr val="black"/>
                </a:solidFill>
                <a:latin typeface="微軟正黑體" panose="020B0604030504040204" pitchFamily="34" charset="-120"/>
                <a:ea typeface="微軟正黑體" panose="020B0604030504040204" pitchFamily="34" charset="-120"/>
                <a:cs typeface="Times New Roman" panose="02020603050405020304" pitchFamily="18" charset="0"/>
              </a:rPr>
              <a:t>課程</a:t>
            </a:r>
            <a:r>
              <a:rPr lang="zh-TW" altLang="en-US" sz="2250" b="1" kern="100" dirty="0">
                <a:solidFill>
                  <a:prstClr val="black"/>
                </a:solidFill>
                <a:latin typeface="微軟正黑體" panose="020B0604030504040204" pitchFamily="34" charset="-120"/>
                <a:ea typeface="微軟正黑體" panose="020B0604030504040204" pitchFamily="34" charset="-120"/>
                <a:cs typeface="Times New Roman" panose="02020603050405020304" pitchFamily="18" charset="0"/>
              </a:rPr>
              <a:t>結束後將頒發</a:t>
            </a:r>
            <a:r>
              <a:rPr lang="zh-TW" altLang="zh-TW" sz="2250" b="1" kern="100" dirty="0">
                <a:solidFill>
                  <a:prstClr val="black"/>
                </a:solidFill>
                <a:latin typeface="微軟正黑體" panose="020B0604030504040204" pitchFamily="34" charset="-120"/>
                <a:ea typeface="微軟正黑體" panose="020B0604030504040204" pitchFamily="34" charset="-120"/>
                <a:cs typeface="Times New Roman" panose="02020603050405020304" pitchFamily="18" charset="0"/>
              </a:rPr>
              <a:t>技藝教育社團修習證明書</a:t>
            </a:r>
            <a:endParaRPr lang="en-US" altLang="zh-TW" sz="2250" b="1" kern="100" dirty="0">
              <a:solidFill>
                <a:prstClr val="black"/>
              </a:solidFill>
              <a:latin typeface="微軟正黑體" panose="020B0604030504040204" pitchFamily="34" charset="-120"/>
              <a:ea typeface="微軟正黑體" panose="020B0604030504040204" pitchFamily="34" charset="-120"/>
              <a:cs typeface="Times New Roman" panose="02020603050405020304" pitchFamily="18" charset="0"/>
            </a:endParaRPr>
          </a:p>
          <a:p>
            <a:pPr marL="342900" indent="-342900">
              <a:spcBef>
                <a:spcPts val="600"/>
              </a:spcBef>
              <a:buFont typeface="Arial" panose="020B0604020202020204" pitchFamily="34" charset="0"/>
              <a:buChar char="•"/>
            </a:pPr>
            <a:r>
              <a:rPr lang="zh-TW" altLang="en-US" sz="2250" dirty="0" smtClean="0">
                <a:latin typeface="微軟正黑體" panose="020B0604030504040204" pitchFamily="34" charset="-120"/>
                <a:ea typeface="微軟正黑體" panose="020B0604030504040204" pitchFamily="34" charset="-120"/>
              </a:rPr>
              <a:t>列入</a:t>
            </a:r>
            <a:r>
              <a:rPr lang="zh-TW" altLang="en-US" sz="2250" dirty="0">
                <a:latin typeface="微軟正黑體" panose="020B0604030504040204" pitchFamily="34" charset="-120"/>
                <a:ea typeface="微軟正黑體" panose="020B0604030504040204" pitchFamily="34" charset="-120"/>
              </a:rPr>
              <a:t>高級中等學校特色招生專業群科甄選入學，特別加分</a:t>
            </a:r>
            <a:r>
              <a:rPr lang="zh-TW" altLang="en-US" sz="2250" dirty="0" smtClean="0">
                <a:latin typeface="微軟正黑體" panose="020B0604030504040204" pitchFamily="34" charset="-120"/>
                <a:ea typeface="微軟正黑體" panose="020B0604030504040204" pitchFamily="34" charset="-120"/>
              </a:rPr>
              <a:t>條件</a:t>
            </a:r>
            <a:endParaRPr lang="zh-TW" altLang="en-US" sz="2250" dirty="0">
              <a:latin typeface="微軟正黑體" panose="020B0604030504040204" pitchFamily="34" charset="-120"/>
              <a:ea typeface="微軟正黑體" panose="020B0604030504040204" pitchFamily="34" charset="-120"/>
            </a:endParaRPr>
          </a:p>
        </p:txBody>
      </p:sp>
      <p:grpSp>
        <p:nvGrpSpPr>
          <p:cNvPr id="6" name="组合 15"/>
          <p:cNvGrpSpPr>
            <a:grpSpLocks/>
          </p:cNvGrpSpPr>
          <p:nvPr/>
        </p:nvGrpSpPr>
        <p:grpSpPr bwMode="auto">
          <a:xfrm>
            <a:off x="-252537" y="116632"/>
            <a:ext cx="4133158" cy="648072"/>
            <a:chOff x="6168776" y="1221671"/>
            <a:chExt cx="4455682" cy="606624"/>
          </a:xfrm>
        </p:grpSpPr>
        <p:sp>
          <p:nvSpPr>
            <p:cNvPr id="7" name="圆角矩形 2"/>
            <p:cNvSpPr/>
            <p:nvPr/>
          </p:nvSpPr>
          <p:spPr>
            <a:xfrm>
              <a:off x="6168776" y="1221671"/>
              <a:ext cx="4455682" cy="606624"/>
            </a:xfrm>
            <a:prstGeom prst="roundRect">
              <a:avLst>
                <a:gd name="adj" fmla="val 50000"/>
              </a:avLst>
            </a:prstGeom>
            <a:solidFill>
              <a:srgbClr val="FFFFFF"/>
            </a:solidFill>
            <a:ln w="28575">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sz="1200">
                <a:solidFill>
                  <a:srgbClr val="3F7B33"/>
                </a:solidFill>
                <a:latin typeface="等线" panose="020F0502020204030204"/>
                <a:ea typeface="等线" panose="02010600030101010101" pitchFamily="2" charset="-122"/>
              </a:endParaRPr>
            </a:p>
          </p:txBody>
        </p:sp>
        <p:sp>
          <p:nvSpPr>
            <p:cNvPr id="8" name="文本框 13"/>
            <p:cNvSpPr txBox="1">
              <a:spLocks noChangeArrowheads="1"/>
            </p:cNvSpPr>
            <p:nvPr/>
          </p:nvSpPr>
          <p:spPr bwMode="auto">
            <a:xfrm>
              <a:off x="6834598" y="1233423"/>
              <a:ext cx="2853423" cy="547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Gulim" panose="020B0600000101010101" pitchFamily="34" charset="-127"/>
                  <a:ea typeface="Gulim" panose="020B0600000101010101" pitchFamily="34" charset="-127"/>
                </a:defRPr>
              </a:lvl1pPr>
              <a:lvl2pPr marL="742950" indent="-285750">
                <a:defRPr>
                  <a:solidFill>
                    <a:schemeClr val="tx1"/>
                  </a:solidFill>
                  <a:latin typeface="Gulim" panose="020B0600000101010101" pitchFamily="34" charset="-127"/>
                  <a:ea typeface="Gulim" panose="020B0600000101010101" pitchFamily="34" charset="-127"/>
                </a:defRPr>
              </a:lvl2pPr>
              <a:lvl3pPr marL="1143000" indent="-228600">
                <a:defRPr>
                  <a:solidFill>
                    <a:schemeClr val="tx1"/>
                  </a:solidFill>
                  <a:latin typeface="Gulim" panose="020B0600000101010101" pitchFamily="34" charset="-127"/>
                  <a:ea typeface="Gulim" panose="020B0600000101010101" pitchFamily="34" charset="-127"/>
                </a:defRPr>
              </a:lvl3pPr>
              <a:lvl4pPr marL="1600200" indent="-228600">
                <a:defRPr>
                  <a:solidFill>
                    <a:schemeClr val="tx1"/>
                  </a:solidFill>
                  <a:latin typeface="Gulim" panose="020B0600000101010101" pitchFamily="34" charset="-127"/>
                  <a:ea typeface="Gulim" panose="020B0600000101010101" pitchFamily="34" charset="-127"/>
                </a:defRPr>
              </a:lvl4pPr>
              <a:lvl5pPr marL="2057400" indent="-228600">
                <a:defRPr>
                  <a:solidFill>
                    <a:schemeClr val="tx1"/>
                  </a:solidFill>
                  <a:latin typeface="Gulim" panose="020B0600000101010101" pitchFamily="34" charset="-127"/>
                  <a:ea typeface="Gulim" panose="020B0600000101010101" pitchFamily="34" charset="-127"/>
                </a:defRPr>
              </a:lvl5pPr>
              <a:lvl6pPr marL="2514600" indent="-228600" eaLnBrk="0" fontAlgn="base" hangingPunct="0">
                <a:spcBef>
                  <a:spcPct val="0"/>
                </a:spcBef>
                <a:spcAft>
                  <a:spcPct val="0"/>
                </a:spcAft>
                <a:defRPr>
                  <a:solidFill>
                    <a:schemeClr val="tx1"/>
                  </a:solidFill>
                  <a:latin typeface="Gulim" panose="020B0600000101010101" pitchFamily="34" charset="-127"/>
                  <a:ea typeface="Gulim" panose="020B0600000101010101" pitchFamily="34" charset="-127"/>
                </a:defRPr>
              </a:lvl6pPr>
              <a:lvl7pPr marL="2971800" indent="-228600" eaLnBrk="0" fontAlgn="base" hangingPunct="0">
                <a:spcBef>
                  <a:spcPct val="0"/>
                </a:spcBef>
                <a:spcAft>
                  <a:spcPct val="0"/>
                </a:spcAft>
                <a:defRPr>
                  <a:solidFill>
                    <a:schemeClr val="tx1"/>
                  </a:solidFill>
                  <a:latin typeface="Gulim" panose="020B0600000101010101" pitchFamily="34" charset="-127"/>
                  <a:ea typeface="Gulim" panose="020B0600000101010101" pitchFamily="34" charset="-127"/>
                </a:defRPr>
              </a:lvl7pPr>
              <a:lvl8pPr marL="3429000" indent="-228600" eaLnBrk="0" fontAlgn="base" hangingPunct="0">
                <a:spcBef>
                  <a:spcPct val="0"/>
                </a:spcBef>
                <a:spcAft>
                  <a:spcPct val="0"/>
                </a:spcAft>
                <a:defRPr>
                  <a:solidFill>
                    <a:schemeClr val="tx1"/>
                  </a:solidFill>
                  <a:latin typeface="Gulim" panose="020B0600000101010101" pitchFamily="34" charset="-127"/>
                  <a:ea typeface="Gulim" panose="020B0600000101010101" pitchFamily="34" charset="-127"/>
                </a:defRPr>
              </a:lvl8pPr>
              <a:lvl9pPr marL="3886200" indent="-228600" eaLnBrk="0" fontAlgn="base" hangingPunct="0">
                <a:spcBef>
                  <a:spcPct val="0"/>
                </a:spcBef>
                <a:spcAft>
                  <a:spcPct val="0"/>
                </a:spcAft>
                <a:defRPr>
                  <a:solidFill>
                    <a:schemeClr val="tx1"/>
                  </a:solidFill>
                  <a:latin typeface="Gulim" panose="020B0600000101010101" pitchFamily="34" charset="-127"/>
                  <a:ea typeface="Gulim" panose="020B0600000101010101" pitchFamily="34" charset="-127"/>
                </a:defRPr>
              </a:lvl9pPr>
            </a:lstStyle>
            <a:p>
              <a:pPr latinLnBrk="1"/>
              <a:r>
                <a:rPr lang="zh-TW" altLang="en-US" sz="3200" dirty="0" smtClean="0">
                  <a:solidFill>
                    <a:srgbClr val="7F7F7F"/>
                  </a:solidFill>
                  <a:latin typeface="+mn-lt"/>
                  <a:ea typeface="文鼎粗圓" pitchFamily="49" charset="-120"/>
                  <a:cs typeface="+mj-cs"/>
                </a:rPr>
                <a:t>技藝教育社團</a:t>
              </a:r>
              <a:endParaRPr lang="zh-TW" altLang="en-US" sz="3200" dirty="0">
                <a:solidFill>
                  <a:srgbClr val="7F7F7F"/>
                </a:solidFill>
                <a:latin typeface="+mn-lt"/>
                <a:ea typeface="文鼎粗圓" pitchFamily="49" charset="-120"/>
                <a:cs typeface="+mj-cs"/>
              </a:endParaRPr>
            </a:p>
          </p:txBody>
        </p:sp>
      </p:grpSp>
      <p:grpSp>
        <p:nvGrpSpPr>
          <p:cNvPr id="9" name="组合 15"/>
          <p:cNvGrpSpPr>
            <a:grpSpLocks/>
          </p:cNvGrpSpPr>
          <p:nvPr/>
        </p:nvGrpSpPr>
        <p:grpSpPr bwMode="auto">
          <a:xfrm>
            <a:off x="-252537" y="3645024"/>
            <a:ext cx="4133158" cy="648072"/>
            <a:chOff x="6168776" y="1221671"/>
            <a:chExt cx="4455682" cy="606624"/>
          </a:xfrm>
        </p:grpSpPr>
        <p:sp>
          <p:nvSpPr>
            <p:cNvPr id="10" name="圆角矩形 2"/>
            <p:cNvSpPr/>
            <p:nvPr/>
          </p:nvSpPr>
          <p:spPr>
            <a:xfrm>
              <a:off x="6168776" y="1221671"/>
              <a:ext cx="4455682" cy="606624"/>
            </a:xfrm>
            <a:prstGeom prst="roundRect">
              <a:avLst>
                <a:gd name="adj" fmla="val 50000"/>
              </a:avLst>
            </a:prstGeom>
            <a:solidFill>
              <a:srgbClr val="FFFFFF"/>
            </a:solidFill>
            <a:ln w="28575">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sz="1200">
                <a:solidFill>
                  <a:srgbClr val="3F7B33"/>
                </a:solidFill>
                <a:latin typeface="等线" panose="020F0502020204030204"/>
                <a:ea typeface="等线" panose="02010600030101010101" pitchFamily="2" charset="-122"/>
              </a:endParaRPr>
            </a:p>
          </p:txBody>
        </p:sp>
        <p:sp>
          <p:nvSpPr>
            <p:cNvPr id="11" name="文本框 13"/>
            <p:cNvSpPr txBox="1">
              <a:spLocks noChangeArrowheads="1"/>
            </p:cNvSpPr>
            <p:nvPr/>
          </p:nvSpPr>
          <p:spPr bwMode="auto">
            <a:xfrm>
              <a:off x="6834598" y="1233423"/>
              <a:ext cx="3295814" cy="547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Gulim" panose="020B0600000101010101" pitchFamily="34" charset="-127"/>
                  <a:ea typeface="Gulim" panose="020B0600000101010101" pitchFamily="34" charset="-127"/>
                </a:defRPr>
              </a:lvl1pPr>
              <a:lvl2pPr marL="742950" indent="-285750">
                <a:defRPr>
                  <a:solidFill>
                    <a:schemeClr val="tx1"/>
                  </a:solidFill>
                  <a:latin typeface="Gulim" panose="020B0600000101010101" pitchFamily="34" charset="-127"/>
                  <a:ea typeface="Gulim" panose="020B0600000101010101" pitchFamily="34" charset="-127"/>
                </a:defRPr>
              </a:lvl2pPr>
              <a:lvl3pPr marL="1143000" indent="-228600">
                <a:defRPr>
                  <a:solidFill>
                    <a:schemeClr val="tx1"/>
                  </a:solidFill>
                  <a:latin typeface="Gulim" panose="020B0600000101010101" pitchFamily="34" charset="-127"/>
                  <a:ea typeface="Gulim" panose="020B0600000101010101" pitchFamily="34" charset="-127"/>
                </a:defRPr>
              </a:lvl3pPr>
              <a:lvl4pPr marL="1600200" indent="-228600">
                <a:defRPr>
                  <a:solidFill>
                    <a:schemeClr val="tx1"/>
                  </a:solidFill>
                  <a:latin typeface="Gulim" panose="020B0600000101010101" pitchFamily="34" charset="-127"/>
                  <a:ea typeface="Gulim" panose="020B0600000101010101" pitchFamily="34" charset="-127"/>
                </a:defRPr>
              </a:lvl4pPr>
              <a:lvl5pPr marL="2057400" indent="-228600">
                <a:defRPr>
                  <a:solidFill>
                    <a:schemeClr val="tx1"/>
                  </a:solidFill>
                  <a:latin typeface="Gulim" panose="020B0600000101010101" pitchFamily="34" charset="-127"/>
                  <a:ea typeface="Gulim" panose="020B0600000101010101" pitchFamily="34" charset="-127"/>
                </a:defRPr>
              </a:lvl5pPr>
              <a:lvl6pPr marL="2514600" indent="-228600" eaLnBrk="0" fontAlgn="base" hangingPunct="0">
                <a:spcBef>
                  <a:spcPct val="0"/>
                </a:spcBef>
                <a:spcAft>
                  <a:spcPct val="0"/>
                </a:spcAft>
                <a:defRPr>
                  <a:solidFill>
                    <a:schemeClr val="tx1"/>
                  </a:solidFill>
                  <a:latin typeface="Gulim" panose="020B0600000101010101" pitchFamily="34" charset="-127"/>
                  <a:ea typeface="Gulim" panose="020B0600000101010101" pitchFamily="34" charset="-127"/>
                </a:defRPr>
              </a:lvl6pPr>
              <a:lvl7pPr marL="2971800" indent="-228600" eaLnBrk="0" fontAlgn="base" hangingPunct="0">
                <a:spcBef>
                  <a:spcPct val="0"/>
                </a:spcBef>
                <a:spcAft>
                  <a:spcPct val="0"/>
                </a:spcAft>
                <a:defRPr>
                  <a:solidFill>
                    <a:schemeClr val="tx1"/>
                  </a:solidFill>
                  <a:latin typeface="Gulim" panose="020B0600000101010101" pitchFamily="34" charset="-127"/>
                  <a:ea typeface="Gulim" panose="020B0600000101010101" pitchFamily="34" charset="-127"/>
                </a:defRPr>
              </a:lvl7pPr>
              <a:lvl8pPr marL="3429000" indent="-228600" eaLnBrk="0" fontAlgn="base" hangingPunct="0">
                <a:spcBef>
                  <a:spcPct val="0"/>
                </a:spcBef>
                <a:spcAft>
                  <a:spcPct val="0"/>
                </a:spcAft>
                <a:defRPr>
                  <a:solidFill>
                    <a:schemeClr val="tx1"/>
                  </a:solidFill>
                  <a:latin typeface="Gulim" panose="020B0600000101010101" pitchFamily="34" charset="-127"/>
                  <a:ea typeface="Gulim" panose="020B0600000101010101" pitchFamily="34" charset="-127"/>
                </a:defRPr>
              </a:lvl8pPr>
              <a:lvl9pPr marL="3886200" indent="-228600" eaLnBrk="0" fontAlgn="base" hangingPunct="0">
                <a:spcBef>
                  <a:spcPct val="0"/>
                </a:spcBef>
                <a:spcAft>
                  <a:spcPct val="0"/>
                </a:spcAft>
                <a:defRPr>
                  <a:solidFill>
                    <a:schemeClr val="tx1"/>
                  </a:solidFill>
                  <a:latin typeface="Gulim" panose="020B0600000101010101" pitchFamily="34" charset="-127"/>
                  <a:ea typeface="Gulim" panose="020B0600000101010101" pitchFamily="34" charset="-127"/>
                </a:defRPr>
              </a:lvl9pPr>
            </a:lstStyle>
            <a:p>
              <a:pPr latinLnBrk="1"/>
              <a:r>
                <a:rPr lang="zh-TW" altLang="en-US" sz="3200" dirty="0">
                  <a:solidFill>
                    <a:srgbClr val="7F7F7F"/>
                  </a:solidFill>
                  <a:latin typeface="+mn-lt"/>
                  <a:ea typeface="文鼎粗圓" pitchFamily="49" charset="-120"/>
                  <a:cs typeface="+mj-cs"/>
                </a:rPr>
                <a:t>七年級智力測驗</a:t>
              </a:r>
            </a:p>
          </p:txBody>
        </p:sp>
      </p:grpSp>
      <p:sp>
        <p:nvSpPr>
          <p:cNvPr id="12" name="矩形 11"/>
          <p:cNvSpPr/>
          <p:nvPr/>
        </p:nvSpPr>
        <p:spPr>
          <a:xfrm>
            <a:off x="636704" y="4509120"/>
            <a:ext cx="8208912" cy="1546577"/>
          </a:xfrm>
          <a:prstGeom prst="rect">
            <a:avLst/>
          </a:prstGeom>
        </p:spPr>
        <p:txBody>
          <a:bodyPr wrap="square">
            <a:spAutoFit/>
          </a:bodyPr>
          <a:lstStyle/>
          <a:p>
            <a:pPr marL="342900" indent="-342900" defTabSz="914377" eaLnBrk="1" fontAlgn="auto" hangingPunct="1">
              <a:spcBef>
                <a:spcPts val="0"/>
              </a:spcBef>
              <a:spcAft>
                <a:spcPts val="0"/>
              </a:spcAft>
              <a:buFont typeface="Arial" panose="020B0604020202020204" pitchFamily="34" charset="0"/>
              <a:buChar char="•"/>
              <a:defRPr/>
            </a:pPr>
            <a:r>
              <a:rPr lang="en-US" altLang="zh-TW" sz="2400" kern="100" dirty="0" smtClean="0">
                <a:solidFill>
                  <a:srgbClr val="FF0000"/>
                </a:solidFill>
                <a:latin typeface="Arial" panose="020B0604020202020204" pitchFamily="34" charset="0"/>
                <a:cs typeface="Arial" panose="020B0604020202020204" pitchFamily="34" charset="0"/>
              </a:rPr>
              <a:t>9</a:t>
            </a:r>
            <a:r>
              <a:rPr lang="zh-TW" altLang="en-US" sz="2400" kern="100" dirty="0">
                <a:solidFill>
                  <a:srgbClr val="FF0000"/>
                </a:solidFill>
                <a:latin typeface="Arial" panose="020B0604020202020204" pitchFamily="34" charset="0"/>
                <a:cs typeface="Arial" panose="020B0604020202020204" pitchFamily="34" charset="0"/>
              </a:rPr>
              <a:t>月</a:t>
            </a:r>
            <a:r>
              <a:rPr lang="en-US" altLang="zh-TW" sz="2400" kern="100" dirty="0">
                <a:solidFill>
                  <a:srgbClr val="FF0000"/>
                </a:solidFill>
                <a:latin typeface="Arial" panose="020B0604020202020204" pitchFamily="34" charset="0"/>
                <a:cs typeface="Arial" panose="020B0604020202020204" pitchFamily="34" charset="0"/>
              </a:rPr>
              <a:t>25</a:t>
            </a:r>
            <a:r>
              <a:rPr lang="zh-TW" altLang="en-US" sz="2400" kern="100" dirty="0">
                <a:solidFill>
                  <a:srgbClr val="FF0000"/>
                </a:solidFill>
                <a:latin typeface="Arial" panose="020B0604020202020204" pitchFamily="34" charset="0"/>
                <a:cs typeface="Arial" panose="020B0604020202020204" pitchFamily="34" charset="0"/>
              </a:rPr>
              <a:t>日</a:t>
            </a:r>
            <a:r>
              <a:rPr lang="en-US" altLang="zh-TW" sz="2400" kern="100" dirty="0">
                <a:solidFill>
                  <a:srgbClr val="FF0000"/>
                </a:solidFill>
                <a:latin typeface="Arial" panose="020B0604020202020204" pitchFamily="34" charset="0"/>
                <a:cs typeface="Arial" panose="020B0604020202020204" pitchFamily="34" charset="0"/>
              </a:rPr>
              <a:t>~10</a:t>
            </a:r>
            <a:r>
              <a:rPr lang="zh-TW" altLang="en-US" sz="2400" kern="100" dirty="0">
                <a:solidFill>
                  <a:srgbClr val="FF0000"/>
                </a:solidFill>
                <a:latin typeface="Arial" panose="020B0604020202020204" pitchFamily="34" charset="0"/>
                <a:cs typeface="Arial" panose="020B0604020202020204" pitchFamily="34" charset="0"/>
              </a:rPr>
              <a:t>月</a:t>
            </a:r>
            <a:r>
              <a:rPr lang="en-US" altLang="zh-TW" sz="2400" kern="100" dirty="0">
                <a:solidFill>
                  <a:srgbClr val="FF0000"/>
                </a:solidFill>
                <a:latin typeface="Arial" panose="020B0604020202020204" pitchFamily="34" charset="0"/>
                <a:cs typeface="Arial" panose="020B0604020202020204" pitchFamily="34" charset="0"/>
              </a:rPr>
              <a:t>05</a:t>
            </a:r>
            <a:r>
              <a:rPr lang="zh-TW" altLang="en-US" sz="2400" kern="100" dirty="0" smtClean="0">
                <a:solidFill>
                  <a:srgbClr val="FF0000"/>
                </a:solidFill>
                <a:latin typeface="Arial" panose="020B0604020202020204" pitchFamily="34" charset="0"/>
                <a:cs typeface="Arial" panose="020B0604020202020204" pitchFamily="34" charset="0"/>
              </a:rPr>
              <a:t>日</a:t>
            </a:r>
            <a:r>
              <a:rPr lang="zh-TW" altLang="en-US" sz="2400" kern="100" dirty="0" smtClean="0">
                <a:latin typeface="Arial" panose="020B0604020202020204" pitchFamily="34" charset="0"/>
                <a:cs typeface="Arial" panose="020B0604020202020204" pitchFamily="34" charset="0"/>
              </a:rPr>
              <a:t>，</a:t>
            </a:r>
            <a:r>
              <a:rPr lang="zh-TW" altLang="en-US" sz="2400" kern="100" dirty="0" smtClean="0"/>
              <a:t>施</a:t>
            </a:r>
            <a:r>
              <a:rPr lang="zh-TW" altLang="en-US" sz="2400" kern="100" dirty="0"/>
              <a:t>測地點：各班</a:t>
            </a:r>
            <a:r>
              <a:rPr lang="zh-TW" altLang="en-US" sz="2400" kern="100" dirty="0" smtClean="0"/>
              <a:t>教室，</a:t>
            </a:r>
            <a:r>
              <a:rPr lang="zh-TW" altLang="zh-TW" sz="2400" kern="100" dirty="0" smtClean="0"/>
              <a:t>輔導</a:t>
            </a:r>
            <a:r>
              <a:rPr lang="zh-TW" altLang="zh-TW" sz="2400" kern="100" dirty="0"/>
              <a:t>老師協助學生施測</a:t>
            </a:r>
            <a:endParaRPr lang="zh-TW" altLang="zh-TW" sz="2400" kern="100" dirty="0">
              <a:latin typeface="標楷體" panose="03000509000000000000" pitchFamily="65" charset="-120"/>
              <a:ea typeface="標楷體" panose="03000509000000000000" pitchFamily="65" charset="-120"/>
              <a:cs typeface="Times New Roman"/>
            </a:endParaRPr>
          </a:p>
          <a:p>
            <a:pPr marL="342900" indent="-342900" eaLnBrk="1" fontAlgn="auto" hangingPunct="1">
              <a:spcBef>
                <a:spcPts val="0"/>
              </a:spcBef>
              <a:spcAft>
                <a:spcPts val="0"/>
              </a:spcAft>
              <a:buFont typeface="Arial" panose="020B0604020202020204" pitchFamily="34" charset="0"/>
              <a:buChar char="•"/>
              <a:defRPr/>
            </a:pPr>
            <a:endParaRPr lang="zh-TW" altLang="zh-TW" sz="2400" kern="100" dirty="0">
              <a:latin typeface="Arial" panose="020B0604020202020204" pitchFamily="34" charset="0"/>
              <a:ea typeface="標楷體" panose="03000509000000000000" pitchFamily="65" charset="-120"/>
              <a:cs typeface="Arial" panose="020B0604020202020204" pitchFamily="34" charset="0"/>
            </a:endParaRPr>
          </a:p>
          <a:p>
            <a:pPr eaLnBrk="1" fontAlgn="auto" hangingPunct="1">
              <a:spcBef>
                <a:spcPts val="0"/>
              </a:spcBef>
              <a:spcAft>
                <a:spcPts val="0"/>
              </a:spcAft>
              <a:defRPr/>
            </a:pPr>
            <a:endParaRPr lang="zh-TW" altLang="en-US" sz="2250" dirty="0">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27748443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0-#ppt_w/2"/>
                                          </p:val>
                                        </p:tav>
                                        <p:tav tm="100000">
                                          <p:val>
                                            <p:strVal val="#ppt_x"/>
                                          </p:val>
                                        </p:tav>
                                      </p:tavLst>
                                    </p:anim>
                                    <p:anim calcmode="lin" valueType="num">
                                      <p:cBhvr additive="base">
                                        <p:cTn id="8" dur="500" fill="hold"/>
                                        <p:tgtEl>
                                          <p:spTgt spid="6"/>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 presetClass="entr" presetSubtype="8" fill="hold" nodeType="afterEffect">
                                  <p:stCondLst>
                                    <p:cond delay="0"/>
                                  </p:stCondLst>
                                  <p:childTnLst>
                                    <p:set>
                                      <p:cBhvr>
                                        <p:cTn id="11" dur="1" fill="hold">
                                          <p:stCondLst>
                                            <p:cond delay="0"/>
                                          </p:stCondLst>
                                        </p:cTn>
                                        <p:tgtEl>
                                          <p:spTgt spid="9"/>
                                        </p:tgtEl>
                                        <p:attrNameLst>
                                          <p:attrName>style.visibility</p:attrName>
                                        </p:attrNameLst>
                                      </p:cBhvr>
                                      <p:to>
                                        <p:strVal val="visible"/>
                                      </p:to>
                                    </p:set>
                                    <p:anim calcmode="lin" valueType="num">
                                      <p:cBhvr additive="base">
                                        <p:cTn id="12" dur="500" fill="hold"/>
                                        <p:tgtEl>
                                          <p:spTgt spid="9"/>
                                        </p:tgtEl>
                                        <p:attrNameLst>
                                          <p:attrName>ppt_x</p:attrName>
                                        </p:attrNameLst>
                                      </p:cBhvr>
                                      <p:tavLst>
                                        <p:tav tm="0">
                                          <p:val>
                                            <p:strVal val="0-#ppt_w/2"/>
                                          </p:val>
                                        </p:tav>
                                        <p:tav tm="100000">
                                          <p:val>
                                            <p:strVal val="#ppt_x"/>
                                          </p:val>
                                        </p:tav>
                                      </p:tavLst>
                                    </p:anim>
                                    <p:anim calcmode="lin" valueType="num">
                                      <p:cBhvr additive="base">
                                        <p:cTn id="13" dur="500" fill="hold"/>
                                        <p:tgtEl>
                                          <p:spTgt spid="9"/>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테마">
  <a:themeElements>
    <a:clrScheme name="Office 테마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fontScheme name="Office 테마">
      <a:majorFont>
        <a:latin typeface="HY견고딕"/>
        <a:ea typeface="HY견고딕"/>
        <a:cs typeface=""/>
      </a:majorFont>
      <a:minorFont>
        <a:latin typeface="Malgun Gothic"/>
        <a:ea typeface="Malgun Gothic"/>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1" hangingPunct="1">
          <a:lnSpc>
            <a:spcPct val="100000"/>
          </a:lnSpc>
          <a:spcBef>
            <a:spcPct val="0"/>
          </a:spcBef>
          <a:spcAft>
            <a:spcPct val="0"/>
          </a:spcAft>
          <a:buClrTx/>
          <a:buSzTx/>
          <a:buFont typeface="Arial" pitchFamily="34" charset="0"/>
          <a:buNone/>
          <a:tabLst/>
          <a:defRPr kumimoji="0" lang="ko-KR" sz="1800" b="0" i="0" u="none" strike="noStrike" cap="none" normalizeH="0" baseline="0" smtClean="0">
            <a:ln>
              <a:noFill/>
            </a:ln>
            <a:solidFill>
              <a:schemeClr val="tx1"/>
            </a:solidFill>
            <a:effectLst/>
            <a:latin typeface="Gulim" pitchFamily="34" charset="-127"/>
            <a:ea typeface="Gulim" pitchFamily="34" charset="-127"/>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1" hangingPunct="1">
          <a:lnSpc>
            <a:spcPct val="100000"/>
          </a:lnSpc>
          <a:spcBef>
            <a:spcPct val="0"/>
          </a:spcBef>
          <a:spcAft>
            <a:spcPct val="0"/>
          </a:spcAft>
          <a:buClrTx/>
          <a:buSzTx/>
          <a:buFont typeface="Arial" pitchFamily="34" charset="0"/>
          <a:buNone/>
          <a:tabLst/>
          <a:defRPr kumimoji="0" lang="ko-KR" sz="1800" b="0" i="0" u="none" strike="noStrike" cap="none" normalizeH="0" baseline="0" smtClean="0">
            <a:ln>
              <a:noFill/>
            </a:ln>
            <a:solidFill>
              <a:schemeClr val="tx1"/>
            </a:solidFill>
            <a:effectLst/>
            <a:latin typeface="Gulim" pitchFamily="34" charset="-127"/>
            <a:ea typeface="Gulim" pitchFamily="34" charset="-127"/>
          </a:defRPr>
        </a:defPPr>
      </a:lstStyle>
    </a:lnDef>
  </a:objectDefaults>
  <a:extraClrSchemeLst>
    <a:extraClrScheme>
      <a:clrScheme name="Office 테마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디자인 사용자 지정">
  <a:themeElements>
    <a:clrScheme name="디자인 사용자 지정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fontScheme name="디자인 사용자 지정">
      <a:majorFont>
        <a:latin typeface="Malgun Gothic"/>
        <a:ea typeface="Malgun Gothic"/>
        <a:cs typeface=""/>
      </a:majorFont>
      <a:minorFont>
        <a:latin typeface="Malgun Gothic"/>
        <a:ea typeface="Malgun Gothic"/>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1" hangingPunct="1">
          <a:lnSpc>
            <a:spcPct val="100000"/>
          </a:lnSpc>
          <a:spcBef>
            <a:spcPct val="0"/>
          </a:spcBef>
          <a:spcAft>
            <a:spcPct val="0"/>
          </a:spcAft>
          <a:buClrTx/>
          <a:buSzTx/>
          <a:buFont typeface="Arial" pitchFamily="34" charset="0"/>
          <a:buNone/>
          <a:tabLst/>
          <a:defRPr kumimoji="0" lang="ko-KR" sz="1800" b="0" i="0" u="none" strike="noStrike" cap="none" normalizeH="0" baseline="0" smtClean="0">
            <a:ln>
              <a:noFill/>
            </a:ln>
            <a:solidFill>
              <a:schemeClr val="tx1"/>
            </a:solidFill>
            <a:effectLst/>
            <a:latin typeface="Gulim" pitchFamily="34" charset="-127"/>
            <a:ea typeface="Gulim" pitchFamily="34" charset="-127"/>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1" hangingPunct="1">
          <a:lnSpc>
            <a:spcPct val="100000"/>
          </a:lnSpc>
          <a:spcBef>
            <a:spcPct val="0"/>
          </a:spcBef>
          <a:spcAft>
            <a:spcPct val="0"/>
          </a:spcAft>
          <a:buClrTx/>
          <a:buSzTx/>
          <a:buFont typeface="Arial" pitchFamily="34" charset="0"/>
          <a:buNone/>
          <a:tabLst/>
          <a:defRPr kumimoji="0" lang="ko-KR" sz="1800" b="0" i="0" u="none" strike="noStrike" cap="none" normalizeH="0" baseline="0" smtClean="0">
            <a:ln>
              <a:noFill/>
            </a:ln>
            <a:solidFill>
              <a:schemeClr val="tx1"/>
            </a:solidFill>
            <a:effectLst/>
            <a:latin typeface="Gulim" pitchFamily="34" charset="-127"/>
            <a:ea typeface="Gulim" pitchFamily="34" charset="-127"/>
          </a:defRPr>
        </a:defPPr>
      </a:lstStyle>
    </a:lnDef>
  </a:objectDefaults>
  <a:extraClrSchemeLst>
    <a:extraClrScheme>
      <a:clrScheme name="디자인 사용자 지정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1_Office 테마">
  <a:themeElements>
    <a:clrScheme name="1_Office 테마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fontScheme name="1_Office 테마">
      <a:majorFont>
        <a:latin typeface="HY견고딕"/>
        <a:ea typeface="HY견고딕"/>
        <a:cs typeface=""/>
      </a:majorFont>
      <a:minorFont>
        <a:latin typeface="Malgun Gothic"/>
        <a:ea typeface="Malgun Gothic"/>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1" hangingPunct="1">
          <a:lnSpc>
            <a:spcPct val="100000"/>
          </a:lnSpc>
          <a:spcBef>
            <a:spcPct val="0"/>
          </a:spcBef>
          <a:spcAft>
            <a:spcPct val="0"/>
          </a:spcAft>
          <a:buClrTx/>
          <a:buSzTx/>
          <a:buFont typeface="Arial" pitchFamily="34" charset="0"/>
          <a:buNone/>
          <a:tabLst/>
          <a:defRPr kumimoji="0" lang="ko-KR" sz="1800" b="0" i="0" u="none" strike="noStrike" cap="none" normalizeH="0" baseline="0" smtClean="0">
            <a:ln>
              <a:noFill/>
            </a:ln>
            <a:solidFill>
              <a:schemeClr val="tx1"/>
            </a:solidFill>
            <a:effectLst/>
            <a:latin typeface="Gulim" pitchFamily="34" charset="-127"/>
            <a:ea typeface="Gulim" pitchFamily="34" charset="-127"/>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1" hangingPunct="1">
          <a:lnSpc>
            <a:spcPct val="100000"/>
          </a:lnSpc>
          <a:spcBef>
            <a:spcPct val="0"/>
          </a:spcBef>
          <a:spcAft>
            <a:spcPct val="0"/>
          </a:spcAft>
          <a:buClrTx/>
          <a:buSzTx/>
          <a:buFont typeface="Arial" pitchFamily="34" charset="0"/>
          <a:buNone/>
          <a:tabLst/>
          <a:defRPr kumimoji="0" lang="ko-KR" sz="1800" b="0" i="0" u="none" strike="noStrike" cap="none" normalizeH="0" baseline="0" smtClean="0">
            <a:ln>
              <a:noFill/>
            </a:ln>
            <a:solidFill>
              <a:schemeClr val="tx1"/>
            </a:solidFill>
            <a:effectLst/>
            <a:latin typeface="Gulim" pitchFamily="34" charset="-127"/>
            <a:ea typeface="Gulim" pitchFamily="34" charset="-127"/>
          </a:defRPr>
        </a:defPPr>
      </a:lstStyle>
    </a:lnDef>
  </a:objectDefaults>
  <a:extraClrSchemeLst>
    <a:extraClrScheme>
      <a:clrScheme name="1_Office 테마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clrMap bg1="lt1" tx1="dk1" bg2="lt2" tx2="dk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4_Office 테마">
  <a:themeElements>
    <a:clrScheme name="4_Office 테마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fontScheme name="4_Office 테마">
      <a:majorFont>
        <a:latin typeface="HY견고딕"/>
        <a:ea typeface="HY견고딕"/>
        <a:cs typeface=""/>
      </a:majorFont>
      <a:minorFont>
        <a:latin typeface="Malgun Gothic"/>
        <a:ea typeface="Malgun Gothic"/>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1" hangingPunct="1">
          <a:lnSpc>
            <a:spcPct val="100000"/>
          </a:lnSpc>
          <a:spcBef>
            <a:spcPct val="0"/>
          </a:spcBef>
          <a:spcAft>
            <a:spcPct val="0"/>
          </a:spcAft>
          <a:buClrTx/>
          <a:buSzTx/>
          <a:buFont typeface="Arial" pitchFamily="34" charset="0"/>
          <a:buNone/>
          <a:tabLst/>
          <a:defRPr kumimoji="0" lang="ko-KR" sz="1800" b="0" i="0" u="none" strike="noStrike" cap="none" normalizeH="0" baseline="0" smtClean="0">
            <a:ln>
              <a:noFill/>
            </a:ln>
            <a:solidFill>
              <a:schemeClr val="tx1"/>
            </a:solidFill>
            <a:effectLst/>
            <a:latin typeface="Gulim" pitchFamily="34" charset="-127"/>
            <a:ea typeface="Gulim" pitchFamily="34" charset="-127"/>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1" hangingPunct="1">
          <a:lnSpc>
            <a:spcPct val="100000"/>
          </a:lnSpc>
          <a:spcBef>
            <a:spcPct val="0"/>
          </a:spcBef>
          <a:spcAft>
            <a:spcPct val="0"/>
          </a:spcAft>
          <a:buClrTx/>
          <a:buSzTx/>
          <a:buFont typeface="Arial" pitchFamily="34" charset="0"/>
          <a:buNone/>
          <a:tabLst/>
          <a:defRPr kumimoji="0" lang="ko-KR" sz="1800" b="0" i="0" u="none" strike="noStrike" cap="none" normalizeH="0" baseline="0" smtClean="0">
            <a:ln>
              <a:noFill/>
            </a:ln>
            <a:solidFill>
              <a:schemeClr val="tx1"/>
            </a:solidFill>
            <a:effectLst/>
            <a:latin typeface="Gulim" pitchFamily="34" charset="-127"/>
            <a:ea typeface="Gulim" pitchFamily="34" charset="-127"/>
          </a:defRPr>
        </a:defPPr>
      </a:lstStyle>
    </a:lnDef>
  </a:objectDefaults>
  <a:extraClrSchemeLst>
    <a:extraClrScheme>
      <a:clrScheme name="4_Office 테마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clrMap bg1="lt1" tx1="dk1" bg2="lt2" tx2="dk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1_디자인 사용자 지정">
  <a:themeElements>
    <a:clrScheme name="1_디자인 사용자 지정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fontScheme name="1_디자인 사용자 지정">
      <a:majorFont>
        <a:latin typeface="Malgun Gothic"/>
        <a:ea typeface="Malgun Gothic"/>
        <a:cs typeface=""/>
      </a:majorFont>
      <a:minorFont>
        <a:latin typeface="Malgun Gothic"/>
        <a:ea typeface="Malgun Gothic"/>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1" hangingPunct="1">
          <a:lnSpc>
            <a:spcPct val="100000"/>
          </a:lnSpc>
          <a:spcBef>
            <a:spcPct val="0"/>
          </a:spcBef>
          <a:spcAft>
            <a:spcPct val="0"/>
          </a:spcAft>
          <a:buClrTx/>
          <a:buSzTx/>
          <a:buFont typeface="Arial" pitchFamily="34" charset="0"/>
          <a:buNone/>
          <a:tabLst/>
          <a:defRPr kumimoji="0" lang="ko-KR" sz="1800" b="0" i="0" u="none" strike="noStrike" cap="none" normalizeH="0" baseline="0" smtClean="0">
            <a:ln>
              <a:noFill/>
            </a:ln>
            <a:solidFill>
              <a:schemeClr val="tx1"/>
            </a:solidFill>
            <a:effectLst/>
            <a:latin typeface="Gulim" pitchFamily="34" charset="-127"/>
            <a:ea typeface="Gulim" pitchFamily="34" charset="-127"/>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1" hangingPunct="1">
          <a:lnSpc>
            <a:spcPct val="100000"/>
          </a:lnSpc>
          <a:spcBef>
            <a:spcPct val="0"/>
          </a:spcBef>
          <a:spcAft>
            <a:spcPct val="0"/>
          </a:spcAft>
          <a:buClrTx/>
          <a:buSzTx/>
          <a:buFont typeface="Arial" pitchFamily="34" charset="0"/>
          <a:buNone/>
          <a:tabLst/>
          <a:defRPr kumimoji="0" lang="ko-KR" sz="1800" b="0" i="0" u="none" strike="noStrike" cap="none" normalizeH="0" baseline="0" smtClean="0">
            <a:ln>
              <a:noFill/>
            </a:ln>
            <a:solidFill>
              <a:schemeClr val="tx1"/>
            </a:solidFill>
            <a:effectLst/>
            <a:latin typeface="Gulim" pitchFamily="34" charset="-127"/>
            <a:ea typeface="Gulim" pitchFamily="34" charset="-127"/>
          </a:defRPr>
        </a:defPPr>
      </a:lstStyle>
    </a:lnDef>
  </a:objectDefaults>
  <a:extraClrSchemeLst>
    <a:extraClrScheme>
      <a:clrScheme name="1_디자인 사용자 지정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clrMap bg1="lt1" tx1="dk1" bg2="lt2" tx2="dk2" accent1="accent1" accent2="accent2" accent3="accent3" accent4="accent4" accent5="accent5" accent6="accent6" hlink="hlink" folHlink="folHlink"/>
    </a:extraClrScheme>
  </a:extraClrSchemeLst>
</a:theme>
</file>

<file path=ppt/theme/theme6.xml><?xml version="1.0" encoding="utf-8"?>
<a:theme xmlns:a="http://schemas.openxmlformats.org/drawingml/2006/main" name="Office 主题">
  <a:themeElements>
    <a:clrScheme name="">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674</TotalTime>
  <Pages>0</Pages>
  <Words>1624</Words>
  <Characters>0</Characters>
  <Application>Microsoft Office PowerPoint</Application>
  <DocSecurity>0</DocSecurity>
  <PresentationFormat>如螢幕大小 (4:3)</PresentationFormat>
  <Lines>0</Lines>
  <Paragraphs>163</Paragraphs>
  <Slides>14</Slides>
  <Notes>7</Notes>
  <HiddenSlides>0</HiddenSlides>
  <MMClips>0</MMClips>
  <ScaleCrop>false</ScaleCrop>
  <HeadingPairs>
    <vt:vector size="6" baseType="variant">
      <vt:variant>
        <vt:lpstr>使用字型</vt:lpstr>
      </vt:variant>
      <vt:variant>
        <vt:i4>15</vt:i4>
      </vt:variant>
      <vt:variant>
        <vt:lpstr>佈景主題</vt:lpstr>
      </vt:variant>
      <vt:variant>
        <vt:i4>5</vt:i4>
      </vt:variant>
      <vt:variant>
        <vt:lpstr>投影片標題</vt:lpstr>
      </vt:variant>
      <vt:variant>
        <vt:i4>14</vt:i4>
      </vt:variant>
    </vt:vector>
  </HeadingPairs>
  <TitlesOfParts>
    <vt:vector size="34" baseType="lpstr">
      <vt:lpstr>等线</vt:lpstr>
      <vt:lpstr>DotumChe</vt:lpstr>
      <vt:lpstr>Gulim</vt:lpstr>
      <vt:lpstr>HY견고딕</vt:lpstr>
      <vt:lpstr>Malgun Gothic</vt:lpstr>
      <vt:lpstr>微软雅黑</vt:lpstr>
      <vt:lpstr>文鼎粗圓</vt:lpstr>
      <vt:lpstr>文鼎細圓</vt:lpstr>
      <vt:lpstr>細明體</vt:lpstr>
      <vt:lpstr>微軟正黑體</vt:lpstr>
      <vt:lpstr>新細明體</vt:lpstr>
      <vt:lpstr>標楷體</vt:lpstr>
      <vt:lpstr>Arial</vt:lpstr>
      <vt:lpstr>Calibri</vt:lpstr>
      <vt:lpstr>Times New Roman</vt:lpstr>
      <vt:lpstr>Office 테마</vt:lpstr>
      <vt:lpstr>디자인 사용자 지정</vt:lpstr>
      <vt:lpstr>1_Office 테마</vt:lpstr>
      <vt:lpstr>4_Office 테마</vt:lpstr>
      <vt:lpstr>1_디자인 사용자 지정</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vector>
  </TitlesOfParts>
  <LinksUpToDate>false</LinksUpToDate>
  <CharactersWithSpaces>0</CharactersWithSpaces>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Administrator</dc:creator>
  <cp:lastModifiedBy>user</cp:lastModifiedBy>
  <cp:revision>2558</cp:revision>
  <dcterms:created xsi:type="dcterms:W3CDTF">2010-06-15T09:00:58Z</dcterms:created>
  <dcterms:modified xsi:type="dcterms:W3CDTF">2018-09-05T03:35:23Z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2052-9.1.0.4180</vt:lpwstr>
  </property>
</Properties>
</file>