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66" r:id="rId4"/>
    <p:sldId id="256" r:id="rId5"/>
    <p:sldId id="257" r:id="rId6"/>
    <p:sldId id="259" r:id="rId7"/>
    <p:sldId id="269" r:id="rId8"/>
    <p:sldId id="260" r:id="rId9"/>
    <p:sldId id="262" r:id="rId10"/>
    <p:sldId id="261" r:id="rId11"/>
    <p:sldId id="263" r:id="rId12"/>
    <p:sldId id="258" r:id="rId13"/>
    <p:sldId id="264" r:id="rId14"/>
    <p:sldId id="274" r:id="rId15"/>
    <p:sldId id="275" r:id="rId16"/>
    <p:sldId id="270" r:id="rId17"/>
    <p:sldId id="271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51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660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544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57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39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602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156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90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1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00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F537-C1BF-4907-BE98-C8A01DFAAE84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3AC9E-363A-4988-B49A-B0002DF525A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62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nLOM3X5Q7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kstep.com/archives/3175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文鼎超顏楷" panose="03000A09000000000000" pitchFamily="65" charset="-120"/>
                <a:ea typeface="文鼎超顏楷" panose="03000A09000000000000" pitchFamily="65" charset="-120"/>
              </a:rPr>
              <a:t>恭喜各位同學英文小書入選</a:t>
            </a:r>
            <a:r>
              <a:rPr lang="en-US" altLang="zh-TW" dirty="0" smtClean="0">
                <a:solidFill>
                  <a:srgbClr val="FF0000"/>
                </a:solidFill>
                <a:latin typeface="文鼎超顏楷" panose="03000A09000000000000" pitchFamily="65" charset="-120"/>
                <a:ea typeface="文鼎超顏楷" panose="03000A09000000000000" pitchFamily="65" charset="-120"/>
              </a:rPr>
              <a:t>!</a:t>
            </a:r>
            <a:endParaRPr lang="zh-TW" altLang="en-US" dirty="0">
              <a:solidFill>
                <a:srgbClr val="FF0000"/>
              </a:solidFill>
              <a:latin typeface="文鼎超顏楷" panose="03000A09000000000000" pitchFamily="65" charset="-120"/>
              <a:ea typeface="文鼎超顏楷" panose="03000A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打勾</a:t>
            </a:r>
            <a:r>
              <a:rPr lang="zh-TW" altLang="en-US" dirty="0">
                <a:sym typeface="Wingdings" panose="05000000000000000000" pitchFamily="2" charset="2"/>
              </a:rPr>
              <a:t></a:t>
            </a:r>
            <a:r>
              <a:rPr lang="zh-TW" altLang="en-US" dirty="0"/>
              <a:t>簽到</a:t>
            </a:r>
          </a:p>
          <a:p>
            <a:r>
              <a:rPr lang="zh-TW" altLang="en-US" dirty="0" smtClean="0"/>
              <a:t>找位置坐下來</a:t>
            </a:r>
            <a:endParaRPr lang="en-US" altLang="zh-TW" dirty="0" smtClean="0"/>
          </a:p>
          <a:p>
            <a:r>
              <a:rPr lang="zh-TW" altLang="en-US" dirty="0" smtClean="0"/>
              <a:t>電腦和手機均開機後就停止動作等講習開始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46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555776" y="596302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51670"/>
            <a:ext cx="3151984" cy="560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555776" y="596302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23593"/>
            <a:ext cx="3223992" cy="57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555776" y="596302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81075"/>
            <a:ext cx="3191673" cy="567692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81074"/>
            <a:ext cx="3187503" cy="566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555776" y="596302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75" y="1181076"/>
            <a:ext cx="3191673" cy="56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24128" y="1635221"/>
            <a:ext cx="3096344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/>
              <a:t>保存草稿</a:t>
            </a:r>
            <a:r>
              <a:rPr lang="zh-TW" altLang="en-US" dirty="0" smtClean="0"/>
              <a:t>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下次可以再編輯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3347"/>
            <a:ext cx="3600400" cy="6390711"/>
          </a:xfrm>
        </p:spPr>
      </p:pic>
      <p:sp>
        <p:nvSpPr>
          <p:cNvPr id="5" name="橢圓 4"/>
          <p:cNvSpPr/>
          <p:nvPr/>
        </p:nvSpPr>
        <p:spPr>
          <a:xfrm>
            <a:off x="1835695" y="868353"/>
            <a:ext cx="3605006" cy="684758"/>
          </a:xfrm>
          <a:prstGeom prst="ellipse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11629626">
            <a:off x="5452629" y="751846"/>
            <a:ext cx="1234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92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844" y="3537787"/>
            <a:ext cx="3297081" cy="129614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「匯出」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即成為一個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影片檔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之後存檔後可上傳到電腦或其他社群軟體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3435159" cy="6097408"/>
          </a:xfrm>
        </p:spPr>
      </p:pic>
      <p:sp>
        <p:nvSpPr>
          <p:cNvPr id="5" name="向右箭號 4"/>
          <p:cNvSpPr/>
          <p:nvPr/>
        </p:nvSpPr>
        <p:spPr>
          <a:xfrm rot="11629626">
            <a:off x="5457376" y="861801"/>
            <a:ext cx="1234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9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校網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69" y="1417638"/>
            <a:ext cx="8357584" cy="4744950"/>
          </a:xfrm>
        </p:spPr>
      </p:pic>
      <p:sp>
        <p:nvSpPr>
          <p:cNvPr id="3" name="橢圓 2"/>
          <p:cNvSpPr/>
          <p:nvPr/>
        </p:nvSpPr>
        <p:spPr>
          <a:xfrm>
            <a:off x="1888266" y="4179912"/>
            <a:ext cx="5204014" cy="1049288"/>
          </a:xfrm>
          <a:prstGeom prst="ellipse">
            <a:avLst/>
          </a:prstGeom>
          <a:noFill/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rot="16200000">
            <a:off x="457200" y="4653136"/>
            <a:ext cx="12344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1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去年小書製作影片範例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www.youtube.com/watch?v=jnLOM3X5Q7s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404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連接學校 </a:t>
            </a:r>
            <a:r>
              <a:rPr lang="en-US" altLang="zh-TW" dirty="0" err="1" smtClean="0"/>
              <a:t>wifi</a:t>
            </a:r>
            <a:r>
              <a:rPr lang="zh-TW" altLang="en-US" dirty="0" smtClean="0"/>
              <a:t> 下載</a:t>
            </a:r>
            <a:r>
              <a:rPr lang="zh-TW" altLang="en-US" dirty="0" smtClean="0">
                <a:solidFill>
                  <a:srgbClr val="FF0000"/>
                </a:solidFill>
              </a:rPr>
              <a:t>「小影」</a:t>
            </a:r>
            <a:r>
              <a:rPr lang="en-US" altLang="zh-TW" dirty="0" smtClean="0">
                <a:solidFill>
                  <a:srgbClr val="FF0000"/>
                </a:solidFill>
              </a:rPr>
              <a:t>app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搜尋訊號：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044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13324"/>
          <a:stretch/>
        </p:blipFill>
        <p:spPr>
          <a:xfrm>
            <a:off x="395536" y="1916832"/>
            <a:ext cx="3744416" cy="343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4283968" y="1916832"/>
            <a:ext cx="4572000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500" dirty="0" smtClean="0">
                <a:solidFill>
                  <a:srgbClr val="7030A0"/>
                </a:solidFill>
                <a:latin typeface="文鼎超顏楷" panose="03000A09000000000000" pitchFamily="65" charset="-120"/>
                <a:ea typeface="文鼎超顏楷" panose="03000A09000000000000" pitchFamily="65" charset="-120"/>
              </a:rPr>
              <a:t>陳映如</a:t>
            </a:r>
            <a:endParaRPr lang="en-US" altLang="zh-TW" sz="5500" dirty="0" smtClean="0">
              <a:solidFill>
                <a:srgbClr val="7030A0"/>
              </a:solidFill>
              <a:latin typeface="文鼎超顏楷" panose="03000A09000000000000" pitchFamily="65" charset="-120"/>
              <a:ea typeface="文鼎超顏楷" panose="03000A09000000000000" pitchFamily="65" charset="-120"/>
            </a:endParaRPr>
          </a:p>
          <a:p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</a:rPr>
              <a:t>     　　 </a:t>
            </a:r>
            <a:r>
              <a:rPr lang="zh-TW" altLang="en-US" sz="2800" dirty="0" smtClean="0">
                <a:solidFill>
                  <a:srgbClr val="00B050"/>
                </a:solidFill>
                <a:latin typeface="Adobe 繁黑體 Std B" pitchFamily="34" charset="-120"/>
                <a:ea typeface="Adobe 繁黑體 Std B" pitchFamily="34" charset="-120"/>
              </a:rPr>
              <a:t>教務處英文教師</a:t>
            </a:r>
            <a:endParaRPr lang="en-US" altLang="zh-TW" sz="2800" dirty="0" smtClean="0">
              <a:solidFill>
                <a:srgbClr val="00B05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簡易鏡頭語言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  <a:r>
              <a:rPr lang="en-US" altLang="zh-TW" sz="3000" dirty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000" dirty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小影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zh-TW" altLang="en-US" sz="3000" dirty="0" smtClean="0">
                <a:solidFill>
                  <a:schemeClr val="tx2">
                    <a:lumMod val="75000"/>
                  </a:schemeClr>
                </a:solidFill>
                <a:ea typeface="Adobe 繁黑體 Std B" pitchFamily="34" charset="-120"/>
              </a:rPr>
              <a:t>校網資訊</a:t>
            </a:r>
            <a:endParaRPr lang="en-US" altLang="zh-TW" sz="3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96" y="232137"/>
            <a:ext cx="1777380" cy="133303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555776" y="596302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  簡易手機剪輯教學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95403" y="2088914"/>
            <a:ext cx="295465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簡易鏡頭語言</a:t>
            </a:r>
            <a:endParaRPr lang="zh-TW" altLang="en-US" sz="3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1560" y="3151893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遠景</a:t>
            </a:r>
            <a:endParaRPr lang="en-US" altLang="zh-TW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表現被攝人物全貌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或某一場景全貌。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62790" y="3068960"/>
            <a:ext cx="3005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. 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中景</a:t>
            </a:r>
            <a:endParaRPr lang="en-US" altLang="zh-TW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表現人體膝蓋以上部分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或景物較大的局部畫面。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560" y="4725144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3</a:t>
            </a:r>
            <a:r>
              <a:rPr lang="en-US" altLang="zh-TW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. 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近景</a:t>
            </a:r>
            <a:endParaRPr lang="en-US" altLang="zh-TW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表現人物胸部以上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或物體局部的畫面。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62790" y="4704897"/>
            <a:ext cx="35189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4. </a:t>
            </a:r>
            <a:r>
              <a:rPr lang="zh-TW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特寫</a:t>
            </a:r>
            <a:endParaRPr lang="en-US" altLang="zh-TW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表現成年人肩部以上的頭像</a:t>
            </a:r>
            <a:endParaRPr lang="en-US" altLang="zh-TW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或某些被攝對象細部的畫面。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19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1425606" cy="177738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11559" y="325933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簡易鏡頭語言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4680856" cy="61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87017" y="519779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9"/>
          <a:stretch/>
        </p:blipFill>
        <p:spPr>
          <a:xfrm>
            <a:off x="1837537" y="1370891"/>
            <a:ext cx="3007969" cy="508062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50534" y="1340768"/>
            <a:ext cx="399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www.pkstep.com/archives/3175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88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下載可以透過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Android </a:t>
            </a:r>
            <a:r>
              <a:rPr lang="zh-TW" altLang="en-US" dirty="0" smtClean="0"/>
              <a:t>裝置</a:t>
            </a:r>
            <a:r>
              <a:rPr lang="en-US" altLang="zh-TW" dirty="0" smtClean="0"/>
              <a:t>:</a:t>
            </a:r>
            <a:r>
              <a:rPr lang="zh-TW" altLang="en-US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Google Play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zh-TW" altLang="en-US" dirty="0" smtClean="0"/>
              <a:t>應用程式</a:t>
            </a:r>
            <a:endParaRPr lang="en-US" altLang="zh-TW" dirty="0" smtClean="0"/>
          </a:p>
          <a:p>
            <a:r>
              <a:rPr lang="en-US" altLang="zh-TW" dirty="0" err="1"/>
              <a:t>i</a:t>
            </a:r>
            <a:r>
              <a:rPr lang="en-US" altLang="zh-TW" dirty="0" err="1" smtClean="0"/>
              <a:t>phone</a:t>
            </a:r>
            <a:r>
              <a:rPr lang="en-US" altLang="zh-TW" dirty="0" smtClean="0"/>
              <a:t>/ </a:t>
            </a:r>
            <a:r>
              <a:rPr lang="en-US" altLang="zh-TW" dirty="0" err="1" smtClean="0"/>
              <a:t>ipad</a:t>
            </a:r>
            <a:r>
              <a:rPr lang="en-US" altLang="zh-TW" dirty="0" smtClean="0"/>
              <a:t>: iOS</a:t>
            </a:r>
            <a:r>
              <a:rPr lang="en-US" altLang="zh-TW" dirty="0"/>
              <a:t> </a:t>
            </a:r>
            <a:r>
              <a:rPr lang="zh-TW" altLang="en-US" dirty="0" smtClean="0"/>
              <a:t>的</a:t>
            </a:r>
            <a:r>
              <a:rPr lang="en-US" altLang="zh-TW" dirty="0" smtClean="0">
                <a:solidFill>
                  <a:srgbClr val="FF0000"/>
                </a:solidFill>
              </a:rPr>
              <a:t>APP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Store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å°å½±å½±çåªè¼¯APPæå­¸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3"/>
          <a:stretch/>
        </p:blipFill>
        <p:spPr bwMode="auto">
          <a:xfrm>
            <a:off x="2339752" y="2996952"/>
            <a:ext cx="2195314" cy="348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å°å½±å½±çåªè¼¯APPæå­¸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" b="7943"/>
          <a:stretch/>
        </p:blipFill>
        <p:spPr bwMode="auto">
          <a:xfrm>
            <a:off x="4860032" y="3028884"/>
            <a:ext cx="2195314" cy="342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555776" y="596302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152" y="1181077"/>
            <a:ext cx="3019324" cy="53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555776" y="596302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簡易手機剪輯教學</a:t>
            </a: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—</a:t>
            </a:r>
            <a:r>
              <a:rPr lang="zh-TW" alt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小影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75" y="1181076"/>
            <a:ext cx="3191673" cy="56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189</Words>
  <Application>Microsoft Office PowerPoint</Application>
  <PresentationFormat>如螢幕大小 (4:3)</PresentationFormat>
  <Paragraphs>44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Adobe 繁黑體 Std B</vt:lpstr>
      <vt:lpstr>文鼎超顏楷</vt:lpstr>
      <vt:lpstr>新細明體</vt:lpstr>
      <vt:lpstr>Arial</vt:lpstr>
      <vt:lpstr>Calibri</vt:lpstr>
      <vt:lpstr>Wingdings</vt:lpstr>
      <vt:lpstr>Office 佈景主題</vt:lpstr>
      <vt:lpstr>恭喜各位同學英文小書入選!</vt:lpstr>
      <vt:lpstr>連接學校 wifi 下載「小影」app</vt:lpstr>
      <vt:lpstr>PowerPoint 簡報</vt:lpstr>
      <vt:lpstr>PowerPoint 簡報</vt:lpstr>
      <vt:lpstr>PowerPoint 簡報</vt:lpstr>
      <vt:lpstr>PowerPoint 簡報</vt:lpstr>
      <vt:lpstr>下載可以透過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「保存草稿」 下次可以再編輯</vt:lpstr>
      <vt:lpstr>「匯出」 即成為一個 影片檔 之後存檔後可上傳到電腦或其他社群軟體  </vt:lpstr>
      <vt:lpstr>校網</vt:lpstr>
      <vt:lpstr>去年小書製作影片範例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carol liu</dc:creator>
  <cp:lastModifiedBy>user</cp:lastModifiedBy>
  <cp:revision>15</cp:revision>
  <dcterms:created xsi:type="dcterms:W3CDTF">2017-11-01T02:59:09Z</dcterms:created>
  <dcterms:modified xsi:type="dcterms:W3CDTF">2018-11-08T03:26:57Z</dcterms:modified>
</cp:coreProperties>
</file>