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62" r:id="rId4"/>
    <p:sldId id="268" r:id="rId5"/>
    <p:sldId id="269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4136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830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7434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9664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87858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556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6610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6062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3167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7198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4233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4163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738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5252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6631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EA495-98C8-4DA1-8BE3-3774B50B2884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9524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EA495-98C8-4DA1-8BE3-3774B50B2884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D641B81-7DE4-4018-B3B3-79A6947A65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3638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108-02</a:t>
            </a:r>
            <a:r>
              <a:rPr lang="zh-TW" altLang="en-US" dirty="0" smtClean="0"/>
              <a:t>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4</a:t>
            </a:r>
            <a:r>
              <a:rPr lang="zh-TW" altLang="en-US" dirty="0" smtClean="0"/>
              <a:t>月</a:t>
            </a:r>
            <a:r>
              <a:rPr lang="zh-TW" altLang="en-US" dirty="0"/>
              <a:t>導師</a:t>
            </a:r>
            <a:r>
              <a:rPr lang="zh-TW" altLang="en-US" dirty="0" smtClean="0"/>
              <a:t>會報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07067" y="4069996"/>
            <a:ext cx="7766936" cy="1096899"/>
          </a:xfrm>
        </p:spPr>
        <p:txBody>
          <a:bodyPr/>
          <a:lstStyle/>
          <a:p>
            <a:r>
              <a:rPr lang="zh-TW" altLang="en-US" dirty="0" smtClean="0"/>
              <a:t>總務處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4864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問題與回應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629295"/>
            <a:ext cx="12075621" cy="4538749"/>
          </a:xfrm>
        </p:spPr>
        <p:txBody>
          <a:bodyPr>
            <a:normAutofit fontScale="92500"/>
          </a:bodyPr>
          <a:lstStyle/>
          <a:p>
            <a:r>
              <a:rPr lang="zh-TW" altLang="en-US" dirty="0" smtClean="0"/>
              <a:t>問題：欲提前</a:t>
            </a:r>
            <a:r>
              <a:rPr lang="en-US" altLang="zh-TW" dirty="0" smtClean="0"/>
              <a:t>6/22</a:t>
            </a:r>
            <a:r>
              <a:rPr lang="zh-TW" altLang="en-US" dirty="0" smtClean="0"/>
              <a:t>搬遷教室</a:t>
            </a:r>
            <a:endParaRPr lang="en-US" altLang="zh-TW" dirty="0" smtClean="0"/>
          </a:p>
          <a:p>
            <a:r>
              <a:rPr lang="zh-TW" altLang="en-US" dirty="0" smtClean="0"/>
              <a:t>回應：</a:t>
            </a:r>
            <a:r>
              <a:rPr lang="en-US" altLang="zh-TW" sz="2800" dirty="0" smtClean="0"/>
              <a:t>1.</a:t>
            </a:r>
            <a:r>
              <a:rPr lang="zh-TW" altLang="en-US" sz="2800" dirty="0" smtClean="0"/>
              <a:t>搬遷教室涉及層面較廣，需先進行</a:t>
            </a:r>
            <a:r>
              <a:rPr lang="zh-TW" altLang="en-US" sz="2800" b="1" dirty="0" smtClean="0"/>
              <a:t>教室公物檢查</a:t>
            </a:r>
            <a:r>
              <a:rPr lang="zh-TW" altLang="en-US" sz="2800" dirty="0" smtClean="0"/>
              <a:t>，</a:t>
            </a:r>
            <a:r>
              <a:rPr lang="zh-TW" altLang="en-US" sz="2800" b="1" dirty="0" smtClean="0"/>
              <a:t>班級鑰匙及設備 </a:t>
            </a:r>
            <a:endParaRPr lang="en-US" altLang="zh-TW" sz="2800" b="1" dirty="0" smtClean="0"/>
          </a:p>
          <a:p>
            <a:pPr marL="0" indent="0">
              <a:buNone/>
            </a:pPr>
            <a:r>
              <a:rPr lang="zh-TW" altLang="en-US" sz="2800" b="1" dirty="0" smtClean="0"/>
              <a:t>             點交移交</a:t>
            </a:r>
            <a:r>
              <a:rPr lang="zh-TW" altLang="en-US" sz="2800" dirty="0" smtClean="0"/>
              <a:t>，並調查</a:t>
            </a:r>
            <a:r>
              <a:rPr lang="zh-TW" altLang="en-US" sz="2800" b="1" dirty="0" smtClean="0"/>
              <a:t>課桌椅數量及通知任課教師上課位置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       </a:t>
            </a:r>
            <a:r>
              <a:rPr lang="en-US" altLang="zh-TW" sz="2800" dirty="0" smtClean="0"/>
              <a:t>2.</a:t>
            </a:r>
            <a:r>
              <a:rPr lang="zh-TW" altLang="en-US" sz="2800" dirty="0" smtClean="0"/>
              <a:t>總務處內部討論後，決定</a:t>
            </a:r>
            <a:r>
              <a:rPr lang="en-US" altLang="zh-TW" sz="2800" b="1" u="sng" dirty="0" smtClean="0"/>
              <a:t>6/1~6/12</a:t>
            </a:r>
            <a:r>
              <a:rPr lang="zh-TW" altLang="en-US" sz="2800" b="1" u="sng" dirty="0" smtClean="0"/>
              <a:t>進行八、九年級、</a:t>
            </a:r>
            <a:r>
              <a:rPr lang="en-US" altLang="zh-TW" sz="2800" b="1" u="sng" dirty="0" smtClean="0"/>
              <a:t>719</a:t>
            </a:r>
            <a:r>
              <a:rPr lang="zh-TW" altLang="en-US" sz="2800" b="1" u="sng" dirty="0" smtClean="0"/>
              <a:t>、</a:t>
            </a:r>
            <a:r>
              <a:rPr lang="en-US" altLang="zh-TW" sz="2800" b="1" u="sng" dirty="0" smtClean="0"/>
              <a:t>720</a:t>
            </a:r>
            <a:r>
              <a:rPr lang="zh-TW" altLang="en-US" sz="2800" b="1" u="sng" dirty="0" smtClean="0"/>
              <a:t>公物檢查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       </a:t>
            </a:r>
            <a:r>
              <a:rPr lang="en-US" altLang="zh-TW" sz="2800" dirty="0" smtClean="0"/>
              <a:t>3.6/22~24</a:t>
            </a:r>
            <a:r>
              <a:rPr lang="zh-TW" altLang="en-US" sz="2800" dirty="0" smtClean="0"/>
              <a:t>進行九年級教室設備、鑰匙、冷氣卡、遙控器清點。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       </a:t>
            </a:r>
            <a:r>
              <a:rPr lang="en-US" altLang="zh-TW" sz="2800" dirty="0" smtClean="0"/>
              <a:t>4.6/29</a:t>
            </a:r>
            <a:r>
              <a:rPr lang="zh-TW" altLang="en-US" sz="2800" dirty="0" smtClean="0"/>
              <a:t>八年級</a:t>
            </a:r>
            <a:r>
              <a:rPr lang="en-US" altLang="zh-TW" sz="2800" dirty="0" smtClean="0"/>
              <a:t>719</a:t>
            </a:r>
            <a:r>
              <a:rPr lang="zh-TW" altLang="en-US" sz="2800" dirty="0" smtClean="0"/>
              <a:t>、</a:t>
            </a:r>
            <a:r>
              <a:rPr lang="en-US" altLang="zh-TW" sz="2800" dirty="0" smtClean="0"/>
              <a:t>720</a:t>
            </a:r>
            <a:r>
              <a:rPr lang="zh-TW" altLang="en-US" sz="2800" dirty="0" smtClean="0"/>
              <a:t>從班會課起搬遷至九年級教室，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                 當日立即於新教室上課。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       </a:t>
            </a:r>
            <a:r>
              <a:rPr lang="en-US" altLang="zh-TW" sz="2800" dirty="0" smtClean="0"/>
              <a:t>5.6/29~7/10</a:t>
            </a:r>
            <a:r>
              <a:rPr lang="zh-TW" altLang="en-US" sz="2800" dirty="0" smtClean="0"/>
              <a:t>七年級公物檢查，八年級教室設備、鑰匙、清點。</a:t>
            </a:r>
            <a:endParaRPr lang="en-US" altLang="zh-TW" sz="2800" dirty="0" smtClean="0"/>
          </a:p>
          <a:p>
            <a:pPr marL="0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       </a:t>
            </a:r>
            <a:r>
              <a:rPr lang="en-US" altLang="zh-TW" sz="2800" dirty="0" smtClean="0"/>
              <a:t>6.7/13</a:t>
            </a:r>
            <a:r>
              <a:rPr lang="zh-TW" altLang="en-US" sz="2800" dirty="0" smtClean="0"/>
              <a:t>段考下午，七年級搬遷教室。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39874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一、事務工作</a:t>
            </a:r>
            <a:endParaRPr lang="zh-TW" altLang="en-US" dirty="0"/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794354" y="1930400"/>
            <a:ext cx="10619021" cy="4594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1.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靜心樓西棟西側廁所招標完成</a:t>
            </a: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2.</a:t>
            </a:r>
            <a:r>
              <a:rPr lang="zh-TW" altLang="en-US" sz="28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防疫設備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購置完成</a:t>
            </a: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28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3</a:t>
            </a:r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.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校園排水整理中 </a:t>
            </a: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4.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生科設備採購招標完成 </a:t>
            </a: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en-US" altLang="zh-TW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5.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靜心樓東側殘</a:t>
            </a:r>
            <a:r>
              <a:rPr lang="zh-TW" altLang="en-US" sz="28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障</a:t>
            </a:r>
            <a:r>
              <a:rPr lang="zh-TW" altLang="en-US" sz="28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廁所招標完成</a:t>
            </a:r>
            <a:endParaRPr lang="zh-TW" altLang="en-US" sz="28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3845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一、事務工作</a:t>
            </a:r>
            <a:r>
              <a:rPr lang="en-US" altLang="zh-TW" dirty="0" smtClean="0"/>
              <a:t>-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靜心樓西棟西側廁所整修工程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/>
            </a:r>
            <a:b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</a:br>
            <a:endParaRPr lang="zh-TW" altLang="en-US" dirty="0"/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121023" y="1270000"/>
            <a:ext cx="9845243" cy="52596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800" dirty="0" smtClean="0"/>
              <a:t>1.</a:t>
            </a:r>
            <a:r>
              <a:rPr lang="zh-TW" altLang="zh-TW" sz="2800" dirty="0" smtClean="0"/>
              <a:t>施工</a:t>
            </a:r>
            <a:r>
              <a:rPr lang="zh-TW" altLang="zh-TW" sz="2800" dirty="0"/>
              <a:t>期間：</a:t>
            </a:r>
            <a:r>
              <a:rPr lang="en-US" altLang="zh-TW" sz="2800" b="1" dirty="0"/>
              <a:t>109/4/2(</a:t>
            </a:r>
            <a:r>
              <a:rPr lang="zh-TW" altLang="zh-TW" sz="2800" b="1" dirty="0"/>
              <a:t>四</a:t>
            </a:r>
            <a:r>
              <a:rPr lang="en-US" altLang="zh-TW" sz="2800" b="1" dirty="0"/>
              <a:t>)</a:t>
            </a:r>
            <a:r>
              <a:rPr lang="zh-TW" altLang="zh-TW" sz="2800" b="1" dirty="0"/>
              <a:t>起至施工完畢</a:t>
            </a:r>
            <a:r>
              <a:rPr lang="en-US" altLang="zh-TW" sz="2800" b="1" dirty="0"/>
              <a:t>(</a:t>
            </a:r>
            <a:r>
              <a:rPr lang="zh-TW" altLang="zh-TW" sz="2800" b="1" dirty="0"/>
              <a:t>預計約三個月</a:t>
            </a:r>
            <a:r>
              <a:rPr lang="en-US" altLang="zh-TW" sz="2800" b="1" dirty="0" smtClean="0"/>
              <a:t>)</a:t>
            </a:r>
          </a:p>
          <a:p>
            <a:pPr lvl="0"/>
            <a:r>
              <a:rPr lang="en-US" altLang="zh-TW" sz="2800" b="1" dirty="0" smtClean="0"/>
              <a:t>2.</a:t>
            </a:r>
            <a:r>
              <a:rPr lang="zh-TW" altLang="zh-TW" sz="2800" dirty="0"/>
              <a:t>施工期間注意事項：</a:t>
            </a:r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 *</a:t>
            </a:r>
            <a:r>
              <a:rPr lang="zh-TW" altLang="zh-TW" sz="2800" dirty="0" smtClean="0"/>
              <a:t>因</a:t>
            </a:r>
            <a:r>
              <a:rPr lang="zh-TW" altLang="zh-TW" sz="2800" dirty="0"/>
              <a:t>需打除牆面及打穿地面，嚴禁師生進入工區。</a:t>
            </a:r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 *</a:t>
            </a:r>
            <a:r>
              <a:rPr lang="zh-TW" altLang="zh-TW" sz="2800" dirty="0" smtClean="0"/>
              <a:t>西</a:t>
            </a:r>
            <a:r>
              <a:rPr lang="zh-TW" altLang="zh-TW" sz="2800" dirty="0"/>
              <a:t>棟西側樓梯禁止通行，若需下樓，請改其他樓梯行走。</a:t>
            </a:r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 *</a:t>
            </a:r>
            <a:r>
              <a:rPr lang="zh-TW" altLang="zh-TW" sz="2800" dirty="0" smtClean="0"/>
              <a:t>噪音</a:t>
            </a:r>
            <a:r>
              <a:rPr lang="zh-TW" altLang="zh-TW" sz="2800" dirty="0"/>
              <a:t>工程約一個月，請大家多多擔待。</a:t>
            </a:r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 *</a:t>
            </a:r>
            <a:r>
              <a:rPr lang="zh-TW" altLang="zh-TW" sz="2800" dirty="0" smtClean="0"/>
              <a:t>如</a:t>
            </a:r>
            <a:r>
              <a:rPr lang="zh-TW" altLang="zh-TW" sz="2800" dirty="0"/>
              <a:t>遇模擬考及段考期間，施工暫停。</a:t>
            </a:r>
          </a:p>
          <a:p>
            <a:r>
              <a:rPr lang="zh-TW" altLang="en-US" sz="2800" dirty="0" smtClean="0"/>
              <a:t>    *</a:t>
            </a:r>
            <a:r>
              <a:rPr lang="zh-TW" altLang="zh-TW" sz="2800" dirty="0" smtClean="0"/>
              <a:t>因</a:t>
            </a:r>
            <a:r>
              <a:rPr lang="zh-TW" altLang="zh-TW" sz="2800" dirty="0"/>
              <a:t>工程期間遇防疫工作，總務處要求施工人員進入校園，必須配戴口罩及量測體溫，並按規定路線進入工地，盡量與師生隔離，請大家放心。</a:t>
            </a:r>
          </a:p>
          <a:p>
            <a:endParaRPr lang="zh-TW" altLang="zh-TW" dirty="0"/>
          </a:p>
          <a:p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95310" y="370958"/>
            <a:ext cx="2967645" cy="2225733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266" y="2967648"/>
            <a:ext cx="2225734" cy="125197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266" y="4219624"/>
            <a:ext cx="2225733" cy="263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一、事務工作</a:t>
            </a:r>
            <a:r>
              <a:rPr lang="en-US" altLang="zh-TW" dirty="0" smtClean="0"/>
              <a:t>-</a:t>
            </a:r>
            <a:r>
              <a:rPr lang="zh-TW" altLang="en-US" dirty="0">
                <a:latin typeface="文鼎粗圓" panose="020F0809000000000000" pitchFamily="49" charset="-120"/>
                <a:ea typeface="文鼎粗圓" panose="020F0809000000000000" pitchFamily="49" charset="-120"/>
              </a:rPr>
              <a:t>防疫設備購置完成</a:t>
            </a:r>
            <a: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  <a:t/>
            </a:r>
            <a:br>
              <a:rPr lang="en-US" altLang="zh-TW" dirty="0">
                <a:latin typeface="文鼎粗圓" panose="020F0809000000000000" pitchFamily="49" charset="-120"/>
                <a:ea typeface="文鼎粗圓" panose="020F0809000000000000" pitchFamily="49" charset="-120"/>
              </a:rPr>
            </a:br>
            <a:endParaRPr lang="zh-TW" altLang="en-US" dirty="0"/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869510" y="1441885"/>
            <a:ext cx="8682155" cy="4594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sz="28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pPr marL="0" indent="0">
              <a:buNone/>
            </a:pPr>
            <a:endParaRPr lang="en-US" altLang="zh-TW" sz="28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endParaRPr lang="zh-TW" altLang="en-US" sz="2800" dirty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675" y="609600"/>
            <a:ext cx="4138331" cy="551652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744" y="1441885"/>
            <a:ext cx="2817017" cy="375602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582" y="1441885"/>
            <a:ext cx="2831272" cy="377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</a:t>
            </a:r>
            <a:r>
              <a:rPr lang="zh-TW" altLang="en-US" dirty="0" smtClean="0"/>
              <a:t>、水電支出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graphicFrame>
        <p:nvGraphicFramePr>
          <p:cNvPr id="4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4099425"/>
              </p:ext>
            </p:extLst>
          </p:nvPr>
        </p:nvGraphicFramePr>
        <p:xfrm>
          <a:off x="761103" y="1612874"/>
          <a:ext cx="10292184" cy="237626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735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4203336758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196559514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2847901844"/>
                    </a:ext>
                  </a:extLst>
                </a:gridCol>
                <a:gridCol w="735156">
                  <a:extLst>
                    <a:ext uri="{9D8B030D-6E8A-4147-A177-3AD203B41FA5}">
                      <a16:colId xmlns:a16="http://schemas.microsoft.com/office/drawing/2014/main" val="1292874203"/>
                    </a:ext>
                  </a:extLst>
                </a:gridCol>
              </a:tblGrid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月份</a:t>
                      </a:r>
                      <a:endParaRPr lang="zh-TW" alt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</a:t>
                      </a:r>
                      <a:endParaRPr lang="en-US" altLang="zh-TW" sz="2000" b="1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11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12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小計</a:t>
                      </a:r>
                      <a:endParaRPr lang="zh-TW" altLang="en-US" sz="2000" b="1" i="0" u="none" strike="noStrike" dirty="0" smtClean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</a:rPr>
                        <a:t>108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</a:rPr>
                        <a:t>用</a:t>
                      </a:r>
                      <a:r>
                        <a:rPr lang="zh-TW" altLang="en-US" sz="1600" u="none" strike="noStrike" dirty="0">
                          <a:effectLst/>
                        </a:rPr>
                        <a:t>電量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35400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23280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31080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36600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44040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51360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40560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30960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47160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48960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36360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33480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</a:rPr>
                        <a:t>109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</a:rPr>
                        <a:t>用</a:t>
                      </a:r>
                      <a:r>
                        <a:rPr lang="zh-TW" altLang="en-US" sz="1600" u="none" strike="noStrike" dirty="0">
                          <a:effectLst/>
                        </a:rPr>
                        <a:t>電量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33360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19920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26280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06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</a:rPr>
                        <a:t>用電量</a:t>
                      </a:r>
                      <a:endParaRPr lang="en-US" altLang="zh-TW" sz="16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</a:rPr>
                        <a:t>變化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-2040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-3360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-5952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-11352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443720"/>
              </p:ext>
            </p:extLst>
          </p:nvPr>
        </p:nvGraphicFramePr>
        <p:xfrm>
          <a:off x="761089" y="4017868"/>
          <a:ext cx="10292198" cy="241575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7351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330688808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1359392529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1161691770"/>
                    </a:ext>
                  </a:extLst>
                </a:gridCol>
                <a:gridCol w="735157">
                  <a:extLst>
                    <a:ext uri="{9D8B030D-6E8A-4147-A177-3AD203B41FA5}">
                      <a16:colId xmlns:a16="http://schemas.microsoft.com/office/drawing/2014/main" val="2823309044"/>
                    </a:ext>
                  </a:extLst>
                </a:gridCol>
              </a:tblGrid>
              <a:tr h="52662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月份</a:t>
                      </a:r>
                      <a:endParaRPr lang="zh-TW" altLang="en-US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2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3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4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</a:t>
                      </a:r>
                      <a:endParaRPr lang="en-US" altLang="zh-TW" sz="2000" b="1" i="0" u="none" strike="noStrike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</a:t>
                      </a:r>
                      <a:endParaRPr lang="en-US" altLang="zh-TW" sz="2000" b="1" i="0" u="none" strike="noStrike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</a:t>
                      </a:r>
                      <a:endParaRPr lang="en-US" altLang="zh-TW" sz="2000" b="1" i="0" u="none" strike="noStrike" dirty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</a:t>
                      </a:r>
                      <a:endParaRPr lang="zh-TW" altLang="en-US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11</a:t>
                      </a:r>
                      <a:endParaRPr lang="zh-TW" altLang="en-US" dirty="0"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12</a:t>
                      </a:r>
                      <a:endParaRPr lang="zh-TW" alt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u="none" strike="noStrike" dirty="0" smtClean="0"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小計</a:t>
                      </a:r>
                      <a:endParaRPr lang="zh-TW" altLang="en-US" sz="2000" b="1" i="0" u="none" strike="noStrike" dirty="0" smtClean="0">
                        <a:solidFill>
                          <a:srgbClr val="FF0000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</a:rPr>
                        <a:t>108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</a:rPr>
                        <a:t>用</a:t>
                      </a:r>
                      <a:r>
                        <a:rPr lang="zh-TW" altLang="en-US" sz="1600" u="none" strike="noStrike" dirty="0">
                          <a:effectLst/>
                        </a:rPr>
                        <a:t>水量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920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904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774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1059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753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841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827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597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924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685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>
                          <a:solidFill>
                            <a:schemeClr val="tx1"/>
                          </a:solidFill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977</a:t>
                      </a:r>
                      <a:endParaRPr lang="zh-TW" altLang="en-US" sz="1400" dirty="0">
                        <a:solidFill>
                          <a:schemeClr val="tx1"/>
                        </a:solidFill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1019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</a:rPr>
                        <a:t>109</a:t>
                      </a: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</a:rPr>
                        <a:t>用</a:t>
                      </a:r>
                      <a:r>
                        <a:rPr lang="zh-TW" altLang="en-US" sz="1600" u="none" strike="noStrike" dirty="0">
                          <a:effectLst/>
                        </a:rPr>
                        <a:t>水量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1035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文鼎粗圓" panose="020F0809000000000000" pitchFamily="49" charset="-120"/>
                          <a:ea typeface="文鼎粗圓" panose="020F0809000000000000" pitchFamily="49" charset="-120"/>
                        </a:rPr>
                        <a:t>804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文鼎粗圓" panose="020F0809000000000000" pitchFamily="49" charset="-120"/>
                        <a:ea typeface="文鼎粗圓" panose="020F0809000000000000" pitchFamily="49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</a:rPr>
                        <a:t>359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970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</a:rPr>
                        <a:t>每月</a:t>
                      </a:r>
                      <a:endParaRPr lang="en-US" altLang="zh-TW" sz="16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zh-TW" altLang="en-US" sz="1600" u="none" strike="noStrike" dirty="0" smtClean="0">
                          <a:effectLst/>
                        </a:rPr>
                        <a:t>省水度</a:t>
                      </a:r>
                      <a:endParaRPr lang="zh-TW" altLang="en-US" sz="1600" b="1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j-ea"/>
                        </a:rPr>
                        <a:t>+115</a:t>
                      </a:r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</a:rPr>
                        <a:t>-100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j-ea"/>
                        </a:rPr>
                        <a:t>-415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ea typeface="+mj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400" dirty="0"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  <a:ea typeface="微軟正黑體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-400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4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</a:t>
            </a:r>
            <a:r>
              <a:rPr lang="zh-TW" altLang="en-US" dirty="0" smtClean="0"/>
              <a:t>、未來展望</a:t>
            </a:r>
            <a:endParaRPr lang="zh-TW" altLang="en-US" dirty="0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1484311" y="1853738"/>
            <a:ext cx="10018713" cy="3471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校園綠美化計畫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zh-TW" altLang="en-US" sz="32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靜心樓西棟西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側廁所整修工程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校園排水整修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  <a:p>
            <a:r>
              <a:rPr lang="zh-TW" altLang="en-US" sz="3200" dirty="0">
                <a:latin typeface="文鼎粗圓" panose="020F0809000000000000" pitchFamily="49" charset="-120"/>
                <a:ea typeface="文鼎粗圓" panose="020F0809000000000000" pitchFamily="49" charset="-120"/>
              </a:rPr>
              <a:t>靜心樓東側殘障</a:t>
            </a:r>
            <a:r>
              <a:rPr lang="zh-TW" altLang="en-US" sz="3200" dirty="0" smtClean="0">
                <a:latin typeface="文鼎粗圓" panose="020F0809000000000000" pitchFamily="49" charset="-120"/>
                <a:ea typeface="文鼎粗圓" panose="020F0809000000000000" pitchFamily="49" charset="-120"/>
              </a:rPr>
              <a:t>廁所工程</a:t>
            </a:r>
            <a:endParaRPr lang="en-US" altLang="zh-TW" sz="3200" dirty="0" smtClean="0">
              <a:latin typeface="文鼎粗圓" panose="020F0809000000000000" pitchFamily="49" charset="-120"/>
              <a:ea typeface="文鼎粗圓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91508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9600" dirty="0" smtClean="0"/>
              <a:t>謝謝大家</a:t>
            </a:r>
            <a:endParaRPr lang="zh-TW" altLang="en-US" sz="9600" dirty="0"/>
          </a:p>
        </p:txBody>
      </p:sp>
    </p:spTree>
    <p:extLst>
      <p:ext uri="{BB962C8B-B14F-4D97-AF65-F5344CB8AC3E}">
        <p14:creationId xmlns:p14="http://schemas.microsoft.com/office/powerpoint/2010/main" val="661603422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1269</TotalTime>
  <Words>467</Words>
  <Application>Microsoft Office PowerPoint</Application>
  <PresentationFormat>寬螢幕</PresentationFormat>
  <Paragraphs>113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6" baseType="lpstr">
      <vt:lpstr>文鼎粗圓</vt:lpstr>
      <vt:lpstr>微軟正黑體</vt:lpstr>
      <vt:lpstr>新細明體</vt:lpstr>
      <vt:lpstr>Arial</vt:lpstr>
      <vt:lpstr>Calibri</vt:lpstr>
      <vt:lpstr>Trebuchet MS</vt:lpstr>
      <vt:lpstr>Wingdings 3</vt:lpstr>
      <vt:lpstr>多面向</vt:lpstr>
      <vt:lpstr>108-02  4月導師會報</vt:lpstr>
      <vt:lpstr>問題與回應</vt:lpstr>
      <vt:lpstr>一、事務工作</vt:lpstr>
      <vt:lpstr>一、事務工作-靜心樓西棟西側廁所整修工程 </vt:lpstr>
      <vt:lpstr>一、事務工作-防疫設備購置完成 </vt:lpstr>
      <vt:lpstr>三、水電支出</vt:lpstr>
      <vt:lpstr>四、未來展望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108-01  9月行政會報</dc:title>
  <dc:creator>user</dc:creator>
  <cp:lastModifiedBy>user</cp:lastModifiedBy>
  <cp:revision>47</cp:revision>
  <dcterms:created xsi:type="dcterms:W3CDTF">2019-08-30T08:23:12Z</dcterms:created>
  <dcterms:modified xsi:type="dcterms:W3CDTF">2020-04-28T01:15:33Z</dcterms:modified>
</cp:coreProperties>
</file>