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9" r:id="rId2"/>
    <p:sldId id="257" r:id="rId3"/>
    <p:sldId id="258" r:id="rId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32" autoAdjust="0"/>
    <p:restoredTop sz="94920" autoAdjust="0"/>
  </p:normalViewPr>
  <p:slideViewPr>
    <p:cSldViewPr>
      <p:cViewPr varScale="1">
        <p:scale>
          <a:sx n="87" d="100"/>
          <a:sy n="87" d="100"/>
        </p:scale>
        <p:origin x="111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F8446A-F64F-465A-9C0E-D39E5E2CE2E9}" type="datetimeFigureOut">
              <a:rPr lang="zh-TW" altLang="en-US" smtClean="0"/>
              <a:t>2018/12/6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D0784E-F508-4238-9953-85327F017D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1646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0784E-F508-4238-9953-85327F017DA6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6314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0784E-F508-4238-9953-85327F017DA6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8087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225-6137-487F-8089-1AF6A4EF2F04}" type="datetimeFigureOut">
              <a:rPr lang="zh-TW" altLang="en-US" smtClean="0"/>
              <a:pPr/>
              <a:t>2018/12/6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A8146-1FA5-468D-B077-C5CCE9974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225-6137-487F-8089-1AF6A4EF2F04}" type="datetimeFigureOut">
              <a:rPr lang="zh-TW" altLang="en-US" smtClean="0"/>
              <a:pPr/>
              <a:t>2018/12/6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A8146-1FA5-468D-B077-C5CCE9974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225-6137-487F-8089-1AF6A4EF2F04}" type="datetimeFigureOut">
              <a:rPr lang="zh-TW" altLang="en-US" smtClean="0"/>
              <a:pPr/>
              <a:t>2018/12/6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A8146-1FA5-468D-B077-C5CCE9974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225-6137-487F-8089-1AF6A4EF2F04}" type="datetimeFigureOut">
              <a:rPr lang="zh-TW" altLang="en-US" smtClean="0"/>
              <a:pPr/>
              <a:t>2018/12/6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A8146-1FA5-468D-B077-C5CCE9974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225-6137-487F-8089-1AF6A4EF2F04}" type="datetimeFigureOut">
              <a:rPr lang="zh-TW" altLang="en-US" smtClean="0"/>
              <a:pPr/>
              <a:t>2018/12/6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A8146-1FA5-468D-B077-C5CCE9974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225-6137-487F-8089-1AF6A4EF2F04}" type="datetimeFigureOut">
              <a:rPr lang="zh-TW" altLang="en-US" smtClean="0"/>
              <a:pPr/>
              <a:t>2018/12/6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A8146-1FA5-468D-B077-C5CCE9974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225-6137-487F-8089-1AF6A4EF2F04}" type="datetimeFigureOut">
              <a:rPr lang="zh-TW" altLang="en-US" smtClean="0"/>
              <a:pPr/>
              <a:t>2018/12/6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A8146-1FA5-468D-B077-C5CCE9974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225-6137-487F-8089-1AF6A4EF2F04}" type="datetimeFigureOut">
              <a:rPr lang="zh-TW" altLang="en-US" smtClean="0"/>
              <a:pPr/>
              <a:t>2018/12/6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A8146-1FA5-468D-B077-C5CCE9974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225-6137-487F-8089-1AF6A4EF2F04}" type="datetimeFigureOut">
              <a:rPr lang="zh-TW" altLang="en-US" smtClean="0"/>
              <a:pPr/>
              <a:t>2018/12/6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A8146-1FA5-468D-B077-C5CCE9974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225-6137-487F-8089-1AF6A4EF2F04}" type="datetimeFigureOut">
              <a:rPr lang="zh-TW" altLang="en-US" smtClean="0"/>
              <a:pPr/>
              <a:t>2018/12/6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A8146-1FA5-468D-B077-C5CCE9974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225-6137-487F-8089-1AF6A4EF2F04}" type="datetimeFigureOut">
              <a:rPr lang="zh-TW" altLang="en-US" smtClean="0"/>
              <a:pPr/>
              <a:t>2018/12/6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A8146-1FA5-468D-B077-C5CCE9974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E6225-6137-487F-8089-1AF6A4EF2F04}" type="datetimeFigureOut">
              <a:rPr lang="zh-TW" altLang="en-US" smtClean="0"/>
              <a:pPr/>
              <a:t>2018/12/6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A8146-1FA5-468D-B077-C5CCE9974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484842"/>
              </p:ext>
            </p:extLst>
          </p:nvPr>
        </p:nvGraphicFramePr>
        <p:xfrm>
          <a:off x="179512" y="5085184"/>
          <a:ext cx="8824363" cy="16619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2088"/>
                <a:gridCol w="2808312"/>
                <a:gridCol w="864096"/>
                <a:gridCol w="2232248"/>
                <a:gridCol w="864096"/>
                <a:gridCol w="1263523"/>
              </a:tblGrid>
              <a:tr h="720080"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>
                          <a:latin typeface="+mn-ea"/>
                          <a:ea typeface="+mn-ea"/>
                        </a:rPr>
                        <a:t>主餐 </a:t>
                      </a:r>
                      <a:endParaRPr lang="en-US" altLang="zh-TW" dirty="0" smtClean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燕麥飯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+mn-ea"/>
                          <a:ea typeface="+mn-ea"/>
                        </a:rPr>
                        <a:t>主菜</a:t>
                      </a:r>
                      <a:endParaRPr lang="zh-TW" altLang="en-US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紅燒烤麩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+mn-ea"/>
                          <a:ea typeface="+mn-ea"/>
                        </a:rPr>
                        <a:t>副菜</a:t>
                      </a:r>
                      <a:r>
                        <a:rPr lang="en-US" altLang="zh-TW" dirty="0" smtClean="0">
                          <a:latin typeface="+mn-ea"/>
                          <a:ea typeface="+mn-ea"/>
                        </a:rPr>
                        <a:t>1</a:t>
                      </a:r>
                      <a:endParaRPr lang="zh-TW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咖哩鮮菇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+mn-ea"/>
                          <a:ea typeface="+mn-ea"/>
                        </a:rPr>
                        <a:t>副菜</a:t>
                      </a:r>
                      <a:r>
                        <a:rPr lang="en-US" altLang="zh-TW" dirty="0" smtClean="0">
                          <a:latin typeface="+mn-ea"/>
                          <a:ea typeface="+mn-ea"/>
                        </a:rPr>
                        <a:t>2</a:t>
                      </a:r>
                      <a:endParaRPr lang="zh-TW" altLang="en-US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佃煮蘿蔔</a:t>
                      </a:r>
                      <a:endParaRPr lang="en-US" altLang="zh-TW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+mn-ea"/>
                          <a:ea typeface="+mn-ea"/>
                        </a:rPr>
                        <a:t>副菜</a:t>
                      </a:r>
                      <a:r>
                        <a:rPr lang="en-US" altLang="zh-TW" dirty="0" smtClean="0">
                          <a:latin typeface="+mn-ea"/>
                          <a:ea typeface="+mn-ea"/>
                        </a:rPr>
                        <a:t>3</a:t>
                      </a:r>
                      <a:endParaRPr lang="zh-TW" altLang="en-US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+mn-ea"/>
                          <a:ea typeface="+mn-ea"/>
                        </a:rPr>
                        <a:t>有機青菜</a:t>
                      </a:r>
                    </a:p>
                  </a:txBody>
                  <a:tcPr anchor="ctr"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湯品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酸辣湯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548680"/>
            <a:ext cx="5832649" cy="388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351531"/>
              </p:ext>
            </p:extLst>
          </p:nvPr>
        </p:nvGraphicFramePr>
        <p:xfrm>
          <a:off x="107504" y="5301208"/>
          <a:ext cx="8532441" cy="11578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64096"/>
                <a:gridCol w="2448272"/>
                <a:gridCol w="792088"/>
                <a:gridCol w="2304256"/>
                <a:gridCol w="792088"/>
                <a:gridCol w="1331641"/>
              </a:tblGrid>
              <a:tr h="216024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+mn-ea"/>
                          <a:ea typeface="+mn-ea"/>
                        </a:rPr>
                        <a:t>主食       </a:t>
                      </a:r>
                      <a:endParaRPr lang="zh-TW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白飯</a:t>
                      </a:r>
                      <a:endParaRPr lang="zh-TW" altLang="en-US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+mn-ea"/>
                          <a:ea typeface="+mn-ea"/>
                        </a:rPr>
                        <a:t>主菜</a:t>
                      </a:r>
                      <a:endParaRPr lang="zh-TW" altLang="en-US" sz="18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香草大雞腿</a:t>
                      </a:r>
                      <a:endParaRPr lang="zh-TW" altLang="en-US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426328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+mn-ea"/>
                          <a:ea typeface="+mn-ea"/>
                        </a:rPr>
                        <a:t>副菜</a:t>
                      </a:r>
                      <a:r>
                        <a:rPr lang="en-US" altLang="zh-TW" dirty="0" smtClean="0">
                          <a:latin typeface="+mn-ea"/>
                          <a:ea typeface="+mn-ea"/>
                        </a:rPr>
                        <a:t>1</a:t>
                      </a:r>
                      <a:endParaRPr lang="zh-TW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豬肉炒高麗</a:t>
                      </a:r>
                      <a:endParaRPr lang="zh-TW" altLang="en-US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+mn-ea"/>
                          <a:ea typeface="+mn-ea"/>
                        </a:rPr>
                        <a:t>副菜</a:t>
                      </a:r>
                      <a:r>
                        <a:rPr lang="en-US" altLang="zh-TW" sz="1800" dirty="0" smtClean="0">
                          <a:latin typeface="+mn-ea"/>
                          <a:ea typeface="+mn-ea"/>
                        </a:rPr>
                        <a:t>2</a:t>
                      </a:r>
                      <a:endParaRPr lang="zh-TW" altLang="en-US" sz="18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豆薯四季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+mn-ea"/>
                          <a:ea typeface="+mn-ea"/>
                        </a:rPr>
                        <a:t>副菜</a:t>
                      </a:r>
                      <a:r>
                        <a:rPr lang="en-US" altLang="zh-TW" sz="1800" dirty="0" smtClean="0">
                          <a:latin typeface="+mn-ea"/>
                          <a:ea typeface="+mn-ea"/>
                        </a:rPr>
                        <a:t>3</a:t>
                      </a:r>
                      <a:endParaRPr lang="zh-TW" altLang="en-US" sz="18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+mn-ea"/>
                          <a:ea typeface="+mn-ea"/>
                        </a:rPr>
                        <a:t>有機蔬菜</a:t>
                      </a:r>
                    </a:p>
                  </a:txBody>
                  <a:tcPr anchor="ctr"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+mn-ea"/>
                          <a:ea typeface="+mn-ea"/>
                        </a:rPr>
                        <a:t>湯品</a:t>
                      </a:r>
                      <a:endParaRPr lang="zh-TW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味噌海芽湯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3991552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 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476672"/>
            <a:ext cx="5940152" cy="39601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580671"/>
              </p:ext>
            </p:extLst>
          </p:nvPr>
        </p:nvGraphicFramePr>
        <p:xfrm>
          <a:off x="251519" y="5373216"/>
          <a:ext cx="8500834" cy="11578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0080"/>
                <a:gridCol w="2520280"/>
                <a:gridCol w="936104"/>
                <a:gridCol w="2232248"/>
                <a:gridCol w="936104"/>
                <a:gridCol w="1156018"/>
              </a:tblGrid>
              <a:tr h="394475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主食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雜糧飯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主菜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芝麻佐豬肋排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397613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副菜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番茄炒蛋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副菜</a:t>
                      </a:r>
                      <a:r>
                        <a:rPr lang="en-US" altLang="zh-TW" dirty="0" smtClean="0"/>
                        <a:t>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豆芽肉絲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副菜</a:t>
                      </a:r>
                      <a:r>
                        <a:rPr lang="en-US" altLang="zh-TW" dirty="0" smtClean="0"/>
                        <a:t>3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+mn-ea"/>
                          <a:ea typeface="+mn-ea"/>
                        </a:rPr>
                        <a:t>有機青菜</a:t>
                      </a:r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湯品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黃瓜雞湯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0688"/>
            <a:ext cx="5832648" cy="388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1693</TotalTime>
  <Words>85</Words>
  <Application>Microsoft Office PowerPoint</Application>
  <PresentationFormat>如螢幕大小 (4:3)</PresentationFormat>
  <Paragraphs>39</Paragraphs>
  <Slides>3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7" baseType="lpstr">
      <vt:lpstr>新細明體</vt:lpstr>
      <vt:lpstr>Arial</vt:lpstr>
      <vt:lpstr>Calibri</vt:lpstr>
      <vt:lpstr>Office 佈景主題</vt:lpstr>
      <vt:lpstr>PowerPoint 簡報</vt:lpstr>
      <vt:lpstr>PowerPoint 簡報</vt:lpstr>
      <vt:lpstr>PowerPoint 簡報</vt:lpstr>
    </vt:vector>
  </TitlesOfParts>
  <Company>AfuGhostXP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Administrator</dc:creator>
  <cp:lastModifiedBy>user</cp:lastModifiedBy>
  <cp:revision>373</cp:revision>
  <dcterms:created xsi:type="dcterms:W3CDTF">2013-11-10T23:46:13Z</dcterms:created>
  <dcterms:modified xsi:type="dcterms:W3CDTF">2018-12-06T04:41:37Z</dcterms:modified>
</cp:coreProperties>
</file>