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90" r:id="rId2"/>
    <p:sldId id="277" r:id="rId3"/>
    <p:sldId id="285" r:id="rId4"/>
    <p:sldId id="288" r:id="rId5"/>
    <p:sldId id="304" r:id="rId6"/>
    <p:sldId id="305" r:id="rId7"/>
    <p:sldId id="300" r:id="rId8"/>
    <p:sldId id="311" r:id="rId9"/>
    <p:sldId id="310" r:id="rId10"/>
    <p:sldId id="312" r:id="rId11"/>
    <p:sldId id="309" r:id="rId12"/>
    <p:sldId id="262" r:id="rId13"/>
    <p:sldId id="263" r:id="rId14"/>
    <p:sldId id="298" r:id="rId15"/>
    <p:sldId id="299" r:id="rId16"/>
    <p:sldId id="270" r:id="rId17"/>
    <p:sldId id="271" r:id="rId18"/>
    <p:sldId id="274" r:id="rId19"/>
    <p:sldId id="275" r:id="rId20"/>
    <p:sldId id="308" r:id="rId21"/>
    <p:sldId id="259" r:id="rId22"/>
    <p:sldId id="264" r:id="rId23"/>
    <p:sldId id="306" r:id="rId24"/>
    <p:sldId id="307" r:id="rId25"/>
    <p:sldId id="292" r:id="rId26"/>
    <p:sldId id="286" r:id="rId27"/>
    <p:sldId id="287" r:id="rId28"/>
    <p:sldId id="293" r:id="rId29"/>
    <p:sldId id="267" r:id="rId30"/>
    <p:sldId id="269" r:id="rId31"/>
    <p:sldId id="278" r:id="rId32"/>
    <p:sldId id="279" r:id="rId33"/>
    <p:sldId id="260" r:id="rId34"/>
    <p:sldId id="261" r:id="rId35"/>
    <p:sldId id="265" r:id="rId36"/>
    <p:sldId id="281" r:id="rId37"/>
    <p:sldId id="280" r:id="rId38"/>
    <p:sldId id="282" r:id="rId39"/>
    <p:sldId id="301" r:id="rId40"/>
    <p:sldId id="302" r:id="rId41"/>
    <p:sldId id="303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9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990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609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912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437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279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261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445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606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748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513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094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2854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1696" y="756745"/>
            <a:ext cx="876562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Vocabulary!</a:t>
            </a:r>
          </a:p>
          <a:p>
            <a:endParaRPr lang="en-US" altLang="zh-TW" sz="2800" dirty="0"/>
          </a:p>
          <a:p>
            <a:r>
              <a:rPr lang="en-US" altLang="zh-TW" sz="2800" dirty="0"/>
              <a:t>Classmate				Waiter			Farm</a:t>
            </a:r>
          </a:p>
          <a:p>
            <a:endParaRPr lang="en-US" altLang="zh-TW" sz="2800" dirty="0"/>
          </a:p>
          <a:p>
            <a:r>
              <a:rPr lang="en-US" altLang="zh-TW" sz="2800" dirty="0" smtClean="0"/>
              <a:t>Doctor</a:t>
            </a:r>
            <a:r>
              <a:rPr lang="en-US" altLang="zh-TW" sz="2800" dirty="0"/>
              <a:t>			</a:t>
            </a:r>
            <a:r>
              <a:rPr lang="en-US" altLang="zh-TW" sz="2800" dirty="0" smtClean="0"/>
              <a:t>		Kitchen</a:t>
            </a:r>
            <a:endParaRPr lang="en-US" altLang="zh-TW" sz="2800" dirty="0"/>
          </a:p>
          <a:p>
            <a:endParaRPr lang="en-US" altLang="zh-TW" sz="2800" dirty="0"/>
          </a:p>
          <a:p>
            <a:r>
              <a:rPr lang="en-US" altLang="zh-TW" sz="2800" dirty="0"/>
              <a:t>Nurse					Farmer</a:t>
            </a:r>
          </a:p>
          <a:p>
            <a:endParaRPr lang="en-US" altLang="zh-TW" sz="2800" dirty="0"/>
          </a:p>
          <a:p>
            <a:r>
              <a:rPr lang="en-US" altLang="zh-TW" sz="2800" dirty="0"/>
              <a:t>Actor						Cook	</a:t>
            </a:r>
          </a:p>
          <a:p>
            <a:endParaRPr lang="en-US" altLang="zh-TW" sz="2800" dirty="0"/>
          </a:p>
          <a:p>
            <a:r>
              <a:rPr lang="en-US" altLang="zh-TW" sz="2800" dirty="0"/>
              <a:t>Theater					Singer</a:t>
            </a:r>
          </a:p>
          <a:p>
            <a:endParaRPr lang="en-US" altLang="zh-TW" sz="2800" dirty="0"/>
          </a:p>
          <a:p>
            <a:r>
              <a:rPr lang="en-US" altLang="zh-TW" sz="2800" dirty="0"/>
              <a:t>Hospital					Restaurant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43943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9614" y="1135117"/>
            <a:ext cx="35314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u="sng" dirty="0" smtClean="0"/>
              <a:t>List 1			List 2	</a:t>
            </a:r>
            <a:r>
              <a:rPr lang="en-US" altLang="zh-TW" sz="2400" u="sng" dirty="0"/>
              <a:t>	</a:t>
            </a:r>
            <a:r>
              <a:rPr lang="en-US" altLang="zh-TW" sz="2400" u="sng" dirty="0" smtClean="0"/>
              <a:t>	</a:t>
            </a:r>
          </a:p>
          <a:p>
            <a:endParaRPr lang="en-US" altLang="zh-TW" sz="2400" dirty="0"/>
          </a:p>
          <a:p>
            <a:r>
              <a:rPr lang="en-US" altLang="zh-TW" sz="2400" dirty="0" smtClean="0"/>
              <a:t>Who?			Restaurant</a:t>
            </a:r>
          </a:p>
          <a:p>
            <a:endParaRPr lang="en-US" altLang="zh-TW" sz="2400" dirty="0"/>
          </a:p>
          <a:p>
            <a:r>
              <a:rPr lang="en-US" altLang="zh-TW" sz="2400" dirty="0" smtClean="0"/>
              <a:t>What?</a:t>
            </a:r>
          </a:p>
          <a:p>
            <a:endParaRPr lang="en-US" altLang="zh-TW" sz="2400" dirty="0"/>
          </a:p>
          <a:p>
            <a:r>
              <a:rPr lang="en-US" altLang="zh-TW" sz="2400" dirty="0" smtClean="0"/>
              <a:t>Where?</a:t>
            </a:r>
          </a:p>
          <a:p>
            <a:endParaRPr lang="en-US" altLang="zh-TW" sz="2400" dirty="0"/>
          </a:p>
          <a:p>
            <a:r>
              <a:rPr lang="en-US" altLang="zh-TW" sz="2400" dirty="0" smtClean="0"/>
              <a:t>Why?</a:t>
            </a:r>
          </a:p>
          <a:p>
            <a:endParaRPr lang="en-US" altLang="zh-TW" sz="2400" dirty="0"/>
          </a:p>
          <a:p>
            <a:r>
              <a:rPr lang="en-US" altLang="zh-TW" sz="2400" dirty="0" smtClean="0"/>
              <a:t>When?</a:t>
            </a:r>
          </a:p>
          <a:p>
            <a:endParaRPr lang="en-US" altLang="zh-TW" sz="2400" dirty="0"/>
          </a:p>
          <a:p>
            <a:r>
              <a:rPr lang="en-US" altLang="zh-TW" sz="2400" dirty="0" smtClean="0"/>
              <a:t>How?</a:t>
            </a:r>
            <a:endParaRPr lang="zh-TW" alt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274677" y="1135117"/>
            <a:ext cx="364183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u="sng" dirty="0" smtClean="0"/>
              <a:t>List 3	</a:t>
            </a:r>
          </a:p>
          <a:p>
            <a:endParaRPr lang="en-US" altLang="zh-TW" sz="2400" u="sng" dirty="0"/>
          </a:p>
          <a:p>
            <a:r>
              <a:rPr lang="en-US" altLang="zh-TW" sz="2400" dirty="0"/>
              <a:t>Classmate				</a:t>
            </a:r>
          </a:p>
          <a:p>
            <a:r>
              <a:rPr lang="en-US" altLang="zh-TW" sz="2400" dirty="0" smtClean="0"/>
              <a:t>Doctor</a:t>
            </a:r>
            <a:r>
              <a:rPr lang="en-US" altLang="zh-TW" sz="2400" dirty="0"/>
              <a:t>		</a:t>
            </a:r>
            <a:endParaRPr lang="en-US" altLang="zh-TW" sz="2400" dirty="0" smtClean="0"/>
          </a:p>
          <a:p>
            <a:r>
              <a:rPr lang="en-US" altLang="zh-TW" sz="2400" dirty="0" smtClean="0"/>
              <a:t>Kitchen</a:t>
            </a:r>
            <a:endParaRPr lang="en-US" altLang="zh-TW" sz="2400" dirty="0"/>
          </a:p>
          <a:p>
            <a:r>
              <a:rPr lang="en-US" altLang="zh-TW" sz="2400" dirty="0" smtClean="0"/>
              <a:t>Nurse</a:t>
            </a:r>
            <a:r>
              <a:rPr lang="en-US" altLang="zh-TW" sz="2400" dirty="0"/>
              <a:t>				</a:t>
            </a:r>
            <a:endParaRPr lang="en-US" altLang="zh-TW" sz="2400" dirty="0" smtClean="0"/>
          </a:p>
          <a:p>
            <a:r>
              <a:rPr lang="en-US" altLang="zh-TW" sz="2400" dirty="0" smtClean="0"/>
              <a:t>Farmer</a:t>
            </a:r>
            <a:endParaRPr lang="en-US" altLang="zh-TW" sz="2400" dirty="0"/>
          </a:p>
          <a:p>
            <a:r>
              <a:rPr lang="en-US" altLang="zh-TW" sz="2400" dirty="0" smtClean="0"/>
              <a:t>Actor</a:t>
            </a:r>
            <a:r>
              <a:rPr lang="en-US" altLang="zh-TW" sz="2400" dirty="0"/>
              <a:t>					</a:t>
            </a:r>
            <a:endParaRPr lang="en-US" altLang="zh-TW" sz="2400" dirty="0" smtClean="0"/>
          </a:p>
          <a:p>
            <a:r>
              <a:rPr lang="en-US" altLang="zh-TW" sz="2400" dirty="0" smtClean="0"/>
              <a:t>Cook</a:t>
            </a:r>
            <a:r>
              <a:rPr lang="en-US" altLang="zh-TW" sz="2400" dirty="0"/>
              <a:t>	</a:t>
            </a:r>
          </a:p>
          <a:p>
            <a:r>
              <a:rPr lang="en-US" altLang="zh-TW" sz="2400" dirty="0" smtClean="0"/>
              <a:t>Theater</a:t>
            </a:r>
            <a:r>
              <a:rPr lang="en-US" altLang="zh-TW" sz="2400" dirty="0"/>
              <a:t>					</a:t>
            </a:r>
            <a:endParaRPr lang="en-US" altLang="zh-TW" sz="2400" dirty="0" smtClean="0"/>
          </a:p>
          <a:p>
            <a:r>
              <a:rPr lang="en-US" altLang="zh-TW" sz="2400" dirty="0" smtClean="0"/>
              <a:t>Singer</a:t>
            </a:r>
            <a:endParaRPr lang="en-US" altLang="zh-TW" sz="2400" dirty="0"/>
          </a:p>
          <a:p>
            <a:r>
              <a:rPr lang="en-US" altLang="zh-TW" sz="2400" dirty="0" smtClean="0"/>
              <a:t>Hospital</a:t>
            </a:r>
            <a:r>
              <a:rPr lang="en-US" altLang="zh-TW" sz="2400" dirty="0"/>
              <a:t>	</a:t>
            </a:r>
            <a:endParaRPr lang="en-US" altLang="zh-TW" sz="2400" dirty="0" smtClean="0"/>
          </a:p>
          <a:p>
            <a:r>
              <a:rPr lang="en-US" altLang="zh-TW" sz="2400" dirty="0" smtClean="0"/>
              <a:t>Restaurant</a:t>
            </a:r>
            <a:endParaRPr lang="zh-TW" altLang="en-US" sz="2400" dirty="0"/>
          </a:p>
          <a:p>
            <a:r>
              <a:rPr lang="en-US" altLang="zh-TW" sz="2400" dirty="0"/>
              <a:t>Waiter</a:t>
            </a:r>
          </a:p>
          <a:p>
            <a:r>
              <a:rPr lang="en-US" altLang="zh-TW" sz="2400" dirty="0" smtClean="0"/>
              <a:t>Farm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9296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585" y="386229"/>
            <a:ext cx="88286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4400" dirty="0"/>
          </a:p>
          <a:p>
            <a:r>
              <a:rPr lang="en-US" altLang="zh-TW" sz="4400" dirty="0" smtClean="0"/>
              <a:t>Restaurant</a:t>
            </a:r>
            <a:endParaRPr lang="zh-TW" altLang="en-US" sz="4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966" y="908853"/>
            <a:ext cx="2619375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382" y="908854"/>
            <a:ext cx="2466975" cy="18478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9DFC79-813C-4D35-8841-CF7B5ACD5A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1067" y="3548100"/>
            <a:ext cx="3630368" cy="1978551"/>
          </a:xfrm>
          <a:prstGeom prst="rect">
            <a:avLst/>
          </a:prstGeom>
        </p:spPr>
      </p:pic>
      <p:pic>
        <p:nvPicPr>
          <p:cNvPr id="1026" name="Picture 2" descr="Image result for wai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85" y="3730101"/>
            <a:ext cx="2859361" cy="1602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1819" y="3548101"/>
            <a:ext cx="2619375" cy="196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65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1697" y="1434662"/>
            <a:ext cx="8529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/>
              <a:t>The ________ works at the </a:t>
            </a:r>
            <a:r>
              <a:rPr lang="en-US" altLang="zh-TW" sz="4000" dirty="0" smtClean="0">
                <a:solidFill>
                  <a:srgbClr val="FF0000"/>
                </a:solidFill>
              </a:rPr>
              <a:t>theater</a:t>
            </a:r>
            <a:r>
              <a:rPr lang="en-US" altLang="zh-TW" sz="4000" dirty="0" smtClean="0"/>
              <a:t>.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10187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0166" y="299545"/>
            <a:ext cx="85291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/>
              <a:t>The </a:t>
            </a:r>
            <a:r>
              <a:rPr lang="en-US" altLang="zh-TW" sz="4000" u="sng" dirty="0">
                <a:solidFill>
                  <a:srgbClr val="FF0000"/>
                </a:solidFill>
              </a:rPr>
              <a:t>actor</a:t>
            </a:r>
            <a:r>
              <a:rPr lang="en-US" altLang="zh-TW" sz="4000" dirty="0"/>
              <a:t> </a:t>
            </a:r>
            <a:r>
              <a:rPr lang="en-US" altLang="zh-TW" sz="4000" dirty="0" smtClean="0"/>
              <a:t>works at the </a:t>
            </a:r>
            <a:r>
              <a:rPr lang="en-US" altLang="zh-TW" sz="4000" dirty="0" smtClean="0">
                <a:solidFill>
                  <a:srgbClr val="FF0000"/>
                </a:solidFill>
              </a:rPr>
              <a:t>theater</a:t>
            </a:r>
            <a:r>
              <a:rPr lang="en-US" altLang="zh-TW" sz="4000" dirty="0" smtClean="0"/>
              <a:t>.</a:t>
            </a:r>
          </a:p>
          <a:p>
            <a:endParaRPr lang="en-US" altLang="zh-TW" sz="4000" dirty="0" smtClean="0"/>
          </a:p>
          <a:p>
            <a:endParaRPr lang="zh-TW" altLang="en-US" sz="4000" dirty="0"/>
          </a:p>
          <a:p>
            <a:endParaRPr lang="zh-TW" alt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210" y="2480194"/>
            <a:ext cx="22479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44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0166" y="299545"/>
            <a:ext cx="85291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/>
              <a:t>The </a:t>
            </a:r>
            <a:r>
              <a:rPr lang="en-US" altLang="zh-TW" sz="4000" u="sng" dirty="0">
                <a:solidFill>
                  <a:srgbClr val="FF0000"/>
                </a:solidFill>
              </a:rPr>
              <a:t>actor</a:t>
            </a:r>
            <a:r>
              <a:rPr lang="en-US" altLang="zh-TW" sz="4000" dirty="0"/>
              <a:t> </a:t>
            </a:r>
            <a:r>
              <a:rPr lang="en-US" altLang="zh-TW" sz="4000" dirty="0" smtClean="0"/>
              <a:t>works at the </a:t>
            </a:r>
            <a:r>
              <a:rPr lang="en-US" altLang="zh-TW" sz="4000" dirty="0" smtClean="0">
                <a:solidFill>
                  <a:srgbClr val="FF0000"/>
                </a:solidFill>
              </a:rPr>
              <a:t>theater</a:t>
            </a:r>
            <a:r>
              <a:rPr lang="en-US" altLang="zh-TW" sz="4000" dirty="0" smtClean="0"/>
              <a:t>.</a:t>
            </a:r>
          </a:p>
          <a:p>
            <a:r>
              <a:rPr lang="en-US" altLang="zh-TW" sz="4000" dirty="0"/>
              <a:t>The </a:t>
            </a:r>
            <a:r>
              <a:rPr lang="en-US" altLang="zh-TW" sz="4000" u="sng" dirty="0" smtClean="0">
                <a:solidFill>
                  <a:srgbClr val="FF0000"/>
                </a:solidFill>
              </a:rPr>
              <a:t>singer</a:t>
            </a:r>
            <a:r>
              <a:rPr lang="en-US" altLang="zh-TW" sz="4000" dirty="0" smtClean="0"/>
              <a:t> </a:t>
            </a:r>
            <a:r>
              <a:rPr lang="en-US" altLang="zh-TW" sz="4000" dirty="0"/>
              <a:t>works at the </a:t>
            </a:r>
            <a:r>
              <a:rPr lang="en-US" altLang="zh-TW" sz="4000" dirty="0">
                <a:solidFill>
                  <a:srgbClr val="FF0000"/>
                </a:solidFill>
              </a:rPr>
              <a:t>theater</a:t>
            </a:r>
            <a:r>
              <a:rPr lang="en-US" altLang="zh-TW" sz="4000" dirty="0" smtClean="0"/>
              <a:t>.</a:t>
            </a:r>
          </a:p>
          <a:p>
            <a:endParaRPr lang="en-US" altLang="zh-TW" sz="4000" dirty="0" smtClean="0"/>
          </a:p>
          <a:p>
            <a:endParaRPr lang="zh-TW" altLang="en-US" sz="4000" dirty="0"/>
          </a:p>
          <a:p>
            <a:endParaRPr lang="zh-TW" alt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048" y="2947737"/>
            <a:ext cx="3200400" cy="25637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210" y="2480194"/>
            <a:ext cx="22479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7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0166" y="299545"/>
            <a:ext cx="85291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/>
              <a:t>The </a:t>
            </a:r>
            <a:r>
              <a:rPr lang="en-US" altLang="zh-TW" sz="4000" u="sng" dirty="0">
                <a:solidFill>
                  <a:srgbClr val="FF0000"/>
                </a:solidFill>
              </a:rPr>
              <a:t>actor</a:t>
            </a:r>
            <a:r>
              <a:rPr lang="en-US" altLang="zh-TW" sz="4000" dirty="0"/>
              <a:t> </a:t>
            </a:r>
            <a:r>
              <a:rPr lang="en-US" altLang="zh-TW" sz="4000" dirty="0" smtClean="0"/>
              <a:t>works at the </a:t>
            </a:r>
            <a:r>
              <a:rPr lang="en-US" altLang="zh-TW" sz="4000" dirty="0" smtClean="0">
                <a:solidFill>
                  <a:srgbClr val="FF0000"/>
                </a:solidFill>
              </a:rPr>
              <a:t>theater</a:t>
            </a:r>
            <a:r>
              <a:rPr lang="en-US" altLang="zh-TW" sz="4000" dirty="0" smtClean="0"/>
              <a:t>.</a:t>
            </a:r>
          </a:p>
          <a:p>
            <a:r>
              <a:rPr lang="en-US" altLang="zh-TW" sz="4000" dirty="0"/>
              <a:t>The </a:t>
            </a:r>
            <a:r>
              <a:rPr lang="en-US" altLang="zh-TW" sz="4000" u="sng" dirty="0" smtClean="0">
                <a:solidFill>
                  <a:srgbClr val="FF0000"/>
                </a:solidFill>
              </a:rPr>
              <a:t>singer</a:t>
            </a:r>
            <a:r>
              <a:rPr lang="en-US" altLang="zh-TW" sz="4000" dirty="0" smtClean="0"/>
              <a:t> </a:t>
            </a:r>
            <a:r>
              <a:rPr lang="en-US" altLang="zh-TW" sz="4000" dirty="0"/>
              <a:t>works at the </a:t>
            </a:r>
            <a:r>
              <a:rPr lang="en-US" altLang="zh-TW" sz="4000" dirty="0">
                <a:solidFill>
                  <a:srgbClr val="FF0000"/>
                </a:solidFill>
              </a:rPr>
              <a:t>theater</a:t>
            </a:r>
            <a:r>
              <a:rPr lang="en-US" altLang="zh-TW" sz="4000" dirty="0" smtClean="0"/>
              <a:t>.</a:t>
            </a:r>
          </a:p>
          <a:p>
            <a:r>
              <a:rPr lang="en-US" altLang="zh-TW" sz="4000" dirty="0"/>
              <a:t>The </a:t>
            </a:r>
            <a:r>
              <a:rPr lang="en-US" altLang="zh-TW" sz="4000" u="sng" dirty="0" smtClean="0">
                <a:solidFill>
                  <a:srgbClr val="FF0000"/>
                </a:solidFill>
              </a:rPr>
              <a:t>dancer</a:t>
            </a:r>
            <a:r>
              <a:rPr lang="en-US" altLang="zh-TW" sz="4000" dirty="0" smtClean="0"/>
              <a:t> </a:t>
            </a:r>
            <a:r>
              <a:rPr lang="en-US" altLang="zh-TW" sz="4000" dirty="0"/>
              <a:t>works at the </a:t>
            </a:r>
            <a:r>
              <a:rPr lang="en-US" altLang="zh-TW" sz="4000" dirty="0">
                <a:solidFill>
                  <a:srgbClr val="FF0000"/>
                </a:solidFill>
              </a:rPr>
              <a:t>theater</a:t>
            </a:r>
            <a:r>
              <a:rPr lang="en-US" altLang="zh-TW" sz="4000" dirty="0"/>
              <a:t>.</a:t>
            </a:r>
            <a:endParaRPr lang="zh-TW" altLang="en-US" sz="4000" dirty="0"/>
          </a:p>
          <a:p>
            <a:endParaRPr lang="en-US" altLang="zh-TW" sz="4000" dirty="0" smtClean="0"/>
          </a:p>
          <a:p>
            <a:endParaRPr lang="zh-TW" altLang="en-US" sz="4000" dirty="0"/>
          </a:p>
          <a:p>
            <a:endParaRPr lang="zh-TW" alt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048" y="2947737"/>
            <a:ext cx="3200400" cy="25637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210" y="2480194"/>
            <a:ext cx="2247900" cy="3543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1387" y="2882747"/>
            <a:ext cx="2640396" cy="273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30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9DFC79-813C-4D35-8841-CF7B5ACD5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6073" y="1829756"/>
            <a:ext cx="5868785" cy="31984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DD05FCD-96FE-49E4-ABCD-73A2499B4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142" y="1829756"/>
            <a:ext cx="2186052" cy="319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4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D05FCD-96FE-49E4-ABCD-73A2499B4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142" y="1829756"/>
            <a:ext cx="2186052" cy="31984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653491-ABA4-477E-95A7-E42BBDD08B6E}"/>
              </a:ext>
            </a:extLst>
          </p:cNvPr>
          <p:cNvSpPr txBox="1"/>
          <p:nvPr/>
        </p:nvSpPr>
        <p:spPr>
          <a:xfrm>
            <a:off x="1377142" y="598714"/>
            <a:ext cx="4718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Kitchen</a:t>
            </a:r>
          </a:p>
        </p:txBody>
      </p:sp>
    </p:spTree>
    <p:extLst>
      <p:ext uri="{BB962C8B-B14F-4D97-AF65-F5344CB8AC3E}">
        <p14:creationId xmlns:p14="http://schemas.microsoft.com/office/powerpoint/2010/main" val="57148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B07E2B-4913-4B5F-865C-F4A5E381E4B0}"/>
              </a:ext>
            </a:extLst>
          </p:cNvPr>
          <p:cNvSpPr txBox="1"/>
          <p:nvPr/>
        </p:nvSpPr>
        <p:spPr>
          <a:xfrm>
            <a:off x="1388225" y="1346662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The ______ works in the </a:t>
            </a:r>
            <a:r>
              <a:rPr lang="en-US" sz="4000" dirty="0" smtClean="0">
                <a:solidFill>
                  <a:srgbClr val="FF0000"/>
                </a:solidFill>
              </a:rPr>
              <a:t>restaurant</a:t>
            </a:r>
            <a:r>
              <a:rPr lang="en-US" sz="4000" dirty="0" smtClean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4305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B07E2B-4913-4B5F-865C-F4A5E381E4B0}"/>
              </a:ext>
            </a:extLst>
          </p:cNvPr>
          <p:cNvSpPr txBox="1"/>
          <p:nvPr/>
        </p:nvSpPr>
        <p:spPr>
          <a:xfrm>
            <a:off x="1388225" y="1346662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The </a:t>
            </a:r>
            <a:r>
              <a:rPr lang="en-US" sz="4000" u="sng" dirty="0" smtClean="0">
                <a:solidFill>
                  <a:srgbClr val="FF0000"/>
                </a:solidFill>
              </a:rPr>
              <a:t>cook</a:t>
            </a:r>
            <a:r>
              <a:rPr lang="en-US" sz="4000" dirty="0" smtClean="0"/>
              <a:t> </a:t>
            </a:r>
            <a:r>
              <a:rPr lang="en-US" sz="4000" dirty="0"/>
              <a:t>works in the </a:t>
            </a:r>
            <a:r>
              <a:rPr lang="en-US" sz="4000" dirty="0" smtClean="0">
                <a:solidFill>
                  <a:srgbClr val="FF0000"/>
                </a:solidFill>
              </a:rPr>
              <a:t>restaurant</a:t>
            </a:r>
            <a:r>
              <a:rPr lang="en-US" sz="4000" dirty="0" smtClean="0"/>
              <a:t>.</a:t>
            </a:r>
            <a:endParaRPr lang="en-US"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6F2D5A-CB9D-400E-9894-4586625A5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225" y="2981770"/>
            <a:ext cx="6708854" cy="252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27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428" y="1956237"/>
            <a:ext cx="2462283" cy="16174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314" y="4204712"/>
            <a:ext cx="2790496" cy="17268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03076" y="646386"/>
            <a:ext cx="4524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/>
              <a:t>Theater</a:t>
            </a:r>
            <a:endParaRPr lang="zh-TW" alt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310" y="1956237"/>
            <a:ext cx="2857500" cy="16174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5428" y="4204712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60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B07E2B-4913-4B5F-865C-F4A5E381E4B0}"/>
              </a:ext>
            </a:extLst>
          </p:cNvPr>
          <p:cNvSpPr txBox="1"/>
          <p:nvPr/>
        </p:nvSpPr>
        <p:spPr>
          <a:xfrm>
            <a:off x="1388225" y="1346662"/>
            <a:ext cx="9601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The </a:t>
            </a:r>
            <a:r>
              <a:rPr lang="en-US" sz="4000" u="sng" dirty="0" smtClean="0">
                <a:solidFill>
                  <a:srgbClr val="FF0000"/>
                </a:solidFill>
              </a:rPr>
              <a:t>cook</a:t>
            </a:r>
            <a:r>
              <a:rPr lang="en-US" sz="4000" dirty="0" smtClean="0"/>
              <a:t> </a:t>
            </a:r>
            <a:r>
              <a:rPr lang="en-US" sz="4000" dirty="0"/>
              <a:t>works in the </a:t>
            </a:r>
            <a:r>
              <a:rPr lang="en-US" sz="4000" dirty="0" smtClean="0">
                <a:solidFill>
                  <a:srgbClr val="FF0000"/>
                </a:solidFill>
              </a:rPr>
              <a:t>restaurant</a:t>
            </a:r>
            <a:r>
              <a:rPr lang="en-US" sz="4000" dirty="0" smtClean="0"/>
              <a:t>.</a:t>
            </a:r>
          </a:p>
          <a:p>
            <a:r>
              <a:rPr lang="en-US" altLang="zh-TW" sz="4000" dirty="0"/>
              <a:t>The </a:t>
            </a:r>
            <a:r>
              <a:rPr lang="en-US" altLang="zh-TW" sz="4000" u="sng" dirty="0" smtClean="0">
                <a:solidFill>
                  <a:srgbClr val="FF0000"/>
                </a:solidFill>
              </a:rPr>
              <a:t>waiter</a:t>
            </a:r>
            <a:r>
              <a:rPr lang="en-US" altLang="zh-TW" sz="4000" dirty="0" smtClean="0"/>
              <a:t> </a:t>
            </a:r>
            <a:r>
              <a:rPr lang="en-US" altLang="zh-TW" sz="4000" dirty="0"/>
              <a:t>works in the </a:t>
            </a:r>
            <a:r>
              <a:rPr lang="en-US" altLang="zh-TW" sz="4000" dirty="0">
                <a:solidFill>
                  <a:srgbClr val="FF0000"/>
                </a:solidFill>
              </a:rPr>
              <a:t>restaurant</a:t>
            </a:r>
            <a:endParaRPr lang="en-US"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6F2D5A-CB9D-400E-9894-4586625A5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225" y="2981770"/>
            <a:ext cx="6708854" cy="252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97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8082" y="173420"/>
            <a:ext cx="647962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altLang="zh-TW" sz="2800" dirty="0">
                <a:solidFill>
                  <a:srgbClr val="FF0000"/>
                </a:solidFill>
              </a:rPr>
              <a:t>hospital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altLang="zh-TW" sz="2800" dirty="0"/>
              <a:t>the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altLang="zh-TW" sz="2800" dirty="0"/>
              <a:t>works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altLang="zh-TW" sz="2800" dirty="0">
                <a:solidFill>
                  <a:srgbClr val="FF0000"/>
                </a:solidFill>
              </a:rPr>
              <a:t>nurse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altLang="zh-TW" sz="2800" dirty="0"/>
              <a:t>in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altLang="zh-TW" sz="2800" dirty="0"/>
              <a:t>a  </a:t>
            </a:r>
            <a:endParaRPr lang="en-US" altLang="zh-TW" sz="2800" dirty="0" smtClean="0"/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altLang="zh-TW" sz="2800" dirty="0" smtClean="0"/>
              <a:t>downtown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04727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0331" y="1466193"/>
            <a:ext cx="80719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/>
              <a:t>The nurse works in a </a:t>
            </a:r>
            <a:r>
              <a:rPr lang="en-US" altLang="zh-TW" sz="3600" dirty="0" smtClean="0"/>
              <a:t>hospital downtown.</a:t>
            </a:r>
          </a:p>
          <a:p>
            <a:endParaRPr lang="en-US" altLang="zh-TW" sz="3600" dirty="0"/>
          </a:p>
          <a:p>
            <a:endParaRPr lang="en-US" altLang="zh-TW" sz="3600" dirty="0" smtClean="0"/>
          </a:p>
        </p:txBody>
      </p:sp>
    </p:spTree>
    <p:extLst>
      <p:ext uri="{BB962C8B-B14F-4D97-AF65-F5344CB8AC3E}">
        <p14:creationId xmlns:p14="http://schemas.microsoft.com/office/powerpoint/2010/main" val="144986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0331" y="1466193"/>
            <a:ext cx="80719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/>
              <a:t>The nurse works in a </a:t>
            </a:r>
            <a:r>
              <a:rPr lang="en-US" altLang="zh-TW" sz="3600" dirty="0" smtClean="0"/>
              <a:t>hospital downtown.</a:t>
            </a:r>
          </a:p>
          <a:p>
            <a:endParaRPr lang="en-US" altLang="zh-TW" sz="3600" dirty="0"/>
          </a:p>
          <a:p>
            <a:r>
              <a:rPr lang="en-US" altLang="zh-TW" sz="3600" dirty="0" smtClean="0"/>
              <a:t>The nurse works in a downtown hospital.</a:t>
            </a:r>
          </a:p>
          <a:p>
            <a:endParaRPr lang="en-US" altLang="zh-TW" sz="3600" dirty="0"/>
          </a:p>
        </p:txBody>
      </p:sp>
    </p:spTree>
    <p:extLst>
      <p:ext uri="{BB962C8B-B14F-4D97-AF65-F5344CB8AC3E}">
        <p14:creationId xmlns:p14="http://schemas.microsoft.com/office/powerpoint/2010/main" val="138803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0331" y="1466193"/>
            <a:ext cx="80719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/>
              <a:t>The nurse works in a </a:t>
            </a:r>
            <a:r>
              <a:rPr lang="en-US" altLang="zh-TW" sz="3600" dirty="0" smtClean="0"/>
              <a:t>hospital downtown.</a:t>
            </a:r>
          </a:p>
          <a:p>
            <a:endParaRPr lang="en-US" altLang="zh-TW" sz="3600" dirty="0"/>
          </a:p>
          <a:p>
            <a:r>
              <a:rPr lang="en-US" altLang="zh-TW" sz="3600" dirty="0" smtClean="0"/>
              <a:t>The nurse works in a downtown hospital.</a:t>
            </a:r>
          </a:p>
          <a:p>
            <a:endParaRPr lang="en-US" altLang="zh-TW" sz="3600" dirty="0"/>
          </a:p>
          <a:p>
            <a:r>
              <a:rPr lang="en-US" altLang="zh-TW" sz="3600" dirty="0" smtClean="0"/>
              <a:t>The downtown nurse works in a hospital.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70194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1696" y="756745"/>
            <a:ext cx="876562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Vocabulary!</a:t>
            </a:r>
          </a:p>
          <a:p>
            <a:endParaRPr lang="en-US" altLang="zh-TW" sz="2800" dirty="0"/>
          </a:p>
          <a:p>
            <a:r>
              <a:rPr lang="en-US" altLang="zh-TW" sz="2800" dirty="0" smtClean="0"/>
              <a:t>Classmate				Waiter			Farm</a:t>
            </a:r>
          </a:p>
          <a:p>
            <a:endParaRPr lang="en-US" altLang="zh-TW" sz="2800" dirty="0"/>
          </a:p>
          <a:p>
            <a:r>
              <a:rPr lang="en-US" altLang="zh-TW" sz="2800" dirty="0"/>
              <a:t>Police Officer			Doctor			Kitchen</a:t>
            </a:r>
          </a:p>
          <a:p>
            <a:endParaRPr lang="en-US" altLang="zh-TW" sz="2800" dirty="0"/>
          </a:p>
          <a:p>
            <a:r>
              <a:rPr lang="en-US" altLang="zh-TW" sz="2800" dirty="0"/>
              <a:t>Nurse					Farmer</a:t>
            </a:r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Actor						Cook</a:t>
            </a:r>
            <a:r>
              <a:rPr lang="en-US" altLang="zh-TW" sz="2800" dirty="0"/>
              <a:t>	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Theater					Singer</a:t>
            </a:r>
          </a:p>
          <a:p>
            <a:endParaRPr lang="en-US" altLang="zh-TW" sz="2800" dirty="0"/>
          </a:p>
          <a:p>
            <a:r>
              <a:rPr lang="en-US" altLang="zh-TW" sz="2800" dirty="0"/>
              <a:t>Hospital					Restaurant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05342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3848" y="1245476"/>
            <a:ext cx="7803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I  ______ at the Thai food </a:t>
            </a:r>
            <a:r>
              <a:rPr lang="en-US" altLang="zh-TW" dirty="0" smtClean="0">
                <a:solidFill>
                  <a:srgbClr val="FF0000"/>
                </a:solidFill>
              </a:rPr>
              <a:t>restaurant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1292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3848" y="1245476"/>
            <a:ext cx="7803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I like to </a:t>
            </a:r>
            <a:r>
              <a:rPr lang="en-US" altLang="zh-TW" u="sng" dirty="0" smtClean="0"/>
              <a:t>eat</a:t>
            </a:r>
            <a:r>
              <a:rPr lang="en-US" altLang="zh-TW" dirty="0" smtClean="0"/>
              <a:t> at the Thai food </a:t>
            </a:r>
            <a:r>
              <a:rPr lang="en-US" altLang="zh-TW" dirty="0" smtClean="0">
                <a:solidFill>
                  <a:srgbClr val="FF0000"/>
                </a:solidFill>
              </a:rPr>
              <a:t>restaurant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8237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1696" y="756745"/>
            <a:ext cx="876562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Vocabulary!</a:t>
            </a:r>
          </a:p>
          <a:p>
            <a:endParaRPr lang="en-US" altLang="zh-TW" sz="2800" dirty="0"/>
          </a:p>
          <a:p>
            <a:r>
              <a:rPr lang="en-US" altLang="zh-TW" sz="2800" dirty="0" smtClean="0"/>
              <a:t>Classmate				Waiter			Farm</a:t>
            </a:r>
          </a:p>
          <a:p>
            <a:endParaRPr lang="en-US" altLang="zh-TW" sz="2800" dirty="0"/>
          </a:p>
          <a:p>
            <a:r>
              <a:rPr lang="en-US" altLang="zh-TW" sz="2800" dirty="0"/>
              <a:t>Police Officer			Doctor			Kitchen</a:t>
            </a:r>
          </a:p>
          <a:p>
            <a:endParaRPr lang="en-US" altLang="zh-TW" sz="2800" dirty="0"/>
          </a:p>
          <a:p>
            <a:r>
              <a:rPr lang="en-US" altLang="zh-TW" sz="2800" dirty="0"/>
              <a:t>Nurse					Farmer</a:t>
            </a:r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Actor						Cook</a:t>
            </a:r>
            <a:r>
              <a:rPr lang="en-US" altLang="zh-TW" sz="2800" dirty="0"/>
              <a:t>	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Theater					Singer</a:t>
            </a:r>
          </a:p>
          <a:p>
            <a:endParaRPr lang="en-US" altLang="zh-TW" sz="2800" dirty="0"/>
          </a:p>
          <a:p>
            <a:r>
              <a:rPr lang="en-US" altLang="zh-TW" sz="2800" dirty="0"/>
              <a:t>Hospital					Restaurant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7621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B93013-D246-470E-9805-350D3ADC1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04" y="2536854"/>
            <a:ext cx="3314348" cy="24825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7073F5E-2962-455E-9E6F-027B4DF74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7390" y="2536854"/>
            <a:ext cx="5709575" cy="248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47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91" y="646386"/>
            <a:ext cx="3967985" cy="26065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041" y="646386"/>
            <a:ext cx="4211930" cy="26065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03076" y="646386"/>
            <a:ext cx="4524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/>
              <a:t>Theater</a:t>
            </a:r>
            <a:endParaRPr lang="zh-TW" alt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92" y="3421117"/>
            <a:ext cx="3967984" cy="23805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2041" y="3551233"/>
            <a:ext cx="4211930" cy="225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43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B93013-D246-470E-9805-350D3ADC1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04" y="2536854"/>
            <a:ext cx="3314348" cy="24825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7073F5E-2962-455E-9E6F-027B4DF74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7390" y="2536854"/>
            <a:ext cx="5709575" cy="24825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F28E72-9AC3-4157-BDDE-911AB5D1704E}"/>
              </a:ext>
            </a:extLst>
          </p:cNvPr>
          <p:cNvSpPr txBox="1"/>
          <p:nvPr/>
        </p:nvSpPr>
        <p:spPr>
          <a:xfrm>
            <a:off x="481704" y="1022466"/>
            <a:ext cx="3873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Farm</a:t>
            </a:r>
          </a:p>
        </p:txBody>
      </p:sp>
    </p:spTree>
    <p:extLst>
      <p:ext uri="{BB962C8B-B14F-4D97-AF65-F5344CB8AC3E}">
        <p14:creationId xmlns:p14="http://schemas.microsoft.com/office/powerpoint/2010/main" val="264787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6910" y="1371600"/>
            <a:ext cx="3074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err="1" smtClean="0"/>
              <a:t>rarfme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99856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6910" y="1371600"/>
            <a:ext cx="3074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/>
              <a:t>Farmer</a:t>
            </a:r>
            <a:endParaRPr lang="zh-TW" alt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910" y="2478635"/>
            <a:ext cx="4792718" cy="29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32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186" y="1371600"/>
            <a:ext cx="10783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/>
              <a:t>What do you want to be when you grow up?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39236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6648" y="1481959"/>
            <a:ext cx="9270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/>
              <a:t>I want to be a _________when I grow up.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410665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6648" y="1481959"/>
            <a:ext cx="92701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/>
              <a:t>I want to be a _________when I grow up. How about you?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90795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6648" y="1481959"/>
            <a:ext cx="9270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/>
              <a:t>I want to be a </a:t>
            </a:r>
            <a:r>
              <a:rPr lang="en-US" altLang="zh-TW" sz="4000" dirty="0" smtClean="0"/>
              <a:t>_________.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31994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37464" y="851337"/>
            <a:ext cx="6416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/>
              <a:t>What does a farmer do?</a:t>
            </a:r>
            <a:endParaRPr lang="zh-TW" altLang="en-US" sz="4000" dirty="0"/>
          </a:p>
        </p:txBody>
      </p:sp>
      <p:sp>
        <p:nvSpPr>
          <p:cNvPr id="4" name="AutoShape 2" descr="Image result for farmer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412" y="2002055"/>
            <a:ext cx="4210050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0265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9972" y="1119352"/>
            <a:ext cx="8213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Question:</a:t>
            </a:r>
          </a:p>
          <a:p>
            <a:endParaRPr lang="en-US" altLang="zh-TW" dirty="0"/>
          </a:p>
          <a:p>
            <a:r>
              <a:rPr lang="en-US" altLang="zh-TW" dirty="0" smtClean="0"/>
              <a:t>Answer:  I like to go to the movies.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390517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9972" y="1119352"/>
            <a:ext cx="8213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Question: What do you like to do on weekends?  </a:t>
            </a:r>
          </a:p>
          <a:p>
            <a:endParaRPr lang="en-US" altLang="zh-TW" dirty="0"/>
          </a:p>
          <a:p>
            <a:r>
              <a:rPr lang="en-US" altLang="zh-TW" dirty="0" smtClean="0"/>
              <a:t>Answer:  I like to go to the movies.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83218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3393" y="551793"/>
            <a:ext cx="870256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TW" sz="2400" dirty="0" smtClean="0"/>
              <a:t>favorite</a:t>
            </a:r>
          </a:p>
          <a:p>
            <a:pPr marL="342900" indent="-342900">
              <a:buAutoNum type="arabicPeriod"/>
            </a:pPr>
            <a:endParaRPr lang="en-US" altLang="zh-TW" sz="2400" dirty="0"/>
          </a:p>
          <a:p>
            <a:pPr marL="342900" indent="-342900">
              <a:buAutoNum type="arabicPeriod"/>
            </a:pPr>
            <a:r>
              <a:rPr lang="en-US" altLang="zh-TW" sz="2400" dirty="0"/>
              <a:t>m</a:t>
            </a:r>
            <a:r>
              <a:rPr lang="en-US" altLang="zh-TW" sz="2400" dirty="0" smtClean="0"/>
              <a:t>y</a:t>
            </a:r>
          </a:p>
          <a:p>
            <a:pPr marL="342900" indent="-342900">
              <a:buAutoNum type="arabicPeriod"/>
            </a:pPr>
            <a:endParaRPr lang="en-US" altLang="zh-TW" sz="2400" dirty="0"/>
          </a:p>
          <a:p>
            <a:pPr marL="342900" indent="-342900">
              <a:buAutoNum type="arabicPeriod"/>
            </a:pPr>
            <a:r>
              <a:rPr lang="en-US" altLang="zh-TW" sz="2400" dirty="0"/>
              <a:t>i</a:t>
            </a:r>
            <a:r>
              <a:rPr lang="en-US" altLang="zh-TW" sz="2400" dirty="0" smtClean="0"/>
              <a:t>s</a:t>
            </a:r>
          </a:p>
          <a:p>
            <a:pPr marL="342900" indent="-342900">
              <a:buAutoNum type="arabicPeriod"/>
            </a:pPr>
            <a:endParaRPr lang="en-US" altLang="zh-TW" sz="2400" dirty="0"/>
          </a:p>
          <a:p>
            <a:pPr marL="342900" indent="-342900">
              <a:buAutoNum type="arabicPeriod"/>
            </a:pPr>
            <a:r>
              <a:rPr lang="en-US" altLang="zh-TW" sz="2400" dirty="0">
                <a:solidFill>
                  <a:srgbClr val="FF0000"/>
                </a:solidFill>
              </a:rPr>
              <a:t>c</a:t>
            </a:r>
            <a:r>
              <a:rPr lang="en-US" altLang="zh-TW" sz="2400" dirty="0" smtClean="0">
                <a:solidFill>
                  <a:srgbClr val="FF0000"/>
                </a:solidFill>
              </a:rPr>
              <a:t>lassmate’s</a:t>
            </a:r>
          </a:p>
          <a:p>
            <a:pPr marL="342900" indent="-342900">
              <a:buAutoNum type="arabicPeriod"/>
            </a:pPr>
            <a:endParaRPr lang="en-US" altLang="zh-TW" sz="2400" dirty="0"/>
          </a:p>
          <a:p>
            <a:pPr marL="342900" indent="-342900">
              <a:buAutoNum type="arabicPeriod"/>
            </a:pPr>
            <a:r>
              <a:rPr lang="en-US" altLang="zh-TW" sz="2400" dirty="0" smtClean="0"/>
              <a:t>Star Wars</a:t>
            </a:r>
          </a:p>
          <a:p>
            <a:pPr marL="342900" indent="-342900">
              <a:buAutoNum type="arabicPeriod"/>
            </a:pPr>
            <a:endParaRPr lang="en-US" altLang="zh-TW" sz="2400" dirty="0"/>
          </a:p>
          <a:p>
            <a:pPr marL="342900" indent="-342900">
              <a:buAutoNum type="arabicPeriod"/>
            </a:pPr>
            <a:r>
              <a:rPr lang="en-US" altLang="zh-TW" sz="2400" dirty="0" smtClean="0"/>
              <a:t>American</a:t>
            </a:r>
          </a:p>
          <a:p>
            <a:pPr marL="342900" indent="-342900">
              <a:buAutoNum type="arabicPeriod"/>
            </a:pPr>
            <a:endParaRPr lang="en-US" altLang="zh-TW" sz="2400" dirty="0"/>
          </a:p>
          <a:p>
            <a:pPr marL="342900" indent="-342900">
              <a:buAutoNum type="arabicPeriod"/>
            </a:pPr>
            <a:r>
              <a:rPr lang="en-US" altLang="zh-TW" sz="2400" dirty="0" smtClean="0"/>
              <a:t>movie</a:t>
            </a:r>
          </a:p>
          <a:p>
            <a:pPr marL="342900" indent="-342900">
              <a:buAutoNum type="arabicPeriod"/>
            </a:pP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51488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9972" y="1119352"/>
            <a:ext cx="82138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Question: What do you like to do on weekends? </a:t>
            </a:r>
          </a:p>
          <a:p>
            <a:endParaRPr lang="en-US" altLang="zh-TW" dirty="0"/>
          </a:p>
          <a:p>
            <a:r>
              <a:rPr lang="en-US" altLang="zh-TW" dirty="0" smtClean="0"/>
              <a:t>Question: What is your hobby? </a:t>
            </a:r>
          </a:p>
          <a:p>
            <a:endParaRPr lang="en-US" altLang="zh-TW" dirty="0"/>
          </a:p>
          <a:p>
            <a:r>
              <a:rPr lang="en-US" altLang="zh-TW" dirty="0" smtClean="0"/>
              <a:t>Answer:  I like to go to the movies.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21384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9972" y="1119352"/>
            <a:ext cx="82138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Question: What do you like to do on weekends? </a:t>
            </a:r>
          </a:p>
          <a:p>
            <a:endParaRPr lang="en-US" altLang="zh-TW" dirty="0"/>
          </a:p>
          <a:p>
            <a:r>
              <a:rPr lang="en-US" altLang="zh-TW" dirty="0" smtClean="0"/>
              <a:t>Question: What is your hobby? </a:t>
            </a:r>
          </a:p>
          <a:p>
            <a:endParaRPr lang="en-US" altLang="zh-TW" dirty="0"/>
          </a:p>
          <a:p>
            <a:r>
              <a:rPr lang="en-US" altLang="zh-TW" dirty="0" smtClean="0"/>
              <a:t>Question: What do you like to do with your friends?</a:t>
            </a:r>
          </a:p>
          <a:p>
            <a:endParaRPr lang="en-US" altLang="zh-TW" dirty="0"/>
          </a:p>
          <a:p>
            <a:r>
              <a:rPr lang="en-US" altLang="zh-TW" dirty="0" smtClean="0"/>
              <a:t>Answer:  I like to go to the movies.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69040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914" y="2758101"/>
            <a:ext cx="5848350" cy="312243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03585" y="425377"/>
            <a:ext cx="8840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/>
              <a:t>My classmate’s favorite American movie is Star Wars</a:t>
            </a:r>
            <a:r>
              <a:rPr lang="en-US" altLang="zh-TW" dirty="0"/>
              <a:t>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0846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3540" y="1068519"/>
            <a:ext cx="8860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00B050"/>
                </a:solidFill>
              </a:rPr>
              <a:t>Star Wars is my classmate’s favorite American movie.</a:t>
            </a:r>
            <a:endParaRPr lang="zh-TW" altLang="en-US" sz="2800" dirty="0">
              <a:solidFill>
                <a:srgbClr val="00B05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914" y="2758101"/>
            <a:ext cx="5848350" cy="312243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03585" y="425377"/>
            <a:ext cx="8840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/>
              <a:t>My classmate’s favorite American movie is Star Wars</a:t>
            </a:r>
            <a:r>
              <a:rPr lang="en-US" altLang="zh-TW" dirty="0"/>
              <a:t>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5241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3540" y="1068519"/>
            <a:ext cx="8860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00B050"/>
                </a:solidFill>
              </a:rPr>
              <a:t>Star Wars is my classmate’s favorite American movie.</a:t>
            </a:r>
            <a:endParaRPr lang="zh-TW" altLang="en-US" sz="2800" dirty="0">
              <a:solidFill>
                <a:srgbClr val="00B05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914" y="2758101"/>
            <a:ext cx="5848350" cy="312243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03585" y="425377"/>
            <a:ext cx="8840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/>
              <a:t>My classmate’s favorite American movie is Star Wars</a:t>
            </a:r>
            <a:r>
              <a:rPr lang="en-US" altLang="zh-TW" dirty="0"/>
              <a:t>.</a:t>
            </a:r>
            <a:endParaRPr lang="zh-TW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03585" y="1745572"/>
            <a:ext cx="88401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00B0F0"/>
                </a:solidFill>
              </a:rPr>
              <a:t>My American classmate’s favorite movie is Star Wars.</a:t>
            </a:r>
            <a:endParaRPr lang="zh-TW" alt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96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24607" y="399927"/>
            <a:ext cx="609600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2800" dirty="0"/>
              <a:t>Question Words</a:t>
            </a:r>
          </a:p>
          <a:p>
            <a:endParaRPr lang="en-US" altLang="zh-TW" sz="2800" dirty="0"/>
          </a:p>
          <a:p>
            <a:r>
              <a:rPr lang="en-US" altLang="zh-TW" sz="2800" dirty="0"/>
              <a:t>Who?</a:t>
            </a:r>
          </a:p>
          <a:p>
            <a:endParaRPr lang="en-US" altLang="zh-TW" sz="2800" dirty="0"/>
          </a:p>
          <a:p>
            <a:r>
              <a:rPr lang="en-US" altLang="zh-TW" sz="2800" dirty="0"/>
              <a:t>What?</a:t>
            </a:r>
          </a:p>
          <a:p>
            <a:endParaRPr lang="en-US" altLang="zh-TW" sz="2800" dirty="0"/>
          </a:p>
          <a:p>
            <a:r>
              <a:rPr lang="en-US" altLang="zh-TW" sz="2800" dirty="0"/>
              <a:t>Where?</a:t>
            </a:r>
          </a:p>
          <a:p>
            <a:endParaRPr lang="en-US" altLang="zh-TW" sz="2800" dirty="0"/>
          </a:p>
          <a:p>
            <a:r>
              <a:rPr lang="en-US" altLang="zh-TW" sz="2800" dirty="0"/>
              <a:t>Why?</a:t>
            </a:r>
          </a:p>
          <a:p>
            <a:endParaRPr lang="en-US" altLang="zh-TW" sz="2800" dirty="0"/>
          </a:p>
          <a:p>
            <a:r>
              <a:rPr lang="en-US" altLang="zh-TW" sz="2800" dirty="0"/>
              <a:t>When?</a:t>
            </a:r>
          </a:p>
          <a:p>
            <a:endParaRPr lang="en-US" altLang="zh-TW" sz="2800" dirty="0"/>
          </a:p>
          <a:p>
            <a:r>
              <a:rPr lang="en-US" altLang="zh-TW" sz="2800" dirty="0"/>
              <a:t>How?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33257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6289" y="756745"/>
            <a:ext cx="876562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Vocabulary!</a:t>
            </a:r>
          </a:p>
          <a:p>
            <a:endParaRPr lang="en-US" altLang="zh-TW" sz="2800" dirty="0"/>
          </a:p>
          <a:p>
            <a:r>
              <a:rPr lang="en-US" altLang="zh-TW" sz="2800" dirty="0"/>
              <a:t>Classmate				Waiter			Farm</a:t>
            </a:r>
          </a:p>
          <a:p>
            <a:endParaRPr lang="en-US" altLang="zh-TW" sz="2800" dirty="0"/>
          </a:p>
          <a:p>
            <a:r>
              <a:rPr lang="en-US" altLang="zh-TW" sz="2800" dirty="0" smtClean="0"/>
              <a:t>Doctor</a:t>
            </a:r>
            <a:r>
              <a:rPr lang="en-US" altLang="zh-TW" sz="2800" dirty="0"/>
              <a:t>			</a:t>
            </a:r>
            <a:r>
              <a:rPr lang="en-US" altLang="zh-TW" sz="2800" dirty="0" smtClean="0"/>
              <a:t>		Kitchen</a:t>
            </a:r>
            <a:endParaRPr lang="en-US" altLang="zh-TW" sz="2800" dirty="0"/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Nurse</a:t>
            </a:r>
            <a:r>
              <a:rPr lang="en-US" altLang="zh-TW" sz="2800" dirty="0"/>
              <a:t>					Farmer</a:t>
            </a:r>
          </a:p>
          <a:p>
            <a:endParaRPr lang="en-US" altLang="zh-TW" sz="2800" dirty="0"/>
          </a:p>
          <a:p>
            <a:r>
              <a:rPr lang="en-US" altLang="zh-TW" sz="2800" dirty="0"/>
              <a:t>Actor						Cook	</a:t>
            </a:r>
          </a:p>
          <a:p>
            <a:endParaRPr lang="en-US" altLang="zh-TW" sz="2800" dirty="0"/>
          </a:p>
          <a:p>
            <a:r>
              <a:rPr lang="en-US" altLang="zh-TW" sz="2800" dirty="0"/>
              <a:t>Theater					Singer</a:t>
            </a:r>
          </a:p>
          <a:p>
            <a:endParaRPr lang="en-US" altLang="zh-TW" sz="2800" dirty="0"/>
          </a:p>
          <a:p>
            <a:r>
              <a:rPr lang="en-US" altLang="zh-TW" sz="2800" dirty="0"/>
              <a:t>Hospital					Restaurant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37544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lery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1235</TotalTime>
  <Words>398</Words>
  <Application>Microsoft Office PowerPoint</Application>
  <PresentationFormat>Widescreen</PresentationFormat>
  <Paragraphs>175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新細明體</vt:lpstr>
      <vt:lpstr>Arial</vt:lpstr>
      <vt:lpstr>Rockwell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46</cp:revision>
  <dcterms:created xsi:type="dcterms:W3CDTF">2018-09-05T03:27:30Z</dcterms:created>
  <dcterms:modified xsi:type="dcterms:W3CDTF">2018-09-13T02:01:13Z</dcterms:modified>
</cp:coreProperties>
</file>