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9" r:id="rId3"/>
    <p:sldId id="258" r:id="rId4"/>
    <p:sldId id="260" r:id="rId5"/>
    <p:sldId id="261" r:id="rId6"/>
    <p:sldId id="257" r:id="rId7"/>
    <p:sldId id="265" r:id="rId8"/>
    <p:sldId id="264" r:id="rId9"/>
    <p:sldId id="263" r:id="rId10"/>
    <p:sldId id="267" r:id="rId11"/>
    <p:sldId id="262" r:id="rId12"/>
    <p:sldId id="266" r:id="rId13"/>
    <p:sldId id="280" r:id="rId14"/>
    <p:sldId id="281" r:id="rId15"/>
    <p:sldId id="282" r:id="rId16"/>
    <p:sldId id="283" r:id="rId17"/>
    <p:sldId id="268" r:id="rId18"/>
    <p:sldId id="269" r:id="rId19"/>
    <p:sldId id="270" r:id="rId20"/>
    <p:sldId id="271" r:id="rId21"/>
    <p:sldId id="272" r:id="rId22"/>
    <p:sldId id="273" r:id="rId23"/>
    <p:sldId id="276" r:id="rId24"/>
    <p:sldId id="277" r:id="rId25"/>
    <p:sldId id="278" r:id="rId26"/>
    <p:sldId id="279" r:id="rId27"/>
    <p:sldId id="274" r:id="rId28"/>
    <p:sldId id="27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8224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8565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413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2177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7193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751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0550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1478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271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691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2470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6485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6540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492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40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8924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916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ACD1A8C-0220-4FDA-89DA-9D5BC1F45E74}" type="datetimeFigureOut">
              <a:rPr lang="zh-TW" altLang="en-US" smtClean="0"/>
              <a:t>2018/9/14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16EBF-2696-4240-B2F3-974D25FF30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07196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7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9000">
              <a:schemeClr val="bg2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5780" y="509329"/>
            <a:ext cx="8491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/>
              <a:t>Jon </a:t>
            </a:r>
            <a:r>
              <a:rPr lang="en-US" altLang="zh-TW" sz="4400" dirty="0" err="1"/>
              <a:t>Bonsall</a:t>
            </a:r>
            <a:endParaRPr lang="zh-TW" alt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6138918" y="5662998"/>
            <a:ext cx="3898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/>
              <a:t>Phoenix, Arizona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" y="2317949"/>
            <a:ext cx="4143375" cy="39452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582" y="1278770"/>
            <a:ext cx="4663844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9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8686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Classroom Words and Phrases: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Student 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912" y="1353383"/>
            <a:ext cx="4401410" cy="292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Classroom Words and Phrases:</a:t>
            </a:r>
          </a:p>
          <a:p>
            <a:endParaRPr lang="en-US" altLang="zh-TW" dirty="0"/>
          </a:p>
          <a:p>
            <a:r>
              <a:rPr lang="en-US" altLang="zh-TW" dirty="0"/>
              <a:t>Teacher</a:t>
            </a:r>
          </a:p>
          <a:p>
            <a:endParaRPr lang="en-US" altLang="zh-TW" dirty="0"/>
          </a:p>
          <a:p>
            <a:r>
              <a:rPr lang="en-US" altLang="zh-TW" dirty="0"/>
              <a:t>Student</a:t>
            </a:r>
          </a:p>
          <a:p>
            <a:endParaRPr lang="en-US" altLang="zh-TW" dirty="0"/>
          </a:p>
          <a:p>
            <a:r>
              <a:rPr lang="en-US" altLang="zh-TW" dirty="0"/>
              <a:t>Desk</a:t>
            </a:r>
          </a:p>
          <a:p>
            <a:endParaRPr lang="en-US" altLang="zh-TW" dirty="0"/>
          </a:p>
          <a:p>
            <a:r>
              <a:rPr lang="en-US" altLang="zh-TW" dirty="0"/>
              <a:t>Pencil </a:t>
            </a:r>
          </a:p>
          <a:p>
            <a:endParaRPr lang="en-US" altLang="zh-TW" dirty="0"/>
          </a:p>
          <a:p>
            <a:r>
              <a:rPr lang="en-US" altLang="zh-TW" dirty="0"/>
              <a:t>Paper</a:t>
            </a:r>
          </a:p>
          <a:p>
            <a:endParaRPr lang="en-US" altLang="zh-TW" dirty="0"/>
          </a:p>
          <a:p>
            <a:r>
              <a:rPr lang="en-US" altLang="zh-TW" dirty="0"/>
              <a:t>Book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532" y="1143000"/>
            <a:ext cx="4674455" cy="311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9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8686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Classroom Words and Phrases:</a:t>
            </a:r>
          </a:p>
          <a:p>
            <a:endParaRPr lang="en-US" altLang="zh-TW" dirty="0"/>
          </a:p>
          <a:p>
            <a:r>
              <a:rPr lang="en-US" altLang="zh-TW" dirty="0"/>
              <a:t>Teacher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532" y="1143000"/>
            <a:ext cx="4674455" cy="311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7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5800" y="1219200"/>
            <a:ext cx="789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/>
              <a:t>The __________ asked the __________ to open their ________.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83510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5800" y="1219200"/>
            <a:ext cx="7899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dirty="0" smtClean="0"/>
              <a:t>The _</a:t>
            </a:r>
            <a:r>
              <a:rPr lang="en-US" altLang="zh-TW" sz="3600" u="sng" dirty="0" smtClean="0"/>
              <a:t>teacher</a:t>
            </a:r>
            <a:r>
              <a:rPr lang="en-US" altLang="zh-TW" sz="3600" dirty="0" smtClean="0"/>
              <a:t>__ asked the </a:t>
            </a:r>
            <a:r>
              <a:rPr lang="en-US" altLang="zh-TW" sz="3600" u="sng" dirty="0" smtClean="0"/>
              <a:t>__________</a:t>
            </a:r>
            <a:r>
              <a:rPr lang="en-US" altLang="zh-TW" sz="3600" dirty="0" smtClean="0"/>
              <a:t> to open their </a:t>
            </a:r>
            <a:r>
              <a:rPr lang="en-US" altLang="zh-TW" sz="3600" u="sng" dirty="0" smtClean="0"/>
              <a:t>________.</a:t>
            </a:r>
            <a:endParaRPr lang="zh-TW" alt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5705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5800" y="1219200"/>
            <a:ext cx="7899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dirty="0" smtClean="0"/>
              <a:t>The _</a:t>
            </a:r>
            <a:r>
              <a:rPr lang="en-US" altLang="zh-TW" sz="3600" u="sng" dirty="0" smtClean="0"/>
              <a:t>teacher</a:t>
            </a:r>
            <a:r>
              <a:rPr lang="en-US" altLang="zh-TW" sz="3600" dirty="0" smtClean="0"/>
              <a:t>__ asked the </a:t>
            </a:r>
            <a:r>
              <a:rPr lang="en-US" altLang="zh-TW" sz="3600" u="sng" dirty="0" smtClean="0"/>
              <a:t>____students______</a:t>
            </a:r>
            <a:r>
              <a:rPr lang="en-US" altLang="zh-TW" sz="3600" dirty="0" smtClean="0"/>
              <a:t> to open their </a:t>
            </a:r>
            <a:r>
              <a:rPr lang="en-US" altLang="zh-TW" sz="3600" u="sng" dirty="0" smtClean="0"/>
              <a:t>________.</a:t>
            </a:r>
            <a:endParaRPr lang="zh-TW" alt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22205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5800" y="1219200"/>
            <a:ext cx="7899400" cy="2479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dirty="0" smtClean="0"/>
              <a:t>The _</a:t>
            </a:r>
            <a:r>
              <a:rPr lang="en-US" altLang="zh-TW" sz="3600" u="sng" dirty="0" smtClean="0"/>
              <a:t>teacher</a:t>
            </a:r>
            <a:r>
              <a:rPr lang="en-US" altLang="zh-TW" sz="3600" dirty="0" smtClean="0"/>
              <a:t>__ asked the </a:t>
            </a:r>
            <a:r>
              <a:rPr lang="en-US" altLang="zh-TW" sz="3600" u="sng" dirty="0" smtClean="0"/>
              <a:t>____students______</a:t>
            </a:r>
            <a:r>
              <a:rPr lang="en-US" altLang="zh-TW" sz="3600" dirty="0" smtClean="0"/>
              <a:t> to open their </a:t>
            </a:r>
            <a:r>
              <a:rPr lang="en-US" altLang="zh-TW" sz="3600" u="sng" dirty="0" smtClean="0"/>
              <a:t>___books</a:t>
            </a:r>
            <a:r>
              <a:rPr lang="en-US" altLang="zh-TW" sz="3600" dirty="0" smtClean="0"/>
              <a:t>.</a:t>
            </a:r>
            <a:r>
              <a:rPr lang="en-US" altLang="zh-TW" sz="3600" u="sng" dirty="0" smtClean="0"/>
              <a:t>   </a:t>
            </a:r>
            <a:endParaRPr lang="zh-TW" alt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254935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D11CE-AC1F-466E-8FB2-D5066400B5E5}"/>
              </a:ext>
            </a:extLst>
          </p:cNvPr>
          <p:cNvSpPr txBox="1"/>
          <p:nvPr/>
        </p:nvSpPr>
        <p:spPr>
          <a:xfrm>
            <a:off x="748145" y="1438102"/>
            <a:ext cx="34248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Airplane</a:t>
            </a:r>
          </a:p>
          <a:p>
            <a:endParaRPr lang="en-US" dirty="0"/>
          </a:p>
          <a:p>
            <a:r>
              <a:rPr lang="en-US" dirty="0"/>
              <a:t>Department Store</a:t>
            </a:r>
          </a:p>
          <a:p>
            <a:endParaRPr lang="en-US" dirty="0"/>
          </a:p>
          <a:p>
            <a:r>
              <a:rPr lang="en-US" dirty="0"/>
              <a:t>Castle</a:t>
            </a:r>
          </a:p>
          <a:p>
            <a:endParaRPr lang="en-US" dirty="0"/>
          </a:p>
          <a:p>
            <a:r>
              <a:rPr lang="en-US" dirty="0"/>
              <a:t>Barbecue</a:t>
            </a:r>
          </a:p>
          <a:p>
            <a:endParaRPr lang="en-US" dirty="0"/>
          </a:p>
          <a:p>
            <a:r>
              <a:rPr lang="en-US" dirty="0"/>
              <a:t>Dragon</a:t>
            </a:r>
          </a:p>
          <a:p>
            <a:endParaRPr lang="en-US" dirty="0"/>
          </a:p>
          <a:p>
            <a:r>
              <a:rPr lang="en-US" dirty="0"/>
              <a:t>Factory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AutoShape 2" descr="ãdepartment storeãçåçæå°çµæ">
            <a:extLst>
              <a:ext uri="{FF2B5EF4-FFF2-40B4-BE49-F238E27FC236}">
                <a16:creationId xmlns:a16="http://schemas.microsoft.com/office/drawing/2014/main" id="{05B72D35-D2E3-4090-85A9-EF6037A38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CBD7B-5F3A-479C-90B7-32DEEE3DD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461" y="1438102"/>
            <a:ext cx="4959246" cy="330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1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D11CE-AC1F-466E-8FB2-D5066400B5E5}"/>
              </a:ext>
            </a:extLst>
          </p:cNvPr>
          <p:cNvSpPr txBox="1"/>
          <p:nvPr/>
        </p:nvSpPr>
        <p:spPr>
          <a:xfrm>
            <a:off x="748145" y="1438102"/>
            <a:ext cx="34248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Department Store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AutoShape 2" descr="ãdepartment storeãçåçæå°çµæ">
            <a:extLst>
              <a:ext uri="{FF2B5EF4-FFF2-40B4-BE49-F238E27FC236}">
                <a16:creationId xmlns:a16="http://schemas.microsoft.com/office/drawing/2014/main" id="{05B72D35-D2E3-4090-85A9-EF6037A38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CBD7B-5F3A-479C-90B7-32DEEE3DD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461" y="1438102"/>
            <a:ext cx="4959246" cy="330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6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D11CE-AC1F-466E-8FB2-D5066400B5E5}"/>
              </a:ext>
            </a:extLst>
          </p:cNvPr>
          <p:cNvSpPr txBox="1"/>
          <p:nvPr/>
        </p:nvSpPr>
        <p:spPr>
          <a:xfrm>
            <a:off x="748145" y="1438102"/>
            <a:ext cx="34248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Airplane</a:t>
            </a:r>
          </a:p>
          <a:p>
            <a:endParaRPr lang="en-US" dirty="0"/>
          </a:p>
          <a:p>
            <a:r>
              <a:rPr lang="en-US" dirty="0"/>
              <a:t>Mansion</a:t>
            </a:r>
          </a:p>
          <a:p>
            <a:endParaRPr lang="en-US" dirty="0"/>
          </a:p>
          <a:p>
            <a:r>
              <a:rPr lang="en-US" dirty="0"/>
              <a:t>Castle</a:t>
            </a:r>
          </a:p>
          <a:p>
            <a:endParaRPr lang="en-US" dirty="0"/>
          </a:p>
          <a:p>
            <a:r>
              <a:rPr lang="en-US" dirty="0"/>
              <a:t>Barbecue</a:t>
            </a:r>
          </a:p>
          <a:p>
            <a:endParaRPr lang="en-US" dirty="0"/>
          </a:p>
          <a:p>
            <a:r>
              <a:rPr lang="en-US" dirty="0"/>
              <a:t>Dragon</a:t>
            </a:r>
          </a:p>
          <a:p>
            <a:endParaRPr lang="en-US" dirty="0"/>
          </a:p>
          <a:p>
            <a:r>
              <a:rPr lang="en-US" dirty="0"/>
              <a:t>Factory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AutoShape 2" descr="ãdepartment storeãçåçæå°çµæ">
            <a:extLst>
              <a:ext uri="{FF2B5EF4-FFF2-40B4-BE49-F238E27FC236}">
                <a16:creationId xmlns:a16="http://schemas.microsoft.com/office/drawing/2014/main" id="{05B72D35-D2E3-4090-85A9-EF6037A38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EB97F-8E4C-4E8D-BD06-45306E0F7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530" y="1438102"/>
            <a:ext cx="50006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5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7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9000">
              <a:schemeClr val="bg2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5780" y="509329"/>
            <a:ext cx="8491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/>
              <a:t>Jon </a:t>
            </a:r>
            <a:r>
              <a:rPr lang="en-US" altLang="zh-TW" sz="4400" dirty="0" err="1"/>
              <a:t>Bonsall</a:t>
            </a:r>
            <a:endParaRPr lang="zh-TW" alt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" y="2839779"/>
            <a:ext cx="4663440" cy="31127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00" y="509329"/>
            <a:ext cx="4143022" cy="2330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45200" y="3367226"/>
            <a:ext cx="3898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Phoenix, Arizona</a:t>
            </a:r>
          </a:p>
          <a:p>
            <a:endParaRPr lang="en-US" altLang="zh-TW" dirty="0"/>
          </a:p>
          <a:p>
            <a:r>
              <a:rPr lang="en-US" altLang="zh-TW" dirty="0"/>
              <a:t>Hiking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926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D11CE-AC1F-466E-8FB2-D5066400B5E5}"/>
              </a:ext>
            </a:extLst>
          </p:cNvPr>
          <p:cNvSpPr txBox="1"/>
          <p:nvPr/>
        </p:nvSpPr>
        <p:spPr>
          <a:xfrm>
            <a:off x="748145" y="1438102"/>
            <a:ext cx="34248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Factory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AutoShape 2" descr="ãdepartment storeãçåçæå°çµæ">
            <a:extLst>
              <a:ext uri="{FF2B5EF4-FFF2-40B4-BE49-F238E27FC236}">
                <a16:creationId xmlns:a16="http://schemas.microsoft.com/office/drawing/2014/main" id="{05B72D35-D2E3-4090-85A9-EF6037A38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EB97F-8E4C-4E8D-BD06-45306E0F7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530" y="1438102"/>
            <a:ext cx="50006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3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D11CE-AC1F-466E-8FB2-D5066400B5E5}"/>
              </a:ext>
            </a:extLst>
          </p:cNvPr>
          <p:cNvSpPr txBox="1"/>
          <p:nvPr/>
        </p:nvSpPr>
        <p:spPr>
          <a:xfrm>
            <a:off x="748145" y="1438102"/>
            <a:ext cx="34248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Airplane</a:t>
            </a:r>
          </a:p>
          <a:p>
            <a:endParaRPr lang="en-US" dirty="0"/>
          </a:p>
          <a:p>
            <a:r>
              <a:rPr lang="en-US" dirty="0"/>
              <a:t>Mansion</a:t>
            </a:r>
          </a:p>
          <a:p>
            <a:endParaRPr lang="en-US" dirty="0"/>
          </a:p>
          <a:p>
            <a:r>
              <a:rPr lang="en-US" dirty="0" smtClean="0"/>
              <a:t>Castle</a:t>
            </a:r>
            <a:endParaRPr lang="en-US" dirty="0"/>
          </a:p>
          <a:p>
            <a:endParaRPr lang="en-US" dirty="0"/>
          </a:p>
          <a:p>
            <a:r>
              <a:rPr lang="en-US" dirty="0"/>
              <a:t>Barbecue</a:t>
            </a:r>
          </a:p>
          <a:p>
            <a:endParaRPr lang="en-US" dirty="0"/>
          </a:p>
          <a:p>
            <a:r>
              <a:rPr lang="en-US" dirty="0" smtClean="0"/>
              <a:t>Apartment</a:t>
            </a:r>
            <a:endParaRPr lang="en-US" dirty="0"/>
          </a:p>
          <a:p>
            <a:endParaRPr lang="en-US" dirty="0"/>
          </a:p>
          <a:p>
            <a:r>
              <a:rPr lang="en-US" dirty="0"/>
              <a:t>Factory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AutoShape 2" descr="ãdepartment storeãçåçæå°çµæ">
            <a:extLst>
              <a:ext uri="{FF2B5EF4-FFF2-40B4-BE49-F238E27FC236}">
                <a16:creationId xmlns:a16="http://schemas.microsoft.com/office/drawing/2014/main" id="{05B72D35-D2E3-4090-85A9-EF6037A38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656647-AEE1-47F8-B27D-437AF5B45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800" y="1438102"/>
            <a:ext cx="5425787" cy="326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56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D11CE-AC1F-466E-8FB2-D5066400B5E5}"/>
              </a:ext>
            </a:extLst>
          </p:cNvPr>
          <p:cNvSpPr txBox="1"/>
          <p:nvPr/>
        </p:nvSpPr>
        <p:spPr>
          <a:xfrm>
            <a:off x="748145" y="1438102"/>
            <a:ext cx="3424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Castle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AutoShape 2" descr="ãdepartment storeãçåçæå°çµæ">
            <a:extLst>
              <a:ext uri="{FF2B5EF4-FFF2-40B4-BE49-F238E27FC236}">
                <a16:creationId xmlns:a16="http://schemas.microsoft.com/office/drawing/2014/main" id="{05B72D35-D2E3-4090-85A9-EF6037A38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656647-AEE1-47F8-B27D-437AF5B45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800" y="1438102"/>
            <a:ext cx="5425787" cy="326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2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6100" y="1397000"/>
            <a:ext cx="7493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My mother took me shopping for clothes at the _________.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Castle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Department Store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Factory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Apartment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Dragon</a:t>
            </a:r>
          </a:p>
          <a:p>
            <a:endParaRPr lang="en-US" altLang="zh-TW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40112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6100" y="1397000"/>
            <a:ext cx="7493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My mother took me to shop for clothes at the _________.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 smtClean="0"/>
              <a:t>Department Store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40461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6100" y="1397000"/>
            <a:ext cx="7493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The _________ makes bicycle parts.</a:t>
            </a:r>
          </a:p>
          <a:p>
            <a:endParaRPr lang="en-US" altLang="zh-TW" dirty="0"/>
          </a:p>
          <a:p>
            <a:r>
              <a:rPr lang="en-US" altLang="zh-TW" dirty="0" smtClean="0"/>
              <a:t>Castle</a:t>
            </a:r>
          </a:p>
          <a:p>
            <a:endParaRPr lang="en-US" altLang="zh-TW" dirty="0"/>
          </a:p>
          <a:p>
            <a:r>
              <a:rPr lang="en-US" altLang="zh-TW" dirty="0" smtClean="0"/>
              <a:t>Department Store</a:t>
            </a:r>
          </a:p>
          <a:p>
            <a:endParaRPr lang="en-US" altLang="zh-TW" dirty="0"/>
          </a:p>
          <a:p>
            <a:r>
              <a:rPr lang="en-US" altLang="zh-TW" dirty="0" smtClean="0"/>
              <a:t>Factory</a:t>
            </a:r>
          </a:p>
          <a:p>
            <a:endParaRPr lang="en-US" altLang="zh-TW" dirty="0"/>
          </a:p>
          <a:p>
            <a:r>
              <a:rPr lang="en-US" altLang="zh-TW" dirty="0" smtClean="0"/>
              <a:t>Apartment</a:t>
            </a:r>
          </a:p>
          <a:p>
            <a:endParaRPr lang="en-US" altLang="zh-TW" dirty="0"/>
          </a:p>
          <a:p>
            <a:r>
              <a:rPr lang="en-US" altLang="zh-TW" dirty="0" smtClean="0"/>
              <a:t>Dragon</a:t>
            </a:r>
          </a:p>
          <a:p>
            <a:endParaRPr lang="en-US" altLang="zh-TW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92925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6100" y="1397000"/>
            <a:ext cx="7493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The _________ makes bicycle parts.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Factory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47924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1A2F30-245E-466D-8F19-8AEF25B501ED}"/>
              </a:ext>
            </a:extLst>
          </p:cNvPr>
          <p:cNvSpPr txBox="1"/>
          <p:nvPr/>
        </p:nvSpPr>
        <p:spPr>
          <a:xfrm>
            <a:off x="814648" y="1255222"/>
            <a:ext cx="4076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Daily Phrases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CEE0E3-56C3-4059-ACF6-CEECB57244C9}"/>
              </a:ext>
            </a:extLst>
          </p:cNvPr>
          <p:cNvSpPr txBox="1"/>
          <p:nvPr/>
        </p:nvSpPr>
        <p:spPr>
          <a:xfrm>
            <a:off x="66502" y="2078181"/>
            <a:ext cx="1212549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Introductions:</a:t>
            </a:r>
            <a:r>
              <a:rPr lang="en-US" dirty="0"/>
              <a:t>				</a:t>
            </a:r>
            <a:r>
              <a:rPr lang="en-US" sz="2400" b="1" dirty="0">
                <a:solidFill>
                  <a:srgbClr val="FFFF00"/>
                </a:solidFill>
              </a:rPr>
              <a:t>How are you doing?</a:t>
            </a:r>
            <a:r>
              <a:rPr lang="en-US" dirty="0"/>
              <a:t>		</a:t>
            </a:r>
            <a:r>
              <a:rPr lang="en-US" sz="2400" b="1" dirty="0">
                <a:solidFill>
                  <a:srgbClr val="FFFF00"/>
                </a:solidFill>
              </a:rPr>
              <a:t>What are you doing?</a:t>
            </a:r>
            <a:r>
              <a:rPr lang="en-US" dirty="0"/>
              <a:t>		</a:t>
            </a:r>
          </a:p>
          <a:p>
            <a:endParaRPr lang="en-US" dirty="0"/>
          </a:p>
          <a:p>
            <a:r>
              <a:rPr lang="en-US" dirty="0"/>
              <a:t>(It’s) Good to meet you.			How’s it going?					What’s up?</a:t>
            </a:r>
          </a:p>
          <a:p>
            <a:r>
              <a:rPr lang="en-US" dirty="0"/>
              <a:t>	</a:t>
            </a:r>
          </a:p>
          <a:p>
            <a:r>
              <a:rPr lang="en-US" dirty="0"/>
              <a:t>(It’s) nice to meet you.			What’s new?					What are you up to?</a:t>
            </a:r>
          </a:p>
          <a:p>
            <a:r>
              <a:rPr lang="en-US" dirty="0"/>
              <a:t>															</a:t>
            </a:r>
          </a:p>
          <a:p>
            <a:r>
              <a:rPr lang="en-US" dirty="0"/>
              <a:t>What’s your name?				How have you been?			What’s going on?		</a:t>
            </a:r>
          </a:p>
          <a:p>
            <a:r>
              <a:rPr lang="en-US" dirty="0"/>
              <a:t>								</a:t>
            </a:r>
          </a:p>
          <a:p>
            <a:r>
              <a:rPr lang="en-US" dirty="0"/>
              <a:t>								How are you? 					What’s happening?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50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9000" y="1955800"/>
            <a:ext cx="762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A: How’s it going?</a:t>
            </a:r>
          </a:p>
          <a:p>
            <a:endParaRPr lang="en-US" altLang="zh-TW" dirty="0"/>
          </a:p>
          <a:p>
            <a:r>
              <a:rPr lang="en-US" altLang="zh-TW" dirty="0" smtClean="0"/>
              <a:t>B: __________. How about you?</a:t>
            </a:r>
          </a:p>
          <a:p>
            <a:endParaRPr lang="en-US" altLang="zh-TW" dirty="0"/>
          </a:p>
          <a:p>
            <a:r>
              <a:rPr lang="en-US" altLang="zh-TW" dirty="0" smtClean="0"/>
              <a:t>A: __________.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430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7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9000">
              <a:schemeClr val="bg2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5780" y="509329"/>
            <a:ext cx="8491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/>
              <a:t>Jon </a:t>
            </a:r>
            <a:r>
              <a:rPr lang="en-US" altLang="zh-TW" sz="4400" dirty="0" err="1"/>
              <a:t>Bonsall</a:t>
            </a:r>
            <a:endParaRPr lang="zh-TW" alt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6045200" y="3367226"/>
            <a:ext cx="3898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Phoenix, Arizona</a:t>
            </a:r>
          </a:p>
          <a:p>
            <a:endParaRPr lang="en-US" altLang="zh-TW" dirty="0"/>
          </a:p>
          <a:p>
            <a:r>
              <a:rPr lang="en-US" altLang="zh-TW" dirty="0"/>
              <a:t>Hiking</a:t>
            </a:r>
          </a:p>
          <a:p>
            <a:endParaRPr lang="en-US" altLang="zh-TW" dirty="0"/>
          </a:p>
          <a:p>
            <a:r>
              <a:rPr lang="en-US" altLang="zh-TW" dirty="0"/>
              <a:t>Chinese History</a:t>
            </a:r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780" y="243026"/>
            <a:ext cx="4520387" cy="29700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3" y="2515035"/>
            <a:ext cx="2784377" cy="373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2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7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9000">
              <a:schemeClr val="bg2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5780" y="509329"/>
            <a:ext cx="8491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/>
              <a:t>Jon </a:t>
            </a:r>
            <a:r>
              <a:rPr lang="en-US" altLang="zh-TW" sz="4400" dirty="0" err="1"/>
              <a:t>Bonsall</a:t>
            </a:r>
            <a:endParaRPr lang="zh-TW" alt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6045200" y="3367226"/>
            <a:ext cx="38989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Phoenix, Arizona</a:t>
            </a:r>
          </a:p>
          <a:p>
            <a:endParaRPr lang="en-US" altLang="zh-TW" dirty="0"/>
          </a:p>
          <a:p>
            <a:r>
              <a:rPr lang="en-US" altLang="zh-TW" dirty="0"/>
              <a:t>Hiking</a:t>
            </a:r>
          </a:p>
          <a:p>
            <a:endParaRPr lang="en-US" altLang="zh-TW" dirty="0"/>
          </a:p>
          <a:p>
            <a:r>
              <a:rPr lang="en-US" altLang="zh-TW" dirty="0"/>
              <a:t>Chinese History</a:t>
            </a:r>
          </a:p>
          <a:p>
            <a:endParaRPr lang="en-US" altLang="zh-TW" dirty="0"/>
          </a:p>
          <a:p>
            <a:r>
              <a:rPr lang="en-US" altLang="zh-TW" dirty="0"/>
              <a:t>Translating</a:t>
            </a:r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1" y="1950790"/>
            <a:ext cx="4503420" cy="417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64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7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9000">
              <a:schemeClr val="bg2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5780" y="509329"/>
            <a:ext cx="8491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/>
              <a:t>Jon </a:t>
            </a:r>
            <a:r>
              <a:rPr lang="en-US" altLang="zh-TW" sz="4400" dirty="0" err="1"/>
              <a:t>Bonsall</a:t>
            </a:r>
            <a:endParaRPr lang="zh-TW" alt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6045200" y="3367226"/>
            <a:ext cx="3898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Phoenix, Arizona</a:t>
            </a:r>
          </a:p>
          <a:p>
            <a:endParaRPr lang="en-US" altLang="zh-TW" dirty="0"/>
          </a:p>
          <a:p>
            <a:r>
              <a:rPr lang="en-US" altLang="zh-TW" dirty="0"/>
              <a:t>Hiking</a:t>
            </a:r>
          </a:p>
          <a:p>
            <a:endParaRPr lang="en-US" altLang="zh-TW" dirty="0"/>
          </a:p>
          <a:p>
            <a:r>
              <a:rPr lang="en-US" altLang="zh-TW" dirty="0"/>
              <a:t>Chinese History</a:t>
            </a:r>
          </a:p>
          <a:p>
            <a:endParaRPr lang="en-US" altLang="zh-TW" dirty="0"/>
          </a:p>
          <a:p>
            <a:r>
              <a:rPr lang="en-US" altLang="zh-TW" dirty="0"/>
              <a:t>Translating</a:t>
            </a:r>
          </a:p>
          <a:p>
            <a:endParaRPr lang="en-US" altLang="zh-TW" dirty="0"/>
          </a:p>
          <a:p>
            <a:r>
              <a:rPr lang="en-US" altLang="zh-TW" dirty="0"/>
              <a:t>Music</a:t>
            </a:r>
          </a:p>
          <a:p>
            <a:endParaRPr lang="en-US" altLang="zh-TW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" y="2487611"/>
            <a:ext cx="3944620" cy="34971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00" y="509329"/>
            <a:ext cx="4000500" cy="263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5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8600" y="11557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Classroom Words and Phrases:</a:t>
            </a:r>
          </a:p>
          <a:p>
            <a:endParaRPr lang="en-US" altLang="zh-TW" dirty="0"/>
          </a:p>
          <a:p>
            <a:r>
              <a:rPr lang="en-US" altLang="zh-TW" dirty="0"/>
              <a:t>Teacher</a:t>
            </a:r>
          </a:p>
          <a:p>
            <a:endParaRPr lang="en-US" altLang="zh-TW" dirty="0"/>
          </a:p>
          <a:p>
            <a:r>
              <a:rPr lang="en-US" altLang="zh-TW" dirty="0"/>
              <a:t>Student</a:t>
            </a:r>
          </a:p>
          <a:p>
            <a:endParaRPr lang="en-US" altLang="zh-TW" dirty="0"/>
          </a:p>
          <a:p>
            <a:r>
              <a:rPr lang="en-US" altLang="zh-TW" dirty="0"/>
              <a:t>Desk</a:t>
            </a:r>
          </a:p>
          <a:p>
            <a:endParaRPr lang="en-US" altLang="zh-TW" dirty="0"/>
          </a:p>
          <a:p>
            <a:r>
              <a:rPr lang="en-US" altLang="zh-TW" dirty="0"/>
              <a:t>Pencil </a:t>
            </a:r>
          </a:p>
          <a:p>
            <a:endParaRPr lang="en-US" altLang="zh-TW" dirty="0"/>
          </a:p>
          <a:p>
            <a:r>
              <a:rPr lang="en-US" altLang="zh-TW" dirty="0"/>
              <a:t>Paper</a:t>
            </a:r>
          </a:p>
          <a:p>
            <a:endParaRPr lang="en-US" altLang="zh-TW" dirty="0"/>
          </a:p>
          <a:p>
            <a:r>
              <a:rPr lang="en-US" altLang="zh-TW" dirty="0"/>
              <a:t>Book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431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Classroom Words and Phrases:</a:t>
            </a:r>
          </a:p>
          <a:p>
            <a:endParaRPr lang="en-US" altLang="zh-TW" dirty="0"/>
          </a:p>
          <a:p>
            <a:r>
              <a:rPr lang="en-US" altLang="zh-TW" dirty="0"/>
              <a:t>Teacher</a:t>
            </a:r>
          </a:p>
          <a:p>
            <a:endParaRPr lang="en-US" altLang="zh-TW" dirty="0"/>
          </a:p>
          <a:p>
            <a:r>
              <a:rPr lang="en-US" altLang="zh-TW" dirty="0"/>
              <a:t>Student</a:t>
            </a:r>
          </a:p>
          <a:p>
            <a:endParaRPr lang="en-US" altLang="zh-TW" dirty="0"/>
          </a:p>
          <a:p>
            <a:r>
              <a:rPr lang="en-US" altLang="zh-TW" dirty="0"/>
              <a:t>Desk</a:t>
            </a:r>
          </a:p>
          <a:p>
            <a:endParaRPr lang="en-US" altLang="zh-TW" dirty="0"/>
          </a:p>
          <a:p>
            <a:r>
              <a:rPr lang="en-US" altLang="zh-TW" dirty="0"/>
              <a:t>Pencil </a:t>
            </a:r>
          </a:p>
          <a:p>
            <a:endParaRPr lang="en-US" altLang="zh-TW" dirty="0"/>
          </a:p>
          <a:p>
            <a:r>
              <a:rPr lang="en-US" altLang="zh-TW" dirty="0"/>
              <a:t>Paper</a:t>
            </a:r>
          </a:p>
          <a:p>
            <a:endParaRPr lang="en-US" altLang="zh-TW" dirty="0"/>
          </a:p>
          <a:p>
            <a:r>
              <a:rPr lang="en-US" altLang="zh-TW" dirty="0"/>
              <a:t>Book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143000"/>
            <a:ext cx="4132263" cy="413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2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Classroom Words and Phrases: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Desk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 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143000"/>
            <a:ext cx="4132263" cy="413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9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Classroom Words and Phrases:</a:t>
            </a:r>
          </a:p>
          <a:p>
            <a:endParaRPr lang="en-US" altLang="zh-TW" dirty="0"/>
          </a:p>
          <a:p>
            <a:r>
              <a:rPr lang="en-US" altLang="zh-TW" dirty="0"/>
              <a:t>Teacher</a:t>
            </a:r>
          </a:p>
          <a:p>
            <a:endParaRPr lang="en-US" altLang="zh-TW" dirty="0"/>
          </a:p>
          <a:p>
            <a:r>
              <a:rPr lang="en-US" altLang="zh-TW" dirty="0"/>
              <a:t>Desk</a:t>
            </a:r>
          </a:p>
          <a:p>
            <a:endParaRPr lang="en-US" altLang="zh-TW" dirty="0"/>
          </a:p>
          <a:p>
            <a:r>
              <a:rPr lang="en-US" altLang="zh-TW" dirty="0"/>
              <a:t>Pencil</a:t>
            </a:r>
          </a:p>
          <a:p>
            <a:endParaRPr lang="en-US" altLang="zh-TW" dirty="0"/>
          </a:p>
          <a:p>
            <a:r>
              <a:rPr lang="en-US" altLang="zh-TW" dirty="0"/>
              <a:t>Student </a:t>
            </a:r>
          </a:p>
          <a:p>
            <a:endParaRPr lang="en-US" altLang="zh-TW" dirty="0"/>
          </a:p>
          <a:p>
            <a:r>
              <a:rPr lang="en-US" altLang="zh-TW" dirty="0"/>
              <a:t>Paper</a:t>
            </a:r>
          </a:p>
          <a:p>
            <a:endParaRPr lang="en-US" altLang="zh-TW" dirty="0"/>
          </a:p>
          <a:p>
            <a:r>
              <a:rPr lang="en-US" altLang="zh-TW" dirty="0"/>
              <a:t>Book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912" y="1353383"/>
            <a:ext cx="4401410" cy="292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9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1286</TotalTime>
  <Words>240</Words>
  <Application>Microsoft Office PowerPoint</Application>
  <PresentationFormat>Widescreen</PresentationFormat>
  <Paragraphs>231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新細明體</vt:lpstr>
      <vt:lpstr>Arial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28</cp:revision>
  <dcterms:created xsi:type="dcterms:W3CDTF">2018-08-20T00:55:37Z</dcterms:created>
  <dcterms:modified xsi:type="dcterms:W3CDTF">2018-09-14T08:06:10Z</dcterms:modified>
</cp:coreProperties>
</file>