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2" r:id="rId4"/>
    <p:sldId id="260" r:id="rId5"/>
    <p:sldId id="263" r:id="rId6"/>
    <p:sldId id="277" r:id="rId7"/>
    <p:sldId id="265" r:id="rId8"/>
    <p:sldId id="266" r:id="rId9"/>
    <p:sldId id="267" r:id="rId10"/>
    <p:sldId id="273" r:id="rId11"/>
    <p:sldId id="275" r:id="rId12"/>
    <p:sldId id="276" r:id="rId13"/>
    <p:sldId id="280" r:id="rId14"/>
    <p:sldId id="261" r:id="rId15"/>
    <p:sldId id="268" r:id="rId16"/>
    <p:sldId id="278" r:id="rId17"/>
    <p:sldId id="274" r:id="rId18"/>
    <p:sldId id="270" r:id="rId19"/>
    <p:sldId id="279" r:id="rId20"/>
    <p:sldId id="281" r:id="rId21"/>
    <p:sldId id="271" r:id="rId22"/>
    <p:sldId id="257" r:id="rId23"/>
    <p:sldId id="258" r:id="rId24"/>
    <p:sldId id="25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533099"/>
            <a:ext cx="8825658" cy="974543"/>
          </a:xfrm>
        </p:spPr>
        <p:txBody>
          <a:bodyPr/>
          <a:lstStyle/>
          <a:p>
            <a:r>
              <a:rPr lang="en-US" altLang="zh-TW" dirty="0"/>
              <a:t>Hot checked-in places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6" y="3736429"/>
            <a:ext cx="3196328" cy="22387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680" y="3736429"/>
            <a:ext cx="2030796" cy="21756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955" y="625696"/>
            <a:ext cx="2637613" cy="14740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9055" y="625696"/>
            <a:ext cx="2572407" cy="170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2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81F2EE-C612-4FBF-842F-F99848662D1D}"/>
              </a:ext>
            </a:extLst>
          </p:cNvPr>
          <p:cNvSpPr txBox="1"/>
          <p:nvPr/>
        </p:nvSpPr>
        <p:spPr>
          <a:xfrm>
            <a:off x="2307695" y="1382548"/>
            <a:ext cx="78555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The actor acts on the stage.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The actor acts well.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The actor acts well on the stage.</a:t>
            </a:r>
          </a:p>
          <a:p>
            <a:endParaRPr lang="en-US" sz="3600" dirty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The actor acts on the stage well.</a:t>
            </a:r>
          </a:p>
        </p:txBody>
      </p:sp>
    </p:spTree>
    <p:extLst>
      <p:ext uri="{BB962C8B-B14F-4D97-AF65-F5344CB8AC3E}">
        <p14:creationId xmlns:p14="http://schemas.microsoft.com/office/powerpoint/2010/main" val="3567556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tamarind restaurant ken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990" y="3315564"/>
            <a:ext cx="4280010" cy="31364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10129"/>
            <a:ext cx="3487505" cy="37419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756" y="160338"/>
            <a:ext cx="4334573" cy="28897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41200" y="4099035"/>
            <a:ext cx="2979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</a:rPr>
              <a:t>Tamarind Restaurant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6512" y="881236"/>
            <a:ext cx="1814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>
                <a:solidFill>
                  <a:schemeClr val="bg1"/>
                </a:solidFill>
              </a:rPr>
              <a:t>Kenya</a:t>
            </a:r>
            <a:endParaRPr lang="zh-TW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35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tamarind restaurant ken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990" y="3315564"/>
            <a:ext cx="4280010" cy="3136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41200" y="4099035"/>
            <a:ext cx="2979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</a:rPr>
              <a:t>Tamarind Restaurant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174735"/>
            <a:ext cx="4039116" cy="30256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3786158"/>
            <a:ext cx="3292366" cy="266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974543"/>
          </a:xfrm>
        </p:spPr>
        <p:txBody>
          <a:bodyPr/>
          <a:lstStyle/>
          <a:p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0D6A2E-32A6-4C57-8197-83C38947EF8B}"/>
              </a:ext>
            </a:extLst>
          </p:cNvPr>
          <p:cNvSpPr txBox="1"/>
          <p:nvPr/>
        </p:nvSpPr>
        <p:spPr>
          <a:xfrm>
            <a:off x="536028" y="601845"/>
            <a:ext cx="108151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Kitchen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Restaurant			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Cook</a:t>
            </a:r>
          </a:p>
          <a:p>
            <a:r>
              <a:rPr lang="en-US" sz="2800" dirty="0">
                <a:solidFill>
                  <a:schemeClr val="bg1"/>
                </a:solidFill>
              </a:rPr>
              <a:t>				</a:t>
            </a:r>
          </a:p>
          <a:p>
            <a:r>
              <a:rPr lang="en-US" sz="2800" dirty="0">
                <a:solidFill>
                  <a:schemeClr val="bg1"/>
                </a:solidFill>
              </a:rPr>
              <a:t>Waiter</a:t>
            </a:r>
          </a:p>
          <a:p>
            <a:r>
              <a:rPr lang="en-US" sz="2800" dirty="0">
                <a:solidFill>
                  <a:schemeClr val="bg1"/>
                </a:solidFill>
              </a:rPr>
              <a:t>				</a:t>
            </a:r>
          </a:p>
          <a:p>
            <a:r>
              <a:rPr lang="en-US" sz="2800" dirty="0">
                <a:solidFill>
                  <a:schemeClr val="bg1"/>
                </a:solidFill>
              </a:rPr>
              <a:t>Waitress			</a:t>
            </a:r>
          </a:p>
        </p:txBody>
      </p:sp>
    </p:spTree>
    <p:extLst>
      <p:ext uri="{BB962C8B-B14F-4D97-AF65-F5344CB8AC3E}">
        <p14:creationId xmlns:p14="http://schemas.microsoft.com/office/powerpoint/2010/main" val="1127148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90DB4-3332-43C3-9C46-7985D7CB2B8A}"/>
              </a:ext>
            </a:extLst>
          </p:cNvPr>
          <p:cNvSpPr txBox="1"/>
          <p:nvPr/>
        </p:nvSpPr>
        <p:spPr>
          <a:xfrm>
            <a:off x="2535382" y="1562793"/>
            <a:ext cx="686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Jerry likes to eat seafood.</a:t>
            </a:r>
          </a:p>
        </p:txBody>
      </p:sp>
    </p:spTree>
    <p:extLst>
      <p:ext uri="{BB962C8B-B14F-4D97-AF65-F5344CB8AC3E}">
        <p14:creationId xmlns:p14="http://schemas.microsoft.com/office/powerpoint/2010/main" val="3283648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90DB4-3332-43C3-9C46-7985D7CB2B8A}"/>
              </a:ext>
            </a:extLst>
          </p:cNvPr>
          <p:cNvSpPr txBox="1"/>
          <p:nvPr/>
        </p:nvSpPr>
        <p:spPr>
          <a:xfrm>
            <a:off x="2535382" y="1562793"/>
            <a:ext cx="68663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Jerry likes to eat seafood.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likes to eat ice cream.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4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90DB4-3332-43C3-9C46-7985D7CB2B8A}"/>
              </a:ext>
            </a:extLst>
          </p:cNvPr>
          <p:cNvSpPr txBox="1"/>
          <p:nvPr/>
        </p:nvSpPr>
        <p:spPr>
          <a:xfrm>
            <a:off x="2535382" y="1562793"/>
            <a:ext cx="68663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Jerry likes to eat seafood.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likes to eat ice cream.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does not like to eat beef.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499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90DB4-3332-43C3-9C46-7985D7CB2B8A}"/>
              </a:ext>
            </a:extLst>
          </p:cNvPr>
          <p:cNvSpPr txBox="1"/>
          <p:nvPr/>
        </p:nvSpPr>
        <p:spPr>
          <a:xfrm>
            <a:off x="2557684" y="514578"/>
            <a:ext cx="686631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Jerry likes to eat seafood.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likes to eat ice cream.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does not like to eat beef.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and	</a:t>
            </a:r>
            <a:r>
              <a:rPr lang="en-US" sz="3600" dirty="0">
                <a:solidFill>
                  <a:schemeClr val="bg1"/>
                </a:solidFill>
              </a:rPr>
              <a:t>										</a:t>
            </a:r>
            <a:r>
              <a:rPr lang="en-US" sz="3600" dirty="0">
                <a:solidFill>
                  <a:srgbClr val="FFFF00"/>
                </a:solidFill>
              </a:rPr>
              <a:t>but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74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90DB4-3332-43C3-9C46-7985D7CB2B8A}"/>
              </a:ext>
            </a:extLst>
          </p:cNvPr>
          <p:cNvSpPr txBox="1"/>
          <p:nvPr/>
        </p:nvSpPr>
        <p:spPr>
          <a:xfrm>
            <a:off x="2568039" y="626622"/>
            <a:ext cx="68663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Jerry likes to eat seafood.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likes to ice cream.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does not like to eat beef.</a:t>
            </a:r>
          </a:p>
          <a:p>
            <a:endParaRPr lang="en-US" sz="3600" dirty="0"/>
          </a:p>
          <a:p>
            <a:r>
              <a:rPr lang="en-US" sz="3600" dirty="0">
                <a:solidFill>
                  <a:srgbClr val="FFFF00"/>
                </a:solidFill>
              </a:rPr>
              <a:t>Jerry likes to eat seafood </a:t>
            </a:r>
            <a:r>
              <a:rPr lang="en-US" sz="3600" dirty="0">
                <a:solidFill>
                  <a:schemeClr val="accent3"/>
                </a:solidFill>
              </a:rPr>
              <a:t>and</a:t>
            </a:r>
            <a:r>
              <a:rPr lang="en-US" sz="3600" dirty="0">
                <a:solidFill>
                  <a:srgbClr val="FFFF00"/>
                </a:solidFill>
              </a:rPr>
              <a:t> ice cream, </a:t>
            </a:r>
            <a:r>
              <a:rPr lang="en-US" sz="3600" dirty="0">
                <a:solidFill>
                  <a:schemeClr val="accent3"/>
                </a:solidFill>
              </a:rPr>
              <a:t>but</a:t>
            </a:r>
            <a:r>
              <a:rPr lang="en-US" sz="3600" dirty="0">
                <a:solidFill>
                  <a:srgbClr val="FFFF00"/>
                </a:solidFill>
              </a:rPr>
              <a:t> he does not like to eat beef.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70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90DB4-3332-43C3-9C46-7985D7CB2B8A}"/>
              </a:ext>
            </a:extLst>
          </p:cNvPr>
          <p:cNvSpPr txBox="1"/>
          <p:nvPr/>
        </p:nvSpPr>
        <p:spPr>
          <a:xfrm>
            <a:off x="2568039" y="626622"/>
            <a:ext cx="686631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Jerry likes to eat seafood.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likes to ice cream.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Jerry does not like to eat beef.</a:t>
            </a:r>
          </a:p>
          <a:p>
            <a:endParaRPr lang="en-US" sz="3600" dirty="0"/>
          </a:p>
          <a:p>
            <a:r>
              <a:rPr lang="en-US" sz="3600" dirty="0">
                <a:solidFill>
                  <a:srgbClr val="FFFF00"/>
                </a:solidFill>
              </a:rPr>
              <a:t>Jerry likes to eat seafood </a:t>
            </a:r>
            <a:r>
              <a:rPr lang="en-US" sz="3600" dirty="0">
                <a:solidFill>
                  <a:schemeClr val="accent3"/>
                </a:solidFill>
              </a:rPr>
              <a:t>and</a:t>
            </a:r>
            <a:r>
              <a:rPr lang="en-US" sz="3600" dirty="0">
                <a:solidFill>
                  <a:srgbClr val="FFFF00"/>
                </a:solidFill>
              </a:rPr>
              <a:t> ice cream </a:t>
            </a:r>
            <a:r>
              <a:rPr lang="en-US" sz="3600" dirty="0">
                <a:solidFill>
                  <a:schemeClr val="accent3"/>
                </a:solidFill>
              </a:rPr>
              <a:t>but</a:t>
            </a:r>
            <a:r>
              <a:rPr lang="en-US" sz="3600" dirty="0">
                <a:solidFill>
                  <a:srgbClr val="FFFF00"/>
                </a:solidFill>
              </a:rPr>
              <a:t> not beef.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6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974543"/>
          </a:xfrm>
        </p:spPr>
        <p:txBody>
          <a:bodyPr/>
          <a:lstStyle/>
          <a:p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0D6A2E-32A6-4C57-8197-83C38947EF8B}"/>
              </a:ext>
            </a:extLst>
          </p:cNvPr>
          <p:cNvSpPr txBox="1"/>
          <p:nvPr/>
        </p:nvSpPr>
        <p:spPr>
          <a:xfrm>
            <a:off x="693683" y="586491"/>
            <a:ext cx="108151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Actor				World				Kitchen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Actress				Restaurant		Favorite		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Movie 				Cook				Really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Play					Waiter				Great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Theater				Waitress			Everyone</a:t>
            </a:r>
          </a:p>
        </p:txBody>
      </p:sp>
    </p:spTree>
    <p:extLst>
      <p:ext uri="{BB962C8B-B14F-4D97-AF65-F5344CB8AC3E}">
        <p14:creationId xmlns:p14="http://schemas.microsoft.com/office/powerpoint/2010/main" val="811549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974543"/>
          </a:xfrm>
        </p:spPr>
        <p:txBody>
          <a:bodyPr/>
          <a:lstStyle/>
          <a:p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br>
              <a:rPr lang="en-US" altLang="zh-TW" sz="3600" dirty="0"/>
            </a:b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0D6A2E-32A6-4C57-8197-83C38947EF8B}"/>
              </a:ext>
            </a:extLst>
          </p:cNvPr>
          <p:cNvSpPr txBox="1"/>
          <p:nvPr/>
        </p:nvSpPr>
        <p:spPr>
          <a:xfrm>
            <a:off x="693683" y="586491"/>
            <a:ext cx="108151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World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Favorite		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Really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Great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Everyone</a:t>
            </a:r>
          </a:p>
        </p:txBody>
      </p:sp>
    </p:spTree>
    <p:extLst>
      <p:ext uri="{BB962C8B-B14F-4D97-AF65-F5344CB8AC3E}">
        <p14:creationId xmlns:p14="http://schemas.microsoft.com/office/powerpoint/2010/main" val="3527492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1655379"/>
            <a:ext cx="225446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chemeClr val="bg1"/>
                </a:solidFill>
              </a:rPr>
              <a:t>Group 1</a:t>
            </a:r>
          </a:p>
          <a:p>
            <a:endParaRPr lang="en-US" altLang="zh-TW" sz="3600" dirty="0">
              <a:solidFill>
                <a:schemeClr val="bg1"/>
              </a:solidFill>
            </a:endParaRPr>
          </a:p>
          <a:p>
            <a:r>
              <a:rPr lang="en-US" altLang="zh-TW" sz="3600" dirty="0">
                <a:solidFill>
                  <a:schemeClr val="bg1"/>
                </a:solidFill>
              </a:rPr>
              <a:t>Cook</a:t>
            </a:r>
          </a:p>
          <a:p>
            <a:endParaRPr lang="en-US" altLang="zh-TW" sz="3600" dirty="0">
              <a:solidFill>
                <a:schemeClr val="bg1"/>
              </a:solidFill>
            </a:endParaRPr>
          </a:p>
          <a:p>
            <a:r>
              <a:rPr lang="en-US" altLang="zh-TW" sz="3600" dirty="0">
                <a:solidFill>
                  <a:schemeClr val="bg1"/>
                </a:solidFill>
              </a:rPr>
              <a:t>Everyone</a:t>
            </a:r>
          </a:p>
          <a:p>
            <a:endParaRPr lang="en-US" altLang="zh-TW" sz="3600" dirty="0">
              <a:solidFill>
                <a:schemeClr val="bg1"/>
              </a:solidFill>
            </a:endParaRPr>
          </a:p>
          <a:p>
            <a:r>
              <a:rPr lang="en-US" altLang="zh-TW" sz="3600" dirty="0">
                <a:solidFill>
                  <a:schemeClr val="bg1"/>
                </a:solidFill>
              </a:rPr>
              <a:t>World</a:t>
            </a:r>
          </a:p>
          <a:p>
            <a:endParaRPr lang="en-US" altLang="zh-TW" sz="3600" dirty="0">
              <a:solidFill>
                <a:schemeClr val="bg1"/>
              </a:solidFill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26524" y="1655379"/>
            <a:ext cx="27747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rgbClr val="FFFF00"/>
                </a:solidFill>
              </a:rPr>
              <a:t>Group 2</a:t>
            </a:r>
          </a:p>
          <a:p>
            <a:endParaRPr lang="en-US" altLang="zh-TW" sz="3600" dirty="0">
              <a:solidFill>
                <a:srgbClr val="FFFF00"/>
              </a:solidFill>
            </a:endParaRPr>
          </a:p>
          <a:p>
            <a:r>
              <a:rPr lang="en-US" altLang="zh-TW" sz="3600" dirty="0">
                <a:solidFill>
                  <a:srgbClr val="FFFF00"/>
                </a:solidFill>
              </a:rPr>
              <a:t>Restaurant</a:t>
            </a:r>
          </a:p>
          <a:p>
            <a:endParaRPr lang="en-US" altLang="zh-TW" sz="3600" dirty="0">
              <a:solidFill>
                <a:srgbClr val="FFFF00"/>
              </a:solidFill>
            </a:endParaRPr>
          </a:p>
          <a:p>
            <a:r>
              <a:rPr lang="en-US" altLang="zh-TW" sz="3600" dirty="0">
                <a:solidFill>
                  <a:srgbClr val="FFFF00"/>
                </a:solidFill>
              </a:rPr>
              <a:t>Waiter</a:t>
            </a:r>
          </a:p>
          <a:p>
            <a:endParaRPr lang="en-US" altLang="zh-TW" sz="3600" dirty="0">
              <a:solidFill>
                <a:srgbClr val="FFFF00"/>
              </a:solidFill>
            </a:endParaRPr>
          </a:p>
          <a:p>
            <a:r>
              <a:rPr lang="en-US" altLang="zh-TW" sz="3600" dirty="0">
                <a:solidFill>
                  <a:srgbClr val="FFFF00"/>
                </a:solidFill>
              </a:rPr>
              <a:t>Really</a:t>
            </a:r>
          </a:p>
          <a:p>
            <a:endParaRPr lang="en-US" altLang="zh-TW" sz="3600" dirty="0">
              <a:solidFill>
                <a:schemeClr val="bg1"/>
              </a:solidFill>
            </a:endParaRPr>
          </a:p>
          <a:p>
            <a:endParaRPr lang="zh-TW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1744" y="1655379"/>
            <a:ext cx="26564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rgbClr val="FFC000"/>
                </a:solidFill>
              </a:rPr>
              <a:t>Group 3</a:t>
            </a:r>
          </a:p>
          <a:p>
            <a:endParaRPr lang="en-US" altLang="zh-TW" sz="3600" dirty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Everyone</a:t>
            </a:r>
          </a:p>
          <a:p>
            <a:endParaRPr lang="en-US" altLang="zh-TW" sz="3600" dirty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Great</a:t>
            </a:r>
          </a:p>
          <a:p>
            <a:endParaRPr lang="en-US" altLang="zh-TW" sz="3200" dirty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Restaurant</a:t>
            </a:r>
          </a:p>
          <a:p>
            <a:endParaRPr lang="en-US" altLang="zh-TW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48951" y="1718009"/>
            <a:ext cx="264860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Group 4</a:t>
            </a:r>
          </a:p>
          <a:p>
            <a:endParaRPr lang="en-US" altLang="zh-TW" sz="36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World</a:t>
            </a:r>
          </a:p>
          <a:p>
            <a:endParaRPr lang="en-US" altLang="zh-TW" sz="36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Restaurant</a:t>
            </a:r>
          </a:p>
          <a:p>
            <a:endParaRPr lang="en-US" altLang="zh-TW" sz="32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3200" dirty="0">
                <a:solidFill>
                  <a:schemeClr val="accent6">
                    <a:lumMod val="75000"/>
                  </a:schemeClr>
                </a:solidFill>
              </a:rPr>
              <a:t>Famous</a:t>
            </a:r>
            <a:endParaRPr lang="zh-TW" alt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19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taiwan danc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773" y="791724"/>
            <a:ext cx="4288220" cy="28432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800" y="4461642"/>
            <a:ext cx="7267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chemeClr val="bg1"/>
                </a:solidFill>
              </a:rPr>
              <a:t>The people are dancing.</a:t>
            </a:r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32970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taiwan danc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773" y="791724"/>
            <a:ext cx="4288220" cy="28432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6455" y="4414345"/>
            <a:ext cx="7267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chemeClr val="bg1"/>
                </a:solidFill>
              </a:rPr>
              <a:t>The people are dancing.</a:t>
            </a:r>
          </a:p>
          <a:p>
            <a:endParaRPr lang="en-US" altLang="zh-TW" sz="3600" dirty="0">
              <a:solidFill>
                <a:schemeClr val="bg1"/>
              </a:solidFill>
            </a:endParaRPr>
          </a:p>
          <a:p>
            <a:r>
              <a:rPr lang="en-US" altLang="zh-TW" sz="3600" dirty="0">
                <a:solidFill>
                  <a:schemeClr val="bg1"/>
                </a:solidFill>
              </a:rPr>
              <a:t>The people are singing.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392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taiwan danc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773" y="791724"/>
            <a:ext cx="4288220" cy="28432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88931" y="4020207"/>
            <a:ext cx="726790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chemeClr val="bg1"/>
                </a:solidFill>
              </a:rPr>
              <a:t>The people are dancing.</a:t>
            </a:r>
          </a:p>
          <a:p>
            <a:endParaRPr lang="en-US" altLang="zh-TW" sz="2800" dirty="0">
              <a:solidFill>
                <a:schemeClr val="bg1"/>
              </a:solidFill>
            </a:endParaRPr>
          </a:p>
          <a:p>
            <a:r>
              <a:rPr lang="en-US" altLang="zh-TW" sz="2800" dirty="0">
                <a:solidFill>
                  <a:schemeClr val="bg1"/>
                </a:solidFill>
              </a:rPr>
              <a:t>The people are singing.</a:t>
            </a:r>
          </a:p>
          <a:p>
            <a:endParaRPr lang="en-US" altLang="zh-TW" sz="2800" dirty="0"/>
          </a:p>
          <a:p>
            <a:r>
              <a:rPr lang="en-US" altLang="zh-TW" sz="2800" dirty="0">
                <a:solidFill>
                  <a:srgbClr val="FFFF00"/>
                </a:solidFill>
              </a:rPr>
              <a:t>The people are dancing and singing.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525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927" y="936171"/>
            <a:ext cx="8825658" cy="974543"/>
          </a:xfrm>
        </p:spPr>
        <p:txBody>
          <a:bodyPr/>
          <a:lstStyle/>
          <a:p>
            <a:r>
              <a:rPr lang="en-US" altLang="zh-TW" dirty="0"/>
              <a:t>Great Britain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8846" y="5168796"/>
            <a:ext cx="8825658" cy="861420"/>
          </a:xfrm>
        </p:spPr>
        <p:txBody>
          <a:bodyPr>
            <a:normAutofit fontScale="25000" lnSpcReduction="20000"/>
          </a:bodyPr>
          <a:lstStyle/>
          <a:p>
            <a:endParaRPr lang="en-US" altLang="zh-TW" dirty="0">
              <a:solidFill>
                <a:schemeClr val="bg1"/>
              </a:solidFill>
            </a:endParaRPr>
          </a:p>
          <a:p>
            <a:endParaRPr lang="en-US" altLang="zh-TW" dirty="0">
              <a:solidFill>
                <a:schemeClr val="bg1"/>
              </a:solidFill>
            </a:endParaRPr>
          </a:p>
          <a:p>
            <a:endParaRPr lang="en-US" altLang="zh-TW" dirty="0">
              <a:solidFill>
                <a:schemeClr val="bg1"/>
              </a:solidFill>
            </a:endParaRPr>
          </a:p>
          <a:p>
            <a:r>
              <a:rPr lang="en-US" altLang="zh-TW" sz="14400" dirty="0">
                <a:solidFill>
                  <a:schemeClr val="bg1"/>
                </a:solidFill>
              </a:rPr>
              <a:t>The Globe Theater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D3B0B6-75C1-44AC-90BF-EBD450187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436" y="779478"/>
            <a:ext cx="3034953" cy="2378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E9182A-DE41-4B1E-A5C8-852C41C46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852" y="2601686"/>
            <a:ext cx="3869577" cy="26071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5F2B9A-7356-45CA-809D-C51925318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436" y="3524543"/>
            <a:ext cx="4243184" cy="25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13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globe theaterãçåçæå°çµæ">
            <a:extLst>
              <a:ext uri="{FF2B5EF4-FFF2-40B4-BE49-F238E27FC236}">
                <a16:creationId xmlns:a16="http://schemas.microsoft.com/office/drawing/2014/main" id="{3180CE8C-7556-49F8-830C-6E6D4737B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25" y="3719819"/>
            <a:ext cx="4243995" cy="250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globe theaterãçåçæå°çµæ">
            <a:extLst>
              <a:ext uri="{FF2B5EF4-FFF2-40B4-BE49-F238E27FC236}">
                <a16:creationId xmlns:a16="http://schemas.microsoft.com/office/drawing/2014/main" id="{0E0A5884-6089-435F-9CBC-E451A81AD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867" y="3719819"/>
            <a:ext cx="3767322" cy="250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ãshakespeareãçåçæå°çµæ">
            <a:extLst>
              <a:ext uri="{FF2B5EF4-FFF2-40B4-BE49-F238E27FC236}">
                <a16:creationId xmlns:a16="http://schemas.microsoft.com/office/drawing/2014/main" id="{474418F7-279A-4727-9E12-69E50BCCE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867" y="369361"/>
            <a:ext cx="2547257" cy="294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076028-515F-4F77-912D-EF0E49C4FBD3}"/>
              </a:ext>
            </a:extLst>
          </p:cNvPr>
          <p:cNvSpPr/>
          <p:nvPr/>
        </p:nvSpPr>
        <p:spPr>
          <a:xfrm>
            <a:off x="447756" y="1343896"/>
            <a:ext cx="43236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The Globe Theater</a:t>
            </a:r>
          </a:p>
        </p:txBody>
      </p:sp>
    </p:spTree>
    <p:extLst>
      <p:ext uri="{BB962C8B-B14F-4D97-AF65-F5344CB8AC3E}">
        <p14:creationId xmlns:p14="http://schemas.microsoft.com/office/powerpoint/2010/main" val="39353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globe theaterãçåçæå°çµæ">
            <a:extLst>
              <a:ext uri="{FF2B5EF4-FFF2-40B4-BE49-F238E27FC236}">
                <a16:creationId xmlns:a16="http://schemas.microsoft.com/office/drawing/2014/main" id="{3180CE8C-7556-49F8-830C-6E6D4737B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25" y="3719819"/>
            <a:ext cx="4243995" cy="250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globe theaterãçåçæå°çµæ">
            <a:extLst>
              <a:ext uri="{FF2B5EF4-FFF2-40B4-BE49-F238E27FC236}">
                <a16:creationId xmlns:a16="http://schemas.microsoft.com/office/drawing/2014/main" id="{0E0A5884-6089-435F-9CBC-E451A81AD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867" y="3719819"/>
            <a:ext cx="3767322" cy="250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ãshakespeareãçåçæå°çµæ">
            <a:extLst>
              <a:ext uri="{FF2B5EF4-FFF2-40B4-BE49-F238E27FC236}">
                <a16:creationId xmlns:a16="http://schemas.microsoft.com/office/drawing/2014/main" id="{474418F7-279A-4727-9E12-69E50BCCE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29" y="195942"/>
            <a:ext cx="2547257" cy="294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8666E6-0595-4C72-A83A-1EEB89D6CD99}"/>
              </a:ext>
            </a:extLst>
          </p:cNvPr>
          <p:cNvSpPr txBox="1"/>
          <p:nvPr/>
        </p:nvSpPr>
        <p:spPr>
          <a:xfrm>
            <a:off x="964276" y="906087"/>
            <a:ext cx="3449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William Shakespeare</a:t>
            </a:r>
          </a:p>
        </p:txBody>
      </p:sp>
    </p:spTree>
    <p:extLst>
      <p:ext uri="{BB962C8B-B14F-4D97-AF65-F5344CB8AC3E}">
        <p14:creationId xmlns:p14="http://schemas.microsoft.com/office/powerpoint/2010/main" val="2327138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094" y="2088297"/>
            <a:ext cx="3440609" cy="31753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5558" y="2088297"/>
            <a:ext cx="4361579" cy="31753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44134" y="691376"/>
            <a:ext cx="4438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Liang </a:t>
            </a:r>
            <a:r>
              <a:rPr lang="en-US" altLang="zh-TW" sz="3600" dirty="0" err="1"/>
              <a:t>Shiqiu</a:t>
            </a:r>
            <a:endParaRPr lang="en-US" altLang="zh-TW" sz="3600" dirty="0"/>
          </a:p>
          <a:p>
            <a:pPr algn="ctr"/>
            <a:r>
              <a:rPr lang="zh-TW" altLang="en-US" sz="2800" b="1" dirty="0"/>
              <a:t>梁實秋</a:t>
            </a:r>
          </a:p>
        </p:txBody>
      </p:sp>
    </p:spTree>
    <p:extLst>
      <p:ext uri="{BB962C8B-B14F-4D97-AF65-F5344CB8AC3E}">
        <p14:creationId xmlns:p14="http://schemas.microsoft.com/office/powerpoint/2010/main" val="283652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81F2EE-C612-4FBF-842F-F99848662D1D}"/>
              </a:ext>
            </a:extLst>
          </p:cNvPr>
          <p:cNvSpPr txBox="1"/>
          <p:nvPr/>
        </p:nvSpPr>
        <p:spPr>
          <a:xfrm>
            <a:off x="315309" y="2349062"/>
            <a:ext cx="11524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The actor acts on the stage.</a:t>
            </a:r>
          </a:p>
        </p:txBody>
      </p:sp>
    </p:spTree>
    <p:extLst>
      <p:ext uri="{BB962C8B-B14F-4D97-AF65-F5344CB8AC3E}">
        <p14:creationId xmlns:p14="http://schemas.microsoft.com/office/powerpoint/2010/main" val="3012734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81F2EE-C612-4FBF-842F-F99848662D1D}"/>
              </a:ext>
            </a:extLst>
          </p:cNvPr>
          <p:cNvSpPr txBox="1"/>
          <p:nvPr/>
        </p:nvSpPr>
        <p:spPr>
          <a:xfrm>
            <a:off x="1014153" y="2319251"/>
            <a:ext cx="108572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The actor acts on the stage.</a:t>
            </a:r>
          </a:p>
          <a:p>
            <a:endParaRPr lang="en-US" sz="5400" dirty="0">
              <a:solidFill>
                <a:schemeClr val="bg1"/>
              </a:solidFill>
            </a:endParaRPr>
          </a:p>
          <a:p>
            <a:r>
              <a:rPr lang="en-US" sz="5400" dirty="0">
                <a:solidFill>
                  <a:schemeClr val="bg1"/>
                </a:solidFill>
              </a:rPr>
              <a:t>The actor acts well.</a:t>
            </a:r>
          </a:p>
        </p:txBody>
      </p:sp>
    </p:spTree>
    <p:extLst>
      <p:ext uri="{BB962C8B-B14F-4D97-AF65-F5344CB8AC3E}">
        <p14:creationId xmlns:p14="http://schemas.microsoft.com/office/powerpoint/2010/main" val="2140341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81F2EE-C612-4FBF-842F-F99848662D1D}"/>
              </a:ext>
            </a:extLst>
          </p:cNvPr>
          <p:cNvSpPr txBox="1"/>
          <p:nvPr/>
        </p:nvSpPr>
        <p:spPr>
          <a:xfrm>
            <a:off x="1014153" y="2319251"/>
            <a:ext cx="78555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The actor acts on the stage.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The actor acts well.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The actor acts well on the stage.</a:t>
            </a:r>
          </a:p>
        </p:txBody>
      </p:sp>
    </p:spTree>
    <p:extLst>
      <p:ext uri="{BB962C8B-B14F-4D97-AF65-F5344CB8AC3E}">
        <p14:creationId xmlns:p14="http://schemas.microsoft.com/office/powerpoint/2010/main" val="5745839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770</TotalTime>
  <Words>279</Words>
  <Application>Microsoft Office PowerPoint</Application>
  <PresentationFormat>Widescreen</PresentationFormat>
  <Paragraphs>128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新細明體</vt:lpstr>
      <vt:lpstr>Arial</vt:lpstr>
      <vt:lpstr>Century Gothic</vt:lpstr>
      <vt:lpstr>Wingdings 3</vt:lpstr>
      <vt:lpstr>Ion Boardroom</vt:lpstr>
      <vt:lpstr>Hot checked-in places</vt:lpstr>
      <vt:lpstr>           </vt:lpstr>
      <vt:lpstr>Great Britain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Traveling the World!</dc:title>
  <dc:creator>user</dc:creator>
  <cp:lastModifiedBy>Bonsall, Jonathan Mason</cp:lastModifiedBy>
  <cp:revision>26</cp:revision>
  <dcterms:created xsi:type="dcterms:W3CDTF">2018-09-25T06:54:42Z</dcterms:created>
  <dcterms:modified xsi:type="dcterms:W3CDTF">2018-10-03T22:48:59Z</dcterms:modified>
</cp:coreProperties>
</file>