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58" r:id="rId3"/>
    <p:sldId id="262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919" autoAdjust="0"/>
  </p:normalViewPr>
  <p:slideViewPr>
    <p:cSldViewPr>
      <p:cViewPr varScale="1">
        <p:scale>
          <a:sx n="58" d="100"/>
          <a:sy n="58" d="100"/>
        </p:scale>
        <p:origin x="192" y="-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8446A-F64F-465A-9C0E-D39E5E2CE2E9}" type="datetimeFigureOut">
              <a:rPr lang="zh-TW" altLang="en-US" smtClean="0"/>
              <a:t>2024/9/3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0784E-F508-4238-9953-85327F017D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1646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0784E-F508-4238-9953-85327F017DA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8087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0784E-F508-4238-9953-85327F017DA6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9075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6225-6137-487F-8089-1AF6A4EF2F04}" type="datetimeFigureOut">
              <a:rPr lang="zh-TW" altLang="en-US" smtClean="0"/>
              <a:pPr/>
              <a:t>2024/9/3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8146-1FA5-468D-B077-C5CCE9974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6225-6137-487F-8089-1AF6A4EF2F04}" type="datetimeFigureOut">
              <a:rPr lang="zh-TW" altLang="en-US" smtClean="0"/>
              <a:pPr/>
              <a:t>2024/9/3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8146-1FA5-468D-B077-C5CCE9974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6225-6137-487F-8089-1AF6A4EF2F04}" type="datetimeFigureOut">
              <a:rPr lang="zh-TW" altLang="en-US" smtClean="0"/>
              <a:pPr/>
              <a:t>2024/9/3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8146-1FA5-468D-B077-C5CCE9974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6225-6137-487F-8089-1AF6A4EF2F04}" type="datetimeFigureOut">
              <a:rPr lang="zh-TW" altLang="en-US" smtClean="0"/>
              <a:pPr/>
              <a:t>2024/9/3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8146-1FA5-468D-B077-C5CCE9974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6225-6137-487F-8089-1AF6A4EF2F04}" type="datetimeFigureOut">
              <a:rPr lang="zh-TW" altLang="en-US" smtClean="0"/>
              <a:pPr/>
              <a:t>2024/9/3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8146-1FA5-468D-B077-C5CCE9974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6225-6137-487F-8089-1AF6A4EF2F04}" type="datetimeFigureOut">
              <a:rPr lang="zh-TW" altLang="en-US" smtClean="0"/>
              <a:pPr/>
              <a:t>2024/9/3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8146-1FA5-468D-B077-C5CCE9974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6225-6137-487F-8089-1AF6A4EF2F04}" type="datetimeFigureOut">
              <a:rPr lang="zh-TW" altLang="en-US" smtClean="0"/>
              <a:pPr/>
              <a:t>2024/9/3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8146-1FA5-468D-B077-C5CCE9974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6225-6137-487F-8089-1AF6A4EF2F04}" type="datetimeFigureOut">
              <a:rPr lang="zh-TW" altLang="en-US" smtClean="0"/>
              <a:pPr/>
              <a:t>2024/9/3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8146-1FA5-468D-B077-C5CCE9974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6225-6137-487F-8089-1AF6A4EF2F04}" type="datetimeFigureOut">
              <a:rPr lang="zh-TW" altLang="en-US" smtClean="0"/>
              <a:pPr/>
              <a:t>2024/9/3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8146-1FA5-468D-B077-C5CCE9974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6225-6137-487F-8089-1AF6A4EF2F04}" type="datetimeFigureOut">
              <a:rPr lang="zh-TW" altLang="en-US" smtClean="0"/>
              <a:pPr/>
              <a:t>2024/9/3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8146-1FA5-468D-B077-C5CCE9974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6225-6137-487F-8089-1AF6A4EF2F04}" type="datetimeFigureOut">
              <a:rPr lang="zh-TW" altLang="en-US" smtClean="0"/>
              <a:pPr/>
              <a:t>2024/9/3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8146-1FA5-468D-B077-C5CCE9974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E6225-6137-487F-8089-1AF6A4EF2F04}" type="datetimeFigureOut">
              <a:rPr lang="zh-TW" altLang="en-US" smtClean="0"/>
              <a:pPr/>
              <a:t>2024/9/3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A8146-1FA5-468D-B077-C5CCE9974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3B557362-39BD-4684-B235-5C756C9AE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719455"/>
              </p:ext>
            </p:extLst>
          </p:nvPr>
        </p:nvGraphicFramePr>
        <p:xfrm>
          <a:off x="305779" y="5176862"/>
          <a:ext cx="8532441" cy="17124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1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9236">
                <a:tc>
                  <a:txBody>
                    <a:bodyPr/>
                    <a:lstStyle/>
                    <a:p>
                      <a:r>
                        <a:rPr lang="zh-TW" altLang="en-US" sz="2000"/>
                        <a:t>主食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鮮蔬炒麵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主菜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清蒸蔬菜捲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236"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副菜</a:t>
                      </a:r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滷味燙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副菜</a:t>
                      </a:r>
                      <a:r>
                        <a:rPr lang="en-US" altLang="zh-TW" sz="2000"/>
                        <a:t>2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地瓜薯條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副菜</a:t>
                      </a:r>
                      <a:r>
                        <a:rPr lang="en-US" altLang="zh-TW" sz="2000" dirty="0"/>
                        <a:t>3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深綠時蔬</a:t>
                      </a:r>
                      <a:endParaRPr lang="zh-TW" altLang="en-US" sz="2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016">
                <a:tc>
                  <a:txBody>
                    <a:bodyPr/>
                    <a:lstStyle/>
                    <a:p>
                      <a:r>
                        <a:rPr lang="zh-TW" altLang="en-US" sz="2000"/>
                        <a:t>湯品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大滷湯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圖片 3">
            <a:extLst>
              <a:ext uri="{FF2B5EF4-FFF2-40B4-BE49-F238E27FC236}">
                <a16:creationId xmlns:a16="http://schemas.microsoft.com/office/drawing/2014/main" id="{1D77C653-963F-4D01-817E-8A2A310351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8356" y="-2000250"/>
            <a:ext cx="5143499" cy="914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9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A1F337C4-9F71-45E3-A6A6-EDB0F057E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58944"/>
              </p:ext>
            </p:extLst>
          </p:nvPr>
        </p:nvGraphicFramePr>
        <p:xfrm>
          <a:off x="305779" y="5145512"/>
          <a:ext cx="8532441" cy="21243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5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1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9236">
                <a:tc>
                  <a:txBody>
                    <a:bodyPr/>
                    <a:lstStyle/>
                    <a:p>
                      <a:r>
                        <a:rPr lang="zh-TW" altLang="en-US" sz="2000"/>
                        <a:t>主食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麥片飯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主菜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咖哩雞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236"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副菜</a:t>
                      </a:r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客家小炒</a:t>
                      </a:r>
                      <a:endParaRPr lang="en-US" altLang="zh-TW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副菜</a:t>
                      </a:r>
                      <a:r>
                        <a:rPr lang="en-US" altLang="zh-TW" sz="2000"/>
                        <a:t>2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脆炒筍丁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副菜</a:t>
                      </a:r>
                      <a:r>
                        <a:rPr lang="en-US" altLang="zh-TW" sz="2000" dirty="0"/>
                        <a:t>3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深綠時蔬</a:t>
                      </a:r>
                      <a:endParaRPr lang="zh-TW" altLang="en-US" sz="2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016"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湯品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時瓜針菇湯		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圖片 3">
            <a:extLst>
              <a:ext uri="{FF2B5EF4-FFF2-40B4-BE49-F238E27FC236}">
                <a16:creationId xmlns:a16="http://schemas.microsoft.com/office/drawing/2014/main" id="{B41C3507-6F21-439D-BA97-42C0772F30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00251" y="-1998237"/>
            <a:ext cx="5143499" cy="91439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A1F337C4-9F71-45E3-A6A6-EDB0F057E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043273"/>
              </p:ext>
            </p:extLst>
          </p:nvPr>
        </p:nvGraphicFramePr>
        <p:xfrm>
          <a:off x="305778" y="5301208"/>
          <a:ext cx="8532441" cy="17124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1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9236">
                <a:tc>
                  <a:txBody>
                    <a:bodyPr/>
                    <a:lstStyle/>
                    <a:p>
                      <a:r>
                        <a:rPr lang="zh-TW" altLang="en-US" sz="2000"/>
                        <a:t>主食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燕麥飯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主菜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三杯雞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236"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副菜</a:t>
                      </a:r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咖哩蒸蛋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副菜</a:t>
                      </a:r>
                      <a:r>
                        <a:rPr lang="en-US" altLang="zh-TW" sz="2000" dirty="0"/>
                        <a:t>2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招牌肉羹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副菜</a:t>
                      </a:r>
                      <a:r>
                        <a:rPr lang="en-US" altLang="zh-TW" sz="2000" dirty="0"/>
                        <a:t>3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深綠時蔬</a:t>
                      </a:r>
                      <a:endParaRPr lang="zh-TW" altLang="en-US" sz="2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016"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湯品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味噌湯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  <a:endParaRPr lang="zh-TW" altLang="en-US" sz="2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圖片 3">
            <a:extLst>
              <a:ext uri="{FF2B5EF4-FFF2-40B4-BE49-F238E27FC236}">
                <a16:creationId xmlns:a16="http://schemas.microsoft.com/office/drawing/2014/main" id="{52FC1AA1-2A2C-4482-8D91-D582E796A7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00248" y="-2018235"/>
            <a:ext cx="5143499" cy="914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575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2607</TotalTime>
  <Words>99</Words>
  <Application>Microsoft Office PowerPoint</Application>
  <PresentationFormat>如螢幕大小 (4:3)</PresentationFormat>
  <Paragraphs>38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新細明體</vt:lpstr>
      <vt:lpstr>Arial</vt:lpstr>
      <vt:lpstr>Calibri</vt:lpstr>
      <vt:lpstr>Office 佈景主題</vt:lpstr>
      <vt:lpstr>PowerPoint 簡報</vt:lpstr>
      <vt:lpstr>PowerPoint 簡報</vt:lpstr>
      <vt:lpstr>PowerPoint 簡報</vt:lpstr>
    </vt:vector>
  </TitlesOfParts>
  <Company>AfuGhostXP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Administrator</dc:creator>
  <cp:lastModifiedBy>user</cp:lastModifiedBy>
  <cp:revision>627</cp:revision>
  <dcterms:created xsi:type="dcterms:W3CDTF">2013-11-10T23:46:13Z</dcterms:created>
  <dcterms:modified xsi:type="dcterms:W3CDTF">2024-09-03T04:41:00Z</dcterms:modified>
</cp:coreProperties>
</file>