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66" r:id="rId3"/>
    <p:sldMasterId id="2147483669" r:id="rId4"/>
    <p:sldMasterId id="2147483671" r:id="rId5"/>
    <p:sldMasterId id="2147483775" r:id="rId6"/>
  </p:sldMasterIdLst>
  <p:notesMasterIdLst>
    <p:notesMasterId r:id="rId26"/>
  </p:notesMasterIdLst>
  <p:sldIdLst>
    <p:sldId id="411" r:id="rId7"/>
    <p:sldId id="466" r:id="rId8"/>
    <p:sldId id="467" r:id="rId9"/>
    <p:sldId id="498" r:id="rId10"/>
    <p:sldId id="496" r:id="rId11"/>
    <p:sldId id="497" r:id="rId12"/>
    <p:sldId id="492" r:id="rId13"/>
    <p:sldId id="493" r:id="rId14"/>
    <p:sldId id="494" r:id="rId15"/>
    <p:sldId id="471" r:id="rId16"/>
    <p:sldId id="481" r:id="rId17"/>
    <p:sldId id="482" r:id="rId18"/>
    <p:sldId id="483" r:id="rId19"/>
    <p:sldId id="484" r:id="rId20"/>
    <p:sldId id="485" r:id="rId21"/>
    <p:sldId id="486" r:id="rId22"/>
    <p:sldId id="489" r:id="rId23"/>
    <p:sldId id="490" r:id="rId24"/>
    <p:sldId id="436" r:id="rId25"/>
  </p:sldIdLst>
  <p:sldSz cx="9144000" cy="6858000" type="screen4x3"/>
  <p:notesSz cx="6858000" cy="9144000"/>
  <p:defaultTextStyle>
    <a:defPPr>
      <a:defRPr lang="ko-KR"/>
    </a:defPPr>
    <a:lvl1pPr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1pPr>
    <a:lvl2pPr marL="4572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2pPr>
    <a:lvl3pPr marL="9144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3pPr>
    <a:lvl4pPr marL="13716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4pPr>
    <a:lvl5pPr marL="18288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5pPr>
    <a:lvl6pPr marL="22860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6pPr>
    <a:lvl7pPr marL="27432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7pPr>
    <a:lvl8pPr marL="32004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8pPr>
    <a:lvl9pPr marL="36576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9pPr>
  </p:defaultTextStyle>
  <p:extLst>
    <p:ext uri="{EFAFB233-063F-42B5-8137-9DF3F51BA10A}">
      <p15:sldGuideLst xmlns:p15="http://schemas.microsoft.com/office/powerpoint/2012/main">
        <p15:guide id="1" orient="horz" userDrawn="1">
          <p15:clr>
            <a:srgbClr val="A4A3A4"/>
          </p15:clr>
        </p15:guide>
        <p15:guide id="2" pos="57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42B97B"/>
    <a:srgbClr val="8BD6C9"/>
    <a:srgbClr val="FFFFFF"/>
    <a:srgbClr val="FF8D2F"/>
    <a:srgbClr val="FF7200"/>
    <a:srgbClr val="F67A7A"/>
    <a:srgbClr val="F45A5A"/>
    <a:srgbClr val="F9AD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94660"/>
  </p:normalViewPr>
  <p:slideViewPr>
    <p:cSldViewPr>
      <p:cViewPr varScale="1">
        <p:scale>
          <a:sx n="105" d="100"/>
          <a:sy n="105" d="100"/>
        </p:scale>
        <p:origin x="1836" y="78"/>
      </p:cViewPr>
      <p:guideLst>
        <p:guide orient="horz"/>
        <p:guide pos="5738"/>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9218" name="머리글 개체 틀 1"/>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sz="1200">
                <a:latin typeface="Malgun Gothic" pitchFamily="34" charset="-127"/>
                <a:ea typeface="Malgun Gothic" pitchFamily="34" charset="-127"/>
              </a:defRPr>
            </a:lvl1pPr>
          </a:lstStyle>
          <a:p>
            <a:pPr>
              <a:defRPr/>
            </a:pPr>
            <a:endParaRPr lang="ko-KR" altLang="en-US"/>
          </a:p>
        </p:txBody>
      </p:sp>
      <p:sp>
        <p:nvSpPr>
          <p:cNvPr id="9219" name="날짜 개체 틀 2"/>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latinLnBrk="1" hangingPunct="1">
              <a:buFont typeface="Arial" panose="020B0604020202020204" pitchFamily="34" charset="0"/>
              <a:buNone/>
              <a:defRPr sz="1200">
                <a:latin typeface="Malgun Gothic" pitchFamily="34" charset="-127"/>
                <a:ea typeface="Malgun Gothic" pitchFamily="34" charset="-127"/>
              </a:defRPr>
            </a:lvl1pPr>
          </a:lstStyle>
          <a:p>
            <a:pPr>
              <a:defRPr/>
            </a:pPr>
            <a:fld id="{CCD717A7-4CF4-4748-B4EE-3162DA96FC5F}" type="datetimeFigureOut">
              <a:rPr lang="ko-KR" altLang="en-US"/>
              <a:pPr>
                <a:defRPr/>
              </a:pPr>
              <a:t>2018-10-04</a:t>
            </a:fld>
            <a:endParaRPr lang="ko-KR" altLang="en-US"/>
          </a:p>
        </p:txBody>
      </p:sp>
      <p:sp>
        <p:nvSpPr>
          <p:cNvPr id="7172" name="슬라이드 이미지 개체 틀 3"/>
          <p:cNvSpPr>
            <a:spLocks noGrp="1" noRot="1" noChangeAspect="1" noChangeArrowheads="1"/>
          </p:cNvSpPr>
          <p:nvPr>
            <p:ph type="sldImg" idx="2"/>
          </p:nvPr>
        </p:nvSpPr>
        <p:spPr bwMode="auto">
          <a:xfrm>
            <a:off x="1143000" y="6858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
        <p:nvSpPr>
          <p:cNvPr id="9221" name="슬라이드 노트 개체 틀 4"/>
          <p:cNvSpPr>
            <a:spLocks noGrp="1" noChangeArrowheads="1"/>
          </p:cNvSpPr>
          <p:nvPr>
            <p:ph type="body" sz="quarter" idx="3"/>
          </p:nvPr>
        </p:nvSpPr>
        <p:spPr bwMode="auto">
          <a:xfrm>
            <a:off x="685800" y="4343400"/>
            <a:ext cx="5486400" cy="4114800"/>
          </a:xfrm>
          <a:prstGeom prst="rect">
            <a:avLst/>
          </a:prstGeom>
          <a:noFill/>
          <a:ln w="12700" cmpd="sng">
            <a:noFill/>
            <a:miter lim="800000"/>
            <a:headEnd/>
            <a:tailEnd/>
          </a:ln>
        </p:spPr>
        <p:txBody>
          <a:bodyPr vert="horz" wrap="square" lIns="91440" tIns="45720" rIns="91440" bIns="45720" numCol="1" anchor="ctr" anchorCtr="0" compatLnSpc="1">
            <a:prstTxWarp prst="textNoShape">
              <a:avLst/>
            </a:prstTxWarp>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9222" name="바닥글 개체 틀 5"/>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1" latinLnBrk="1" hangingPunct="1">
              <a:buFont typeface="Arial" panose="020B0604020202020204" pitchFamily="34" charset="0"/>
              <a:buNone/>
              <a:defRPr sz="1200">
                <a:latin typeface="Malgun Gothic" pitchFamily="34" charset="-127"/>
                <a:ea typeface="Malgun Gothic" pitchFamily="34" charset="-127"/>
              </a:defRPr>
            </a:lvl1pPr>
          </a:lstStyle>
          <a:p>
            <a:pPr>
              <a:defRPr/>
            </a:pPr>
            <a:endParaRPr lang="ko-KR" altLang="en-US"/>
          </a:p>
        </p:txBody>
      </p:sp>
      <p:sp>
        <p:nvSpPr>
          <p:cNvPr id="9223" name="슬라이드 번호 개체 틀 6"/>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1" latinLnBrk="1" hangingPunct="1">
              <a:buFont typeface="Arial" panose="020B0604020202020204" pitchFamily="34" charset="0"/>
              <a:buNone/>
              <a:defRPr sz="1200">
                <a:latin typeface="Malgun Gothic" panose="020B0503020000020004" pitchFamily="34" charset="-127"/>
                <a:ea typeface="Malgun Gothic" panose="020B0503020000020004" pitchFamily="34" charset="-127"/>
              </a:defRPr>
            </a:lvl1pPr>
          </a:lstStyle>
          <a:p>
            <a:pPr>
              <a:defRPr/>
            </a:pPr>
            <a:fld id="{7FB9462C-75BF-4518-8B24-AD03F2F29B18}" type="slidenum">
              <a:rPr lang="ko-KR" altLang="en-US"/>
              <a:pPr>
                <a:defRPr/>
              </a:pPr>
              <a:t>‹#›</a:t>
            </a:fld>
            <a:endParaRPr lang="ko-KR" altLang="en-US"/>
          </a:p>
        </p:txBody>
      </p:sp>
    </p:spTree>
    <p:extLst>
      <p:ext uri="{BB962C8B-B14F-4D97-AF65-F5344CB8AC3E}">
        <p14:creationId xmlns:p14="http://schemas.microsoft.com/office/powerpoint/2010/main" val="2800804886"/>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1pPr>
    <a:lvl2pPr marL="4572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2pPr>
    <a:lvl3pPr marL="9144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3pPr>
    <a:lvl4pPr marL="13716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4pPr>
    <a:lvl5pPr marL="18288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a:xfrm>
            <a:off x="1143000" y="685800"/>
            <a:ext cx="4572000" cy="3429000"/>
          </a:xfrm>
        </p:spPr>
      </p:sp>
      <p:sp>
        <p:nvSpPr>
          <p:cNvPr id="9219" name="备注占位符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smtClean="0"/>
          </a:p>
        </p:txBody>
      </p:sp>
      <p:sp>
        <p:nvSpPr>
          <p:cNvPr id="9220"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fld id="{3E4B6067-04AF-4E1C-BF8B-7CFF6C29561D}" type="slidenum">
              <a:rPr lang="ko-KR" altLang="en-US" smtClean="0">
                <a:latin typeface="Malgun Gothic" panose="020B0503020000020004" pitchFamily="34" charset="-127"/>
                <a:ea typeface="Malgun Gothic" panose="020B0503020000020004" pitchFamily="34" charset="-127"/>
              </a:rPr>
              <a:pPr/>
              <a:t>1</a:t>
            </a:fld>
            <a:endParaRPr lang="ko-KR" altLang="en-US" smtClean="0">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val="4057633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p:cNvSpPr>
            <a:spLocks noGrp="1" noRot="1" noChangeAspect="1" noTextEdit="1"/>
          </p:cNvSpPr>
          <p:nvPr>
            <p:ph type="sldImg"/>
          </p:nvPr>
        </p:nvSpPr>
        <p:spPr>
          <a:xfrm>
            <a:off x="1143000" y="685800"/>
            <a:ext cx="4572000" cy="3429000"/>
          </a:xfrm>
        </p:spPr>
      </p:sp>
      <p:sp>
        <p:nvSpPr>
          <p:cNvPr id="23555" name="备注占位符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smtClean="0"/>
          </a:p>
        </p:txBody>
      </p:sp>
      <p:sp>
        <p:nvSpPr>
          <p:cNvPr id="2355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D3F8E9B3-1D07-4411-AA8B-A82EE180E930}" type="slidenum">
              <a:rPr kumimoji="0" lang="ko-KR" altLang="en-US" sz="1200" b="0" i="0" u="none" strike="noStrike" kern="1200" cap="none" spc="0" normalizeH="0" baseline="0" noProof="0" smtClean="0">
                <a:ln>
                  <a:noFill/>
                </a:ln>
                <a:solidFill>
                  <a:srgbClr val="000000"/>
                </a:solidFill>
                <a:effectLst/>
                <a:uLnTx/>
                <a:uFillTx/>
                <a:latin typeface="Malgun Gothic" panose="020B0503020000020004" pitchFamily="34" charset="-127"/>
                <a:ea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2</a:t>
            </a:fld>
            <a:endParaRPr kumimoji="0" lang="ko-KR" altLang="en-US" sz="1200" b="0" i="0" u="none" strike="noStrike" kern="1200" cap="none" spc="0" normalizeH="0" baseline="0" noProof="0" smtClean="0">
              <a:ln>
                <a:noFill/>
              </a:ln>
              <a:solidFill>
                <a:srgbClr val="000000"/>
              </a:solidFill>
              <a:effectLst/>
              <a:uLnTx/>
              <a:uFillTx/>
              <a:latin typeface="Malgun Gothic" panose="020B0503020000020004" pitchFamily="34" charset="-127"/>
              <a:ea typeface="Malgun Gothic" panose="020B0503020000020004" pitchFamily="34" charset="-127"/>
              <a:cs typeface="+mn-cs"/>
            </a:endParaRPr>
          </a:p>
        </p:txBody>
      </p:sp>
    </p:spTree>
    <p:extLst>
      <p:ext uri="{BB962C8B-B14F-4D97-AF65-F5344CB8AC3E}">
        <p14:creationId xmlns:p14="http://schemas.microsoft.com/office/powerpoint/2010/main" val="775349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60D2BB77-FCC1-4D0B-8B13-597AB7CE4F60}" type="slidenum">
              <a:rPr kumimoji="0" lang="zh-CN" altLang="en-US" sz="1200" b="0" i="0" u="none" strike="noStrike" kern="1200" cap="none" spc="0" normalizeH="0" baseline="0" noProof="0" smtClean="0">
                <a:ln>
                  <a:noFill/>
                </a:ln>
                <a:solidFill>
                  <a:srgbClr val="000000"/>
                </a:solidFill>
                <a:effectLst/>
                <a:uLnTx/>
                <a:uFillTx/>
                <a:latin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7</a:t>
            </a:fld>
            <a:endParaRPr kumimoji="0" lang="zh-CN" altLang="en-US" sz="1200" b="0" i="0" u="none" strike="noStrike" kern="1200" cap="none" spc="0" normalizeH="0" baseline="0" noProof="0">
              <a:ln>
                <a:noFill/>
              </a:ln>
              <a:solidFill>
                <a:srgbClr val="000000"/>
              </a:solidFill>
              <a:effectLst/>
              <a:uLnTx/>
              <a:uFillTx/>
              <a:latin typeface="Malgun Gothic" panose="020B0503020000020004" pitchFamily="34" charset="-127"/>
              <a:cs typeface="+mn-cs"/>
            </a:endParaRPr>
          </a:p>
        </p:txBody>
      </p:sp>
    </p:spTree>
    <p:extLst>
      <p:ext uri="{BB962C8B-B14F-4D97-AF65-F5344CB8AC3E}">
        <p14:creationId xmlns:p14="http://schemas.microsoft.com/office/powerpoint/2010/main" val="3654714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60D2BB77-FCC1-4D0B-8B13-597AB7CE4F60}" type="slidenum">
              <a:rPr kumimoji="0" lang="zh-CN" altLang="en-US" sz="1200" b="0" i="0" u="none" strike="noStrike" kern="1200" cap="none" spc="0" normalizeH="0" baseline="0" noProof="0" smtClean="0">
                <a:ln>
                  <a:noFill/>
                </a:ln>
                <a:solidFill>
                  <a:srgbClr val="000000"/>
                </a:solidFill>
                <a:effectLst/>
                <a:uLnTx/>
                <a:uFillTx/>
                <a:latin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8</a:t>
            </a:fld>
            <a:endParaRPr kumimoji="0" lang="zh-CN" altLang="en-US" sz="1200" b="0" i="0" u="none" strike="noStrike" kern="1200" cap="none" spc="0" normalizeH="0" baseline="0" noProof="0">
              <a:ln>
                <a:noFill/>
              </a:ln>
              <a:solidFill>
                <a:srgbClr val="000000"/>
              </a:solidFill>
              <a:effectLst/>
              <a:uLnTx/>
              <a:uFillTx/>
              <a:latin typeface="Malgun Gothic" panose="020B0503020000020004" pitchFamily="34" charset="-127"/>
              <a:cs typeface="+mn-cs"/>
            </a:endParaRPr>
          </a:p>
        </p:txBody>
      </p:sp>
    </p:spTree>
    <p:extLst>
      <p:ext uri="{BB962C8B-B14F-4D97-AF65-F5344CB8AC3E}">
        <p14:creationId xmlns:p14="http://schemas.microsoft.com/office/powerpoint/2010/main" val="1515531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60D2BB77-FCC1-4D0B-8B13-597AB7CE4F60}" type="slidenum">
              <a:rPr kumimoji="0" lang="zh-CN" altLang="en-US" sz="1200" b="0" i="0" u="none" strike="noStrike" kern="1200" cap="none" spc="0" normalizeH="0" baseline="0" noProof="0" smtClean="0">
                <a:ln>
                  <a:noFill/>
                </a:ln>
                <a:solidFill>
                  <a:srgbClr val="000000"/>
                </a:solidFill>
                <a:effectLst/>
                <a:uLnTx/>
                <a:uFillTx/>
                <a:latin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9</a:t>
            </a:fld>
            <a:endParaRPr kumimoji="0" lang="zh-CN" altLang="en-US" sz="1200" b="0" i="0" u="none" strike="noStrike" kern="1200" cap="none" spc="0" normalizeH="0" baseline="0" noProof="0">
              <a:ln>
                <a:noFill/>
              </a:ln>
              <a:solidFill>
                <a:srgbClr val="000000"/>
              </a:solidFill>
              <a:effectLst/>
              <a:uLnTx/>
              <a:uFillTx/>
              <a:latin typeface="Malgun Gothic" panose="020B0503020000020004" pitchFamily="34" charset="-127"/>
              <a:cs typeface="+mn-cs"/>
            </a:endParaRPr>
          </a:p>
        </p:txBody>
      </p:sp>
    </p:spTree>
    <p:extLst>
      <p:ext uri="{BB962C8B-B14F-4D97-AF65-F5344CB8AC3E}">
        <p14:creationId xmlns:p14="http://schemas.microsoft.com/office/powerpoint/2010/main" val="3501714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p:cNvSpPr>
            <a:spLocks noGrp="1" noRot="1" noChangeAspect="1" noTextEdit="1"/>
          </p:cNvSpPr>
          <p:nvPr>
            <p:ph type="sldImg"/>
          </p:nvPr>
        </p:nvSpPr>
        <p:spPr>
          <a:xfrm>
            <a:off x="1143000" y="685800"/>
            <a:ext cx="4572000" cy="3429000"/>
          </a:xfrm>
        </p:spPr>
      </p:sp>
      <p:sp>
        <p:nvSpPr>
          <p:cNvPr id="23555" name="备注占位符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smtClean="0"/>
          </a:p>
        </p:txBody>
      </p:sp>
      <p:sp>
        <p:nvSpPr>
          <p:cNvPr id="2355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D3F8E9B3-1D07-4411-AA8B-A82EE180E930}" type="slidenum">
              <a:rPr kumimoji="0" lang="ko-KR" altLang="en-US" sz="1200" b="0" i="0" u="none" strike="noStrike" kern="1200" cap="none" spc="0" normalizeH="0" baseline="0" noProof="0" smtClean="0">
                <a:ln>
                  <a:noFill/>
                </a:ln>
                <a:solidFill>
                  <a:srgbClr val="000000"/>
                </a:solidFill>
                <a:effectLst/>
                <a:uLnTx/>
                <a:uFillTx/>
                <a:latin typeface="Malgun Gothic" panose="020B0503020000020004" pitchFamily="34" charset="-127"/>
                <a:ea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10</a:t>
            </a:fld>
            <a:endParaRPr kumimoji="0" lang="ko-KR" altLang="en-US" sz="1200" b="0" i="0" u="none" strike="noStrike" kern="1200" cap="none" spc="0" normalizeH="0" baseline="0" noProof="0" smtClean="0">
              <a:ln>
                <a:noFill/>
              </a:ln>
              <a:solidFill>
                <a:srgbClr val="000000"/>
              </a:solidFill>
              <a:effectLst/>
              <a:uLnTx/>
              <a:uFillTx/>
              <a:latin typeface="Malgun Gothic" panose="020B0503020000020004" pitchFamily="34" charset="-127"/>
              <a:ea typeface="Malgun Gothic" panose="020B0503020000020004" pitchFamily="34" charset="-127"/>
              <a:cs typeface="+mn-cs"/>
            </a:endParaRPr>
          </a:p>
        </p:txBody>
      </p:sp>
    </p:spTree>
    <p:extLst>
      <p:ext uri="{BB962C8B-B14F-4D97-AF65-F5344CB8AC3E}">
        <p14:creationId xmlns:p14="http://schemas.microsoft.com/office/powerpoint/2010/main" val="210610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0D2BB77-FCC1-4D0B-8B13-597AB7CE4F60}" type="slidenum">
              <a:rPr lang="zh-CN" altLang="en-US" smtClean="0"/>
              <a:t>11</a:t>
            </a:fld>
            <a:endParaRPr lang="zh-CN" altLang="en-US"/>
          </a:p>
        </p:txBody>
      </p:sp>
    </p:spTree>
    <p:extLst>
      <p:ext uri="{BB962C8B-B14F-4D97-AF65-F5344CB8AC3E}">
        <p14:creationId xmlns:p14="http://schemas.microsoft.com/office/powerpoint/2010/main" val="391917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521038-2550-4193-B13F-4FC8C55861A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035795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521038-2550-4193-B13F-4FC8C55861A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395907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75B9FEB7-A007-407B-A8BE-946310A3B57C}" type="datetime1">
              <a:rPr lang="ko-KR" altLang="en-US"/>
              <a:pPr>
                <a:defRPr/>
              </a:pPr>
              <a:t>2018-10-04</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8B72AE37-1615-4CC0-9860-8267D1E4C010}" type="slidenum">
              <a:rPr lang="ko-KR" altLang="en-US"/>
              <a:pPr>
                <a:defRPr/>
              </a:pPr>
              <a:t>‹#›</a:t>
            </a:fld>
            <a:endParaRPr lang="ko-KR" altLang="en-US"/>
          </a:p>
        </p:txBody>
      </p:sp>
    </p:spTree>
    <p:extLst>
      <p:ext uri="{BB962C8B-B14F-4D97-AF65-F5344CB8AC3E}">
        <p14:creationId xmlns:p14="http://schemas.microsoft.com/office/powerpoint/2010/main" val="3910176043"/>
      </p:ext>
    </p:extLst>
  </p:cSld>
  <p:clrMapOvr>
    <a:masterClrMapping/>
  </p:clrMapOvr>
  <p:transition spd="slow" advTm="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6556F713-B51C-4691-9708-C5CE0936CA30}" type="datetime1">
              <a:rPr lang="ko-KR" altLang="en-US"/>
              <a:pPr>
                <a:defRPr/>
              </a:pPr>
              <a:t>2018-10-04</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47E72C05-BF34-460B-8DEF-61B5997F2E4A}" type="slidenum">
              <a:rPr lang="ko-KR" altLang="en-US"/>
              <a:pPr>
                <a:defRPr/>
              </a:pPr>
              <a:t>‹#›</a:t>
            </a:fld>
            <a:endParaRPr lang="ko-KR" altLang="en-US"/>
          </a:p>
        </p:txBody>
      </p:sp>
    </p:spTree>
    <p:extLst>
      <p:ext uri="{BB962C8B-B14F-4D97-AF65-F5344CB8AC3E}">
        <p14:creationId xmlns:p14="http://schemas.microsoft.com/office/powerpoint/2010/main" val="2886669419"/>
      </p:ext>
    </p:extLst>
  </p:cSld>
  <p:clrMapOvr>
    <a:masterClrMapping/>
  </p:clrMapOvr>
  <p:transition spd="slow"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320A5E3C-0674-4413-A0BA-A09054C7E76E}" type="datetime1">
              <a:rPr lang="ko-KR" altLang="en-US"/>
              <a:pPr>
                <a:defRPr/>
              </a:pPr>
              <a:t>2018-10-04</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85BD3AA3-5C6F-4F2E-B1BD-BE55813B7EF3}" type="slidenum">
              <a:rPr lang="ko-KR" altLang="en-US"/>
              <a:pPr>
                <a:defRPr/>
              </a:pPr>
              <a:t>‹#›</a:t>
            </a:fld>
            <a:endParaRPr lang="ko-KR" altLang="en-US"/>
          </a:p>
        </p:txBody>
      </p:sp>
    </p:spTree>
    <p:extLst>
      <p:ext uri="{BB962C8B-B14F-4D97-AF65-F5344CB8AC3E}">
        <p14:creationId xmlns:p14="http://schemas.microsoft.com/office/powerpoint/2010/main" val="3887268372"/>
      </p:ext>
    </p:extLst>
  </p:cSld>
  <p:clrMapOvr>
    <a:masterClrMapping/>
  </p:clrMapOvr>
  <p:transition spd="slow" advTm="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1874892370"/>
      </p:ext>
    </p:extLst>
  </p:cSld>
  <p:clrMapOvr>
    <a:masterClrMapping/>
  </p:clrMapOvr>
  <p:transition spd="slow"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2"/>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567695227"/>
      </p:ext>
    </p:extLst>
  </p:cSld>
  <p:clrMapOvr>
    <a:masterClrMapping/>
  </p:clrMapOvr>
  <p:transition spd="slow" advTm="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Tree>
    <p:extLst>
      <p:ext uri="{BB962C8B-B14F-4D97-AF65-F5344CB8AC3E}">
        <p14:creationId xmlns:p14="http://schemas.microsoft.com/office/powerpoint/2010/main" val="1195011581"/>
      </p:ext>
    </p:extLst>
  </p:cSld>
  <p:clrMapOvr>
    <a:masterClrMapping/>
  </p:clrMapOvr>
  <p:transition spd="slow" advTm="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5999806"/>
      </p:ext>
    </p:extLst>
  </p:cSld>
  <p:clrMapOvr>
    <a:masterClrMapping/>
  </p:clrMapOvr>
  <p:transition spd="slow"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174010915"/>
      </p:ext>
    </p:extLst>
  </p:cSld>
  <p:clrMapOvr>
    <a:masterClrMapping/>
  </p:clrMapOvr>
  <p:transition spd="slow" advTm="0">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739878725"/>
      </p:ext>
    </p:extLst>
  </p:cSld>
  <p:clrMapOvr>
    <a:masterClrMapping/>
  </p:clrMapOvr>
  <p:transition spd="slow" advTm="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5320925"/>
      </p:ext>
    </p:extLst>
  </p:cSld>
  <p:clrMapOvr>
    <a:masterClrMapping/>
  </p:clrMapOvr>
  <p:transition spd="slow" advTm="0">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4201340388"/>
      </p:ext>
    </p:extLst>
  </p:cSld>
  <p:clrMapOvr>
    <a:masterClrMapping/>
  </p:clrMapOvr>
  <p:transition spd="slow" advTm="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E6236ECD-884E-415B-8CD4-8BC90FC19BB6}" type="datetime1">
              <a:rPr lang="ko-KR" altLang="en-US"/>
              <a:pPr>
                <a:defRPr/>
              </a:pPr>
              <a:t>2018-10-04</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F275275E-1694-468E-BE23-937B1E94CBFA}" type="slidenum">
              <a:rPr lang="ko-KR" altLang="en-US"/>
              <a:pPr>
                <a:defRPr/>
              </a:pPr>
              <a:t>‹#›</a:t>
            </a:fld>
            <a:endParaRPr lang="ko-KR" altLang="en-US"/>
          </a:p>
        </p:txBody>
      </p:sp>
    </p:spTree>
    <p:extLst>
      <p:ext uri="{BB962C8B-B14F-4D97-AF65-F5344CB8AC3E}">
        <p14:creationId xmlns:p14="http://schemas.microsoft.com/office/powerpoint/2010/main" val="211573010"/>
      </p:ext>
    </p:extLst>
  </p:cSld>
  <p:clrMapOvr>
    <a:masterClrMapping/>
  </p:clrMapOvr>
  <p:transition spd="slow" advTm="0">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1049160552"/>
      </p:ext>
    </p:extLst>
  </p:cSld>
  <p:clrMapOvr>
    <a:masterClrMapping/>
  </p:clrMapOvr>
  <p:transition spd="slow" advTm="0">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2"/>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345745396"/>
      </p:ext>
    </p:extLst>
  </p:cSld>
  <p:clrMapOvr>
    <a:masterClrMapping/>
  </p:clrMapOvr>
  <p:transition spd="slow" advTm="0">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660482546"/>
      </p:ext>
    </p:extLst>
  </p:cSld>
  <p:clrMapOvr>
    <a:masterClrMapping/>
  </p:clrMapOvr>
  <p:transition spd="slow" advTm="0">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4022262548"/>
      </p:ext>
    </p:extLst>
  </p:cSld>
  <p:clrMapOvr>
    <a:masterClrMapping/>
  </p:clrMapOvr>
  <p:transition spd="slow" advTm="0">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673817"/>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841394595"/>
      </p:ext>
    </p:extLst>
  </p:cSld>
  <p:clrMapOvr>
    <a:masterClrMapping/>
  </p:clrMapOvr>
  <p:transition spd="slow" advTm="0">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Tree>
    <p:extLst>
      <p:ext uri="{BB962C8B-B14F-4D97-AF65-F5344CB8AC3E}">
        <p14:creationId xmlns:p14="http://schemas.microsoft.com/office/powerpoint/2010/main" val="1149772757"/>
      </p:ext>
    </p:extLst>
  </p:cSld>
  <p:clrMapOvr>
    <a:masterClrMapping/>
  </p:clrMapOvr>
  <p:transition spd="slow" advTm="0">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04981370"/>
      </p:ext>
    </p:extLst>
  </p:cSld>
  <p:clrMapOvr>
    <a:masterClrMapping/>
  </p:clrMapOvr>
  <p:transition spd="slow" advTm="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171543185"/>
      </p:ext>
    </p:extLst>
  </p:cSld>
  <p:clrMapOvr>
    <a:masterClrMapping/>
  </p:clrMapOvr>
  <p:transition spd="slow" advTm="0">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294312476"/>
      </p:ext>
    </p:extLst>
  </p:cSld>
  <p:clrMapOvr>
    <a:masterClrMapping/>
  </p:clrMapOvr>
  <p:transition spd="slow" advTm="0">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337009"/>
      </p:ext>
    </p:extLst>
  </p:cSld>
  <p:clrMapOvr>
    <a:masterClrMapping/>
  </p:clrMapOvr>
  <p:transition spd="slow" advTm="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3"/>
          <p:cNvSpPr>
            <a:spLocks noGrp="1" noChangeArrowheads="1"/>
          </p:cNvSpPr>
          <p:nvPr>
            <p:ph type="dt" sz="half" idx="10"/>
          </p:nvPr>
        </p:nvSpPr>
        <p:spPr>
          <a:ln/>
        </p:spPr>
        <p:txBody>
          <a:bodyPr/>
          <a:lstStyle>
            <a:lvl1pPr>
              <a:defRPr/>
            </a:lvl1pPr>
          </a:lstStyle>
          <a:p>
            <a:pPr>
              <a:defRPr/>
            </a:pPr>
            <a:fld id="{BCE2C030-A5F4-41BC-B7F7-68945544C784}" type="datetime1">
              <a:rPr lang="ko-KR" altLang="en-US"/>
              <a:pPr>
                <a:defRPr/>
              </a:pPr>
              <a:t>2018-10-04</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EC80A7AC-6A62-4582-8DB4-3F02497F4A0A}" type="slidenum">
              <a:rPr lang="ko-KR" altLang="en-US"/>
              <a:pPr>
                <a:defRPr/>
              </a:pPr>
              <a:t>‹#›</a:t>
            </a:fld>
            <a:endParaRPr lang="ko-KR" altLang="en-US"/>
          </a:p>
        </p:txBody>
      </p:sp>
    </p:spTree>
    <p:extLst>
      <p:ext uri="{BB962C8B-B14F-4D97-AF65-F5344CB8AC3E}">
        <p14:creationId xmlns:p14="http://schemas.microsoft.com/office/powerpoint/2010/main" val="3264953759"/>
      </p:ext>
    </p:extLst>
  </p:cSld>
  <p:clrMapOvr>
    <a:masterClrMapping/>
  </p:clrMapOvr>
  <p:transition spd="slow" advTm="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1871504720"/>
      </p:ext>
    </p:extLst>
  </p:cSld>
  <p:clrMapOvr>
    <a:masterClrMapping/>
  </p:clrMapOvr>
  <p:transition spd="slow" advTm="0">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294722427"/>
      </p:ext>
    </p:extLst>
  </p:cSld>
  <p:clrMapOvr>
    <a:masterClrMapping/>
  </p:clrMapOvr>
  <p:transition spd="slow" advTm="0">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673817"/>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703109239"/>
      </p:ext>
    </p:extLst>
  </p:cSld>
  <p:clrMapOvr>
    <a:masterClrMapping/>
  </p:clrMapOvr>
  <p:transition spd="slow" advTm="0">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525390913"/>
      </p:ext>
    </p:extLst>
  </p:cSld>
  <p:clrMapOvr>
    <a:masterClrMapping/>
  </p:clrMapOvr>
  <p:transition spd="slow" advTm="0">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1F6DEA27-BD46-4A19-B950-E3DAA359CBCC}"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A2EE6740-119E-4E10-B8CC-FE6E261D011A}" type="slidenum">
              <a:rPr lang="ko-KR" altLang="en-US"/>
              <a:pPr>
                <a:defRPr/>
              </a:pPr>
              <a:t>‹#›</a:t>
            </a:fld>
            <a:endParaRPr lang="ko-KR" altLang="en-US"/>
          </a:p>
        </p:txBody>
      </p:sp>
    </p:spTree>
    <p:extLst>
      <p:ext uri="{BB962C8B-B14F-4D97-AF65-F5344CB8AC3E}">
        <p14:creationId xmlns:p14="http://schemas.microsoft.com/office/powerpoint/2010/main" val="3392869427"/>
      </p:ext>
    </p:extLst>
  </p:cSld>
  <p:clrMapOvr>
    <a:masterClrMapping/>
  </p:clrMapOvr>
  <p:transition spd="slow" advTm="0">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F74E4024-8851-448D-AAF9-77600FDB434C}"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F891BCD0-540A-495A-BD1E-ECBDFC616B72}" type="slidenum">
              <a:rPr lang="ko-KR" altLang="en-US"/>
              <a:pPr>
                <a:defRPr/>
              </a:pPr>
              <a:t>‹#›</a:t>
            </a:fld>
            <a:endParaRPr lang="ko-KR" altLang="en-US"/>
          </a:p>
        </p:txBody>
      </p:sp>
    </p:spTree>
    <p:extLst>
      <p:ext uri="{BB962C8B-B14F-4D97-AF65-F5344CB8AC3E}">
        <p14:creationId xmlns:p14="http://schemas.microsoft.com/office/powerpoint/2010/main" val="3097473626"/>
      </p:ext>
    </p:extLst>
  </p:cSld>
  <p:clrMapOvr>
    <a:masterClrMapping/>
  </p:clrMapOvr>
  <p:transition spd="slow" advTm="0">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2"/>
          <p:cNvSpPr>
            <a:spLocks noGrp="1" noChangeArrowheads="1"/>
          </p:cNvSpPr>
          <p:nvPr>
            <p:ph type="dt" sz="half" idx="10"/>
          </p:nvPr>
        </p:nvSpPr>
        <p:spPr>
          <a:ln/>
        </p:spPr>
        <p:txBody>
          <a:bodyPr/>
          <a:lstStyle>
            <a:lvl1pPr>
              <a:defRPr/>
            </a:lvl1pPr>
          </a:lstStyle>
          <a:p>
            <a:pPr>
              <a:defRPr/>
            </a:pPr>
            <a:fld id="{AC2D5C39-1C59-48BB-B396-D9D89B2A7FBA}"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0548C0C6-F88F-4E1E-9C0F-4D825833E1B9}" type="slidenum">
              <a:rPr lang="ko-KR" altLang="en-US"/>
              <a:pPr>
                <a:defRPr/>
              </a:pPr>
              <a:t>‹#›</a:t>
            </a:fld>
            <a:endParaRPr lang="ko-KR" altLang="en-US"/>
          </a:p>
        </p:txBody>
      </p:sp>
    </p:spTree>
    <p:extLst>
      <p:ext uri="{BB962C8B-B14F-4D97-AF65-F5344CB8AC3E}">
        <p14:creationId xmlns:p14="http://schemas.microsoft.com/office/powerpoint/2010/main" val="1931178160"/>
      </p:ext>
    </p:extLst>
  </p:cSld>
  <p:clrMapOvr>
    <a:masterClrMapping/>
  </p:clrMapOvr>
  <p:transition spd="slow" advTm="0">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2"/>
          <p:cNvSpPr>
            <a:spLocks noGrp="1" noChangeArrowheads="1"/>
          </p:cNvSpPr>
          <p:nvPr>
            <p:ph type="dt" sz="half" idx="10"/>
          </p:nvPr>
        </p:nvSpPr>
        <p:spPr>
          <a:ln/>
        </p:spPr>
        <p:txBody>
          <a:bodyPr/>
          <a:lstStyle>
            <a:lvl1pPr>
              <a:defRPr/>
            </a:lvl1pPr>
          </a:lstStyle>
          <a:p>
            <a:pPr>
              <a:defRPr/>
            </a:pPr>
            <a:fld id="{5E091166-4862-4F49-8348-016329AB449C}" type="datetime1">
              <a:rPr lang="ko-KR" altLang="en-US"/>
              <a:pPr>
                <a:defRPr/>
              </a:pPr>
              <a:t>2018-10-04</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80EE07D0-BDA3-4A57-8852-2AAC68225D82}" type="slidenum">
              <a:rPr lang="ko-KR" altLang="en-US"/>
              <a:pPr>
                <a:defRPr/>
              </a:pPr>
              <a:t>‹#›</a:t>
            </a:fld>
            <a:endParaRPr lang="ko-KR" altLang="en-US"/>
          </a:p>
        </p:txBody>
      </p:sp>
    </p:spTree>
    <p:extLst>
      <p:ext uri="{BB962C8B-B14F-4D97-AF65-F5344CB8AC3E}">
        <p14:creationId xmlns:p14="http://schemas.microsoft.com/office/powerpoint/2010/main" val="921457002"/>
      </p:ext>
    </p:extLst>
  </p:cSld>
  <p:clrMapOvr>
    <a:masterClrMapping/>
  </p:clrMapOvr>
  <p:transition spd="slow" advTm="0">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2"/>
          <p:cNvSpPr>
            <a:spLocks noGrp="1" noChangeArrowheads="1"/>
          </p:cNvSpPr>
          <p:nvPr>
            <p:ph type="dt" sz="half" idx="10"/>
          </p:nvPr>
        </p:nvSpPr>
        <p:spPr>
          <a:ln/>
        </p:spPr>
        <p:txBody>
          <a:bodyPr/>
          <a:lstStyle>
            <a:lvl1pPr>
              <a:defRPr/>
            </a:lvl1pPr>
          </a:lstStyle>
          <a:p>
            <a:pPr>
              <a:defRPr/>
            </a:pPr>
            <a:fld id="{336AE87A-A555-48D9-BDA2-C18A81EDC89F}" type="datetime1">
              <a:rPr lang="ko-KR" altLang="en-US"/>
              <a:pPr>
                <a:defRPr/>
              </a:pPr>
              <a:t>2018-10-04</a:t>
            </a:fld>
            <a:endParaRPr lang="ko-KR" altLang="en-US"/>
          </a:p>
        </p:txBody>
      </p:sp>
      <p:sp>
        <p:nvSpPr>
          <p:cNvPr id="8"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4"/>
          <p:cNvSpPr>
            <a:spLocks noGrp="1" noChangeArrowheads="1"/>
          </p:cNvSpPr>
          <p:nvPr>
            <p:ph type="sldNum" sz="quarter" idx="12"/>
          </p:nvPr>
        </p:nvSpPr>
        <p:spPr>
          <a:ln/>
        </p:spPr>
        <p:txBody>
          <a:bodyPr/>
          <a:lstStyle>
            <a:lvl1pPr>
              <a:defRPr/>
            </a:lvl1pPr>
          </a:lstStyle>
          <a:p>
            <a:pPr>
              <a:defRPr/>
            </a:pPr>
            <a:fld id="{4EDDF6FD-E934-4809-8D2F-50B0AC22EF77}" type="slidenum">
              <a:rPr lang="ko-KR" altLang="en-US"/>
              <a:pPr>
                <a:defRPr/>
              </a:pPr>
              <a:t>‹#›</a:t>
            </a:fld>
            <a:endParaRPr lang="ko-KR" altLang="en-US"/>
          </a:p>
        </p:txBody>
      </p:sp>
    </p:spTree>
    <p:extLst>
      <p:ext uri="{BB962C8B-B14F-4D97-AF65-F5344CB8AC3E}">
        <p14:creationId xmlns:p14="http://schemas.microsoft.com/office/powerpoint/2010/main" val="3962266895"/>
      </p:ext>
    </p:extLst>
  </p:cSld>
  <p:clrMapOvr>
    <a:masterClrMapping/>
  </p:clrMapOvr>
  <p:transition spd="slow" advTm="0">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날짜 개체 틀 2"/>
          <p:cNvSpPr>
            <a:spLocks noGrp="1" noChangeArrowheads="1"/>
          </p:cNvSpPr>
          <p:nvPr>
            <p:ph type="dt" sz="half" idx="10"/>
          </p:nvPr>
        </p:nvSpPr>
        <p:spPr>
          <a:ln/>
        </p:spPr>
        <p:txBody>
          <a:bodyPr/>
          <a:lstStyle>
            <a:lvl1pPr>
              <a:defRPr/>
            </a:lvl1pPr>
          </a:lstStyle>
          <a:p>
            <a:pPr>
              <a:defRPr/>
            </a:pPr>
            <a:fld id="{E890DE9A-7758-4611-AA43-371A9FF9C79B}" type="datetime1">
              <a:rPr lang="ko-KR" altLang="en-US"/>
              <a:pPr>
                <a:defRPr/>
              </a:pPr>
              <a:t>2018-10-04</a:t>
            </a:fld>
            <a:endParaRPr lang="ko-KR" altLang="en-US"/>
          </a:p>
        </p:txBody>
      </p:sp>
      <p:sp>
        <p:nvSpPr>
          <p:cNvPr id="4"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4"/>
          <p:cNvSpPr>
            <a:spLocks noGrp="1" noChangeArrowheads="1"/>
          </p:cNvSpPr>
          <p:nvPr>
            <p:ph type="sldNum" sz="quarter" idx="12"/>
          </p:nvPr>
        </p:nvSpPr>
        <p:spPr>
          <a:ln/>
        </p:spPr>
        <p:txBody>
          <a:bodyPr/>
          <a:lstStyle>
            <a:lvl1pPr>
              <a:defRPr/>
            </a:lvl1pPr>
          </a:lstStyle>
          <a:p>
            <a:pPr>
              <a:defRPr/>
            </a:pPr>
            <a:fld id="{9719483D-1BF1-4599-9892-EF2B95AFC7FA}" type="slidenum">
              <a:rPr lang="ko-KR" altLang="en-US"/>
              <a:pPr>
                <a:defRPr/>
              </a:pPr>
              <a:t>‹#›</a:t>
            </a:fld>
            <a:endParaRPr lang="ko-KR" altLang="en-US"/>
          </a:p>
        </p:txBody>
      </p:sp>
    </p:spTree>
    <p:extLst>
      <p:ext uri="{BB962C8B-B14F-4D97-AF65-F5344CB8AC3E}">
        <p14:creationId xmlns:p14="http://schemas.microsoft.com/office/powerpoint/2010/main" val="3016264035"/>
      </p:ext>
    </p:extLst>
  </p:cSld>
  <p:clrMapOvr>
    <a:masterClrMapping/>
  </p:clrMapOvr>
  <p:transition spd="slow" advTm="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3"/>
          <p:cNvSpPr>
            <a:spLocks noGrp="1" noChangeArrowheads="1"/>
          </p:cNvSpPr>
          <p:nvPr>
            <p:ph type="dt" sz="half" idx="10"/>
          </p:nvPr>
        </p:nvSpPr>
        <p:spPr>
          <a:ln/>
        </p:spPr>
        <p:txBody>
          <a:bodyPr/>
          <a:lstStyle>
            <a:lvl1pPr>
              <a:defRPr/>
            </a:lvl1pPr>
          </a:lstStyle>
          <a:p>
            <a:pPr>
              <a:defRPr/>
            </a:pPr>
            <a:fld id="{DA8C9F06-AF6B-4308-A561-DD41C941B436}" type="datetime1">
              <a:rPr lang="ko-KR" altLang="en-US"/>
              <a:pPr>
                <a:defRPr/>
              </a:pPr>
              <a:t>2018-10-04</a:t>
            </a:fld>
            <a:endParaRPr lang="ko-KR" altLang="en-US"/>
          </a:p>
        </p:txBody>
      </p:sp>
      <p:sp>
        <p:nvSpPr>
          <p:cNvPr id="6"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5"/>
          <p:cNvSpPr>
            <a:spLocks noGrp="1" noChangeArrowheads="1"/>
          </p:cNvSpPr>
          <p:nvPr>
            <p:ph type="sldNum" sz="quarter" idx="12"/>
          </p:nvPr>
        </p:nvSpPr>
        <p:spPr>
          <a:ln/>
        </p:spPr>
        <p:txBody>
          <a:bodyPr/>
          <a:lstStyle>
            <a:lvl1pPr>
              <a:defRPr/>
            </a:lvl1pPr>
          </a:lstStyle>
          <a:p>
            <a:pPr>
              <a:defRPr/>
            </a:pPr>
            <a:fld id="{FF43E7FB-440A-471C-8EEF-41702273FDB7}" type="slidenum">
              <a:rPr lang="ko-KR" altLang="en-US"/>
              <a:pPr>
                <a:defRPr/>
              </a:pPr>
              <a:t>‹#›</a:t>
            </a:fld>
            <a:endParaRPr lang="ko-KR" altLang="en-US"/>
          </a:p>
        </p:txBody>
      </p:sp>
    </p:spTree>
    <p:extLst>
      <p:ext uri="{BB962C8B-B14F-4D97-AF65-F5344CB8AC3E}">
        <p14:creationId xmlns:p14="http://schemas.microsoft.com/office/powerpoint/2010/main" val="1624243423"/>
      </p:ext>
    </p:extLst>
  </p:cSld>
  <p:clrMapOvr>
    <a:masterClrMapping/>
  </p:clrMapOvr>
  <p:transition spd="slow" advTm="0">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2"/>
          <p:cNvSpPr>
            <a:spLocks noGrp="1" noChangeArrowheads="1"/>
          </p:cNvSpPr>
          <p:nvPr>
            <p:ph type="dt" sz="half" idx="10"/>
          </p:nvPr>
        </p:nvSpPr>
        <p:spPr>
          <a:ln/>
        </p:spPr>
        <p:txBody>
          <a:bodyPr/>
          <a:lstStyle>
            <a:lvl1pPr>
              <a:defRPr/>
            </a:lvl1pPr>
          </a:lstStyle>
          <a:p>
            <a:pPr>
              <a:defRPr/>
            </a:pPr>
            <a:fld id="{DA8BC4DB-4887-4BED-AEAB-BE5AE79C0553}" type="datetime1">
              <a:rPr lang="ko-KR" altLang="en-US"/>
              <a:pPr>
                <a:defRPr/>
              </a:pPr>
              <a:t>2018-10-04</a:t>
            </a:fld>
            <a:endParaRPr lang="ko-KR" altLang="en-US"/>
          </a:p>
        </p:txBody>
      </p:sp>
      <p:sp>
        <p:nvSpPr>
          <p:cNvPr id="3"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4"/>
          <p:cNvSpPr>
            <a:spLocks noGrp="1" noChangeArrowheads="1"/>
          </p:cNvSpPr>
          <p:nvPr>
            <p:ph type="sldNum" sz="quarter" idx="12"/>
          </p:nvPr>
        </p:nvSpPr>
        <p:spPr>
          <a:ln/>
        </p:spPr>
        <p:txBody>
          <a:bodyPr/>
          <a:lstStyle>
            <a:lvl1pPr>
              <a:defRPr/>
            </a:lvl1pPr>
          </a:lstStyle>
          <a:p>
            <a:pPr>
              <a:defRPr/>
            </a:pPr>
            <a:fld id="{CFB13341-A22E-4BDA-9122-8A7AABD32B8A}" type="slidenum">
              <a:rPr lang="ko-KR" altLang="en-US"/>
              <a:pPr>
                <a:defRPr/>
              </a:pPr>
              <a:t>‹#›</a:t>
            </a:fld>
            <a:endParaRPr lang="ko-KR" altLang="en-US"/>
          </a:p>
        </p:txBody>
      </p:sp>
    </p:spTree>
    <p:extLst>
      <p:ext uri="{BB962C8B-B14F-4D97-AF65-F5344CB8AC3E}">
        <p14:creationId xmlns:p14="http://schemas.microsoft.com/office/powerpoint/2010/main" val="3038064571"/>
      </p:ext>
    </p:extLst>
  </p:cSld>
  <p:clrMapOvr>
    <a:masterClrMapping/>
  </p:clrMapOvr>
  <p:transition spd="slow" advTm="0">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2"/>
          <p:cNvSpPr>
            <a:spLocks noGrp="1" noChangeArrowheads="1"/>
          </p:cNvSpPr>
          <p:nvPr>
            <p:ph type="dt" sz="half" idx="10"/>
          </p:nvPr>
        </p:nvSpPr>
        <p:spPr>
          <a:ln/>
        </p:spPr>
        <p:txBody>
          <a:bodyPr/>
          <a:lstStyle>
            <a:lvl1pPr>
              <a:defRPr/>
            </a:lvl1pPr>
          </a:lstStyle>
          <a:p>
            <a:pPr>
              <a:defRPr/>
            </a:pPr>
            <a:fld id="{A34E1D5E-142F-4366-ADC6-976AF9A9397C}" type="datetime1">
              <a:rPr lang="ko-KR" altLang="en-US"/>
              <a:pPr>
                <a:defRPr/>
              </a:pPr>
              <a:t>2018-10-04</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246B2567-1213-4C20-9C80-F7C31D27DB97}" type="slidenum">
              <a:rPr lang="ko-KR" altLang="en-US"/>
              <a:pPr>
                <a:defRPr/>
              </a:pPr>
              <a:t>‹#›</a:t>
            </a:fld>
            <a:endParaRPr lang="ko-KR" altLang="en-US"/>
          </a:p>
        </p:txBody>
      </p:sp>
    </p:spTree>
    <p:extLst>
      <p:ext uri="{BB962C8B-B14F-4D97-AF65-F5344CB8AC3E}">
        <p14:creationId xmlns:p14="http://schemas.microsoft.com/office/powerpoint/2010/main" val="550859859"/>
      </p:ext>
    </p:extLst>
  </p:cSld>
  <p:clrMapOvr>
    <a:masterClrMapping/>
  </p:clrMapOvr>
  <p:transition spd="slow" advTm="0">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2"/>
          <p:cNvSpPr>
            <a:spLocks noGrp="1" noChangeArrowheads="1"/>
          </p:cNvSpPr>
          <p:nvPr>
            <p:ph type="dt" sz="half" idx="10"/>
          </p:nvPr>
        </p:nvSpPr>
        <p:spPr>
          <a:ln/>
        </p:spPr>
        <p:txBody>
          <a:bodyPr/>
          <a:lstStyle>
            <a:lvl1pPr>
              <a:defRPr/>
            </a:lvl1pPr>
          </a:lstStyle>
          <a:p>
            <a:pPr>
              <a:defRPr/>
            </a:pPr>
            <a:fld id="{22E4DF5A-608C-42E8-9505-1D4F87384A0D}" type="datetime1">
              <a:rPr lang="ko-KR" altLang="en-US"/>
              <a:pPr>
                <a:defRPr/>
              </a:pPr>
              <a:t>2018-10-04</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73C84031-DE19-4094-8F64-7906437BD63D}" type="slidenum">
              <a:rPr lang="ko-KR" altLang="en-US"/>
              <a:pPr>
                <a:defRPr/>
              </a:pPr>
              <a:t>‹#›</a:t>
            </a:fld>
            <a:endParaRPr lang="ko-KR" altLang="en-US"/>
          </a:p>
        </p:txBody>
      </p:sp>
    </p:spTree>
    <p:extLst>
      <p:ext uri="{BB962C8B-B14F-4D97-AF65-F5344CB8AC3E}">
        <p14:creationId xmlns:p14="http://schemas.microsoft.com/office/powerpoint/2010/main" val="767492359"/>
      </p:ext>
    </p:extLst>
  </p:cSld>
  <p:clrMapOvr>
    <a:masterClrMapping/>
  </p:clrMapOvr>
  <p:transition spd="slow" advTm="0">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0E07D661-6ABD-4DA2-8F38-6AC9BDA06608}"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CFA2D190-2026-4134-905D-3AB41B6FBF8F}" type="slidenum">
              <a:rPr lang="ko-KR" altLang="en-US"/>
              <a:pPr>
                <a:defRPr/>
              </a:pPr>
              <a:t>‹#›</a:t>
            </a:fld>
            <a:endParaRPr lang="ko-KR" altLang="en-US"/>
          </a:p>
        </p:txBody>
      </p:sp>
    </p:spTree>
    <p:extLst>
      <p:ext uri="{BB962C8B-B14F-4D97-AF65-F5344CB8AC3E}">
        <p14:creationId xmlns:p14="http://schemas.microsoft.com/office/powerpoint/2010/main" val="591018045"/>
      </p:ext>
    </p:extLst>
  </p:cSld>
  <p:clrMapOvr>
    <a:masterClrMapping/>
  </p:clrMapOvr>
  <p:transition spd="slow" advTm="0">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F440E0A0-1989-4A05-800E-283A007BE71B}"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7CA85923-7E64-410E-BF24-29A999424262}" type="slidenum">
              <a:rPr lang="ko-KR" altLang="en-US"/>
              <a:pPr>
                <a:defRPr/>
              </a:pPr>
              <a:t>‹#›</a:t>
            </a:fld>
            <a:endParaRPr lang="ko-KR" altLang="en-US"/>
          </a:p>
        </p:txBody>
      </p:sp>
    </p:spTree>
    <p:extLst>
      <p:ext uri="{BB962C8B-B14F-4D97-AF65-F5344CB8AC3E}">
        <p14:creationId xmlns:p14="http://schemas.microsoft.com/office/powerpoint/2010/main" val="1716849287"/>
      </p:ext>
    </p:extLst>
  </p:cSld>
  <p:clrMapOvr>
    <a:masterClrMapping/>
  </p:clrMapOvr>
  <p:transition spd="slow" advTm="0">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4325719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83000A14-6E2C-4F90-900D-4FE4B6F11613}" type="datetime1">
              <a:rPr lang="ko-KR" altLang="en-US"/>
              <a:pPr>
                <a:defRPr/>
              </a:pPr>
              <a:t>2018-10-04</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EFB8DDB0-A458-4B56-ABDE-6BB1F6669AB6}" type="slidenum">
              <a:rPr lang="ko-KR" altLang="en-US"/>
              <a:pPr>
                <a:defRPr/>
              </a:pPr>
              <a:t>‹#›</a:t>
            </a:fld>
            <a:endParaRPr lang="ko-KR" altLang="en-US"/>
          </a:p>
        </p:txBody>
      </p:sp>
    </p:spTree>
    <p:extLst>
      <p:ext uri="{BB962C8B-B14F-4D97-AF65-F5344CB8AC3E}">
        <p14:creationId xmlns:p14="http://schemas.microsoft.com/office/powerpoint/2010/main" val="3518507481"/>
      </p:ext>
    </p:extLst>
  </p:cSld>
  <p:clrMapOvr>
    <a:masterClrMapping/>
  </p:clrMapOvr>
  <p:transition spd="slow" advTm="0">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2"/>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BD179FE8-923E-4557-8DB4-1E4C1A471AF3}" type="datetime1">
              <a:rPr lang="ko-KR" altLang="en-US"/>
              <a:pPr>
                <a:defRPr/>
              </a:pPr>
              <a:t>2018-10-04</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BCB05E03-15F2-4F1C-B0B5-32FCC814366A}" type="slidenum">
              <a:rPr lang="ko-KR" altLang="en-US"/>
              <a:pPr>
                <a:defRPr/>
              </a:pPr>
              <a:t>‹#›</a:t>
            </a:fld>
            <a:endParaRPr lang="ko-KR" altLang="en-US"/>
          </a:p>
        </p:txBody>
      </p:sp>
    </p:spTree>
    <p:extLst>
      <p:ext uri="{BB962C8B-B14F-4D97-AF65-F5344CB8AC3E}">
        <p14:creationId xmlns:p14="http://schemas.microsoft.com/office/powerpoint/2010/main" val="3845642673"/>
      </p:ext>
    </p:extLst>
  </p:cSld>
  <p:clrMapOvr>
    <a:masterClrMapping/>
  </p:clrMapOvr>
  <p:transition spd="slow" advTm="0">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1"/>
          <p:cNvSpPr>
            <a:spLocks noGrp="1" noChangeArrowheads="1"/>
          </p:cNvSpPr>
          <p:nvPr>
            <p:ph type="dt" sz="half" idx="10"/>
          </p:nvPr>
        </p:nvSpPr>
        <p:spPr>
          <a:ln/>
        </p:spPr>
        <p:txBody>
          <a:bodyPr/>
          <a:lstStyle>
            <a:lvl1pPr>
              <a:defRPr/>
            </a:lvl1pPr>
          </a:lstStyle>
          <a:p>
            <a:pPr>
              <a:defRPr/>
            </a:pPr>
            <a:fld id="{2EBF1DF0-1A6C-4043-A32E-25621E3029AF}" type="datetime1">
              <a:rPr lang="ko-KR" altLang="en-US"/>
              <a:pPr>
                <a:defRPr/>
              </a:pPr>
              <a:t>2018-10-04</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3DE5E233-62EE-4369-A0F1-E1764AB4F81B}" type="slidenum">
              <a:rPr lang="ko-KR" altLang="en-US"/>
              <a:pPr>
                <a:defRPr/>
              </a:pPr>
              <a:t>‹#›</a:t>
            </a:fld>
            <a:endParaRPr lang="ko-KR" altLang="en-US"/>
          </a:p>
        </p:txBody>
      </p:sp>
    </p:spTree>
    <p:extLst>
      <p:ext uri="{BB962C8B-B14F-4D97-AF65-F5344CB8AC3E}">
        <p14:creationId xmlns:p14="http://schemas.microsoft.com/office/powerpoint/2010/main" val="2445425985"/>
      </p:ext>
    </p:extLst>
  </p:cSld>
  <p:clrMapOvr>
    <a:masterClrMapping/>
  </p:clrMapOvr>
  <p:transition spd="slow" advTm="0">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1"/>
          <p:cNvSpPr>
            <a:spLocks noGrp="1" noChangeArrowheads="1"/>
          </p:cNvSpPr>
          <p:nvPr>
            <p:ph type="dt" sz="half" idx="10"/>
          </p:nvPr>
        </p:nvSpPr>
        <p:spPr>
          <a:ln/>
        </p:spPr>
        <p:txBody>
          <a:bodyPr/>
          <a:lstStyle>
            <a:lvl1pPr>
              <a:defRPr/>
            </a:lvl1pPr>
          </a:lstStyle>
          <a:p>
            <a:pPr>
              <a:defRPr/>
            </a:pPr>
            <a:fld id="{25ED6FC9-D5C5-47D0-9DBB-81B5291B9451}" type="datetime1">
              <a:rPr lang="ko-KR" altLang="en-US"/>
              <a:pPr>
                <a:defRPr/>
              </a:pPr>
              <a:t>2018-10-04</a:t>
            </a:fld>
            <a:endParaRPr lang="ko-KR" altLang="en-US"/>
          </a:p>
        </p:txBody>
      </p:sp>
      <p:sp>
        <p:nvSpPr>
          <p:cNvPr id="6"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3"/>
          <p:cNvSpPr>
            <a:spLocks noGrp="1" noChangeArrowheads="1"/>
          </p:cNvSpPr>
          <p:nvPr>
            <p:ph type="sldNum" sz="quarter" idx="12"/>
          </p:nvPr>
        </p:nvSpPr>
        <p:spPr>
          <a:ln/>
        </p:spPr>
        <p:txBody>
          <a:bodyPr/>
          <a:lstStyle>
            <a:lvl1pPr>
              <a:defRPr/>
            </a:lvl1pPr>
          </a:lstStyle>
          <a:p>
            <a:pPr>
              <a:defRPr/>
            </a:pPr>
            <a:fld id="{649FF16C-58B5-43B4-93B4-19442DCE9591}" type="slidenum">
              <a:rPr lang="ko-KR" altLang="en-US"/>
              <a:pPr>
                <a:defRPr/>
              </a:pPr>
              <a:t>‹#›</a:t>
            </a:fld>
            <a:endParaRPr lang="ko-KR" altLang="en-US"/>
          </a:p>
        </p:txBody>
      </p:sp>
    </p:spTree>
    <p:extLst>
      <p:ext uri="{BB962C8B-B14F-4D97-AF65-F5344CB8AC3E}">
        <p14:creationId xmlns:p14="http://schemas.microsoft.com/office/powerpoint/2010/main" val="3799693449"/>
      </p:ext>
    </p:extLst>
  </p:cSld>
  <p:clrMapOvr>
    <a:masterClrMapping/>
  </p:clrMapOvr>
  <p:transition spd="slow" advTm="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3"/>
          <p:cNvSpPr>
            <a:spLocks noGrp="1" noChangeArrowheads="1"/>
          </p:cNvSpPr>
          <p:nvPr>
            <p:ph type="dt" sz="half" idx="10"/>
          </p:nvPr>
        </p:nvSpPr>
        <p:spPr>
          <a:ln/>
        </p:spPr>
        <p:txBody>
          <a:bodyPr/>
          <a:lstStyle>
            <a:lvl1pPr>
              <a:defRPr/>
            </a:lvl1pPr>
          </a:lstStyle>
          <a:p>
            <a:pPr>
              <a:defRPr/>
            </a:pPr>
            <a:fld id="{A48AF7A9-81A1-4386-8375-2E1B82B038FA}" type="datetime1">
              <a:rPr lang="ko-KR" altLang="en-US"/>
              <a:pPr>
                <a:defRPr/>
              </a:pPr>
              <a:t>2018-10-04</a:t>
            </a:fld>
            <a:endParaRPr lang="ko-KR" altLang="en-US"/>
          </a:p>
        </p:txBody>
      </p:sp>
      <p:sp>
        <p:nvSpPr>
          <p:cNvPr id="8"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5"/>
          <p:cNvSpPr>
            <a:spLocks noGrp="1" noChangeArrowheads="1"/>
          </p:cNvSpPr>
          <p:nvPr>
            <p:ph type="sldNum" sz="quarter" idx="12"/>
          </p:nvPr>
        </p:nvSpPr>
        <p:spPr>
          <a:ln/>
        </p:spPr>
        <p:txBody>
          <a:bodyPr/>
          <a:lstStyle>
            <a:lvl1pPr>
              <a:defRPr/>
            </a:lvl1pPr>
          </a:lstStyle>
          <a:p>
            <a:pPr>
              <a:defRPr/>
            </a:pPr>
            <a:fld id="{9711BA03-75A6-48AF-BBE4-ED74B7EE2031}" type="slidenum">
              <a:rPr lang="ko-KR" altLang="en-US"/>
              <a:pPr>
                <a:defRPr/>
              </a:pPr>
              <a:t>‹#›</a:t>
            </a:fld>
            <a:endParaRPr lang="ko-KR" altLang="en-US"/>
          </a:p>
        </p:txBody>
      </p:sp>
    </p:spTree>
    <p:extLst>
      <p:ext uri="{BB962C8B-B14F-4D97-AF65-F5344CB8AC3E}">
        <p14:creationId xmlns:p14="http://schemas.microsoft.com/office/powerpoint/2010/main" val="3333055325"/>
      </p:ext>
    </p:extLst>
  </p:cSld>
  <p:clrMapOvr>
    <a:masterClrMapping/>
  </p:clrMapOvr>
  <p:transition spd="slow" advTm="0">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1"/>
          <p:cNvSpPr>
            <a:spLocks noGrp="1" noChangeArrowheads="1"/>
          </p:cNvSpPr>
          <p:nvPr>
            <p:ph type="dt" sz="half" idx="10"/>
          </p:nvPr>
        </p:nvSpPr>
        <p:spPr>
          <a:ln/>
        </p:spPr>
        <p:txBody>
          <a:bodyPr/>
          <a:lstStyle>
            <a:lvl1pPr>
              <a:defRPr/>
            </a:lvl1pPr>
          </a:lstStyle>
          <a:p>
            <a:pPr>
              <a:defRPr/>
            </a:pPr>
            <a:fld id="{FE480389-88B9-452C-AC5C-7C14F67F8AAE}" type="datetime1">
              <a:rPr lang="ko-KR" altLang="en-US"/>
              <a:pPr>
                <a:defRPr/>
              </a:pPr>
              <a:t>2018-10-04</a:t>
            </a:fld>
            <a:endParaRPr lang="ko-KR" altLang="en-US"/>
          </a:p>
        </p:txBody>
      </p:sp>
      <p:sp>
        <p:nvSpPr>
          <p:cNvPr id="8"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3"/>
          <p:cNvSpPr>
            <a:spLocks noGrp="1" noChangeArrowheads="1"/>
          </p:cNvSpPr>
          <p:nvPr>
            <p:ph type="sldNum" sz="quarter" idx="12"/>
          </p:nvPr>
        </p:nvSpPr>
        <p:spPr>
          <a:ln/>
        </p:spPr>
        <p:txBody>
          <a:bodyPr/>
          <a:lstStyle>
            <a:lvl1pPr>
              <a:defRPr/>
            </a:lvl1pPr>
          </a:lstStyle>
          <a:p>
            <a:pPr>
              <a:defRPr/>
            </a:pPr>
            <a:fld id="{D3FAA7CF-97DA-4D90-9F53-B365A351CA0C}" type="slidenum">
              <a:rPr lang="ko-KR" altLang="en-US"/>
              <a:pPr>
                <a:defRPr/>
              </a:pPr>
              <a:t>‹#›</a:t>
            </a:fld>
            <a:endParaRPr lang="ko-KR" altLang="en-US"/>
          </a:p>
        </p:txBody>
      </p:sp>
    </p:spTree>
    <p:extLst>
      <p:ext uri="{BB962C8B-B14F-4D97-AF65-F5344CB8AC3E}">
        <p14:creationId xmlns:p14="http://schemas.microsoft.com/office/powerpoint/2010/main" val="2829938134"/>
      </p:ext>
    </p:extLst>
  </p:cSld>
  <p:clrMapOvr>
    <a:masterClrMapping/>
  </p:clrMapOvr>
  <p:transition spd="slow" advTm="0">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날짜 개체 틀 1"/>
          <p:cNvSpPr>
            <a:spLocks noGrp="1" noChangeArrowheads="1"/>
          </p:cNvSpPr>
          <p:nvPr>
            <p:ph type="dt" sz="half" idx="10"/>
          </p:nvPr>
        </p:nvSpPr>
        <p:spPr>
          <a:ln/>
        </p:spPr>
        <p:txBody>
          <a:bodyPr/>
          <a:lstStyle>
            <a:lvl1pPr>
              <a:defRPr/>
            </a:lvl1pPr>
          </a:lstStyle>
          <a:p>
            <a:pPr>
              <a:defRPr/>
            </a:pPr>
            <a:fld id="{A090904B-B195-4CB0-95FD-F1CA101F7E3D}" type="datetime1">
              <a:rPr lang="ko-KR" altLang="en-US"/>
              <a:pPr>
                <a:defRPr/>
              </a:pPr>
              <a:t>2018-10-04</a:t>
            </a:fld>
            <a:endParaRPr lang="ko-KR" altLang="en-US"/>
          </a:p>
        </p:txBody>
      </p:sp>
      <p:sp>
        <p:nvSpPr>
          <p:cNvPr id="4"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3"/>
          <p:cNvSpPr>
            <a:spLocks noGrp="1" noChangeArrowheads="1"/>
          </p:cNvSpPr>
          <p:nvPr>
            <p:ph type="sldNum" sz="quarter" idx="12"/>
          </p:nvPr>
        </p:nvSpPr>
        <p:spPr>
          <a:ln/>
        </p:spPr>
        <p:txBody>
          <a:bodyPr/>
          <a:lstStyle>
            <a:lvl1pPr>
              <a:defRPr/>
            </a:lvl1pPr>
          </a:lstStyle>
          <a:p>
            <a:pPr>
              <a:defRPr/>
            </a:pPr>
            <a:fld id="{A144A574-F368-400F-A921-5689EEBA245C}" type="slidenum">
              <a:rPr lang="ko-KR" altLang="en-US"/>
              <a:pPr>
                <a:defRPr/>
              </a:pPr>
              <a:t>‹#›</a:t>
            </a:fld>
            <a:endParaRPr lang="ko-KR" altLang="en-US"/>
          </a:p>
        </p:txBody>
      </p:sp>
    </p:spTree>
    <p:extLst>
      <p:ext uri="{BB962C8B-B14F-4D97-AF65-F5344CB8AC3E}">
        <p14:creationId xmlns:p14="http://schemas.microsoft.com/office/powerpoint/2010/main" val="1314941927"/>
      </p:ext>
    </p:extLst>
  </p:cSld>
  <p:clrMapOvr>
    <a:masterClrMapping/>
  </p:clrMapOvr>
  <p:transition spd="slow" advTm="0">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1"/>
          <p:cNvSpPr>
            <a:spLocks noGrp="1" noChangeArrowheads="1"/>
          </p:cNvSpPr>
          <p:nvPr>
            <p:ph type="dt" sz="half" idx="10"/>
          </p:nvPr>
        </p:nvSpPr>
        <p:spPr>
          <a:ln/>
        </p:spPr>
        <p:txBody>
          <a:bodyPr/>
          <a:lstStyle>
            <a:lvl1pPr>
              <a:defRPr/>
            </a:lvl1pPr>
          </a:lstStyle>
          <a:p>
            <a:pPr>
              <a:defRPr/>
            </a:pPr>
            <a:fld id="{ED69CA63-E5E9-48AF-B6C7-8C26D9A21E67}" type="datetime1">
              <a:rPr lang="ko-KR" altLang="en-US"/>
              <a:pPr>
                <a:defRPr/>
              </a:pPr>
              <a:t>2018-10-04</a:t>
            </a:fld>
            <a:endParaRPr lang="ko-KR" altLang="en-US"/>
          </a:p>
        </p:txBody>
      </p:sp>
      <p:sp>
        <p:nvSpPr>
          <p:cNvPr id="3"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3"/>
          <p:cNvSpPr>
            <a:spLocks noGrp="1" noChangeArrowheads="1"/>
          </p:cNvSpPr>
          <p:nvPr>
            <p:ph type="sldNum" sz="quarter" idx="12"/>
          </p:nvPr>
        </p:nvSpPr>
        <p:spPr>
          <a:ln/>
        </p:spPr>
        <p:txBody>
          <a:bodyPr/>
          <a:lstStyle>
            <a:lvl1pPr>
              <a:defRPr/>
            </a:lvl1pPr>
          </a:lstStyle>
          <a:p>
            <a:pPr>
              <a:defRPr/>
            </a:pPr>
            <a:fld id="{EA2080DF-5E6E-4979-9883-21049F607615}" type="slidenum">
              <a:rPr lang="ko-KR" altLang="en-US"/>
              <a:pPr>
                <a:defRPr/>
              </a:pPr>
              <a:t>‹#›</a:t>
            </a:fld>
            <a:endParaRPr lang="ko-KR" altLang="en-US"/>
          </a:p>
        </p:txBody>
      </p:sp>
    </p:spTree>
    <p:extLst>
      <p:ext uri="{BB962C8B-B14F-4D97-AF65-F5344CB8AC3E}">
        <p14:creationId xmlns:p14="http://schemas.microsoft.com/office/powerpoint/2010/main" val="264122999"/>
      </p:ext>
    </p:extLst>
  </p:cSld>
  <p:clrMapOvr>
    <a:masterClrMapping/>
  </p:clrMapOvr>
  <p:transition spd="slow" advTm="0">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1"/>
          <p:cNvSpPr>
            <a:spLocks noGrp="1" noChangeArrowheads="1"/>
          </p:cNvSpPr>
          <p:nvPr>
            <p:ph type="dt" sz="half" idx="10"/>
          </p:nvPr>
        </p:nvSpPr>
        <p:spPr>
          <a:ln/>
        </p:spPr>
        <p:txBody>
          <a:bodyPr/>
          <a:lstStyle>
            <a:lvl1pPr>
              <a:defRPr/>
            </a:lvl1pPr>
          </a:lstStyle>
          <a:p>
            <a:pPr>
              <a:defRPr/>
            </a:pPr>
            <a:fld id="{5317B30D-5606-40B9-8CD4-4B14552ACE6E}" type="datetime1">
              <a:rPr lang="ko-KR" altLang="en-US"/>
              <a:pPr>
                <a:defRPr/>
              </a:pPr>
              <a:t>2018-10-04</a:t>
            </a:fld>
            <a:endParaRPr lang="ko-KR" altLang="en-US"/>
          </a:p>
        </p:txBody>
      </p:sp>
      <p:sp>
        <p:nvSpPr>
          <p:cNvPr id="6"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3"/>
          <p:cNvSpPr>
            <a:spLocks noGrp="1" noChangeArrowheads="1"/>
          </p:cNvSpPr>
          <p:nvPr>
            <p:ph type="sldNum" sz="quarter" idx="12"/>
          </p:nvPr>
        </p:nvSpPr>
        <p:spPr>
          <a:ln/>
        </p:spPr>
        <p:txBody>
          <a:bodyPr/>
          <a:lstStyle>
            <a:lvl1pPr>
              <a:defRPr/>
            </a:lvl1pPr>
          </a:lstStyle>
          <a:p>
            <a:pPr>
              <a:defRPr/>
            </a:pPr>
            <a:fld id="{38095713-A40E-4E7B-85F4-7248F8A5312F}" type="slidenum">
              <a:rPr lang="ko-KR" altLang="en-US"/>
              <a:pPr>
                <a:defRPr/>
              </a:pPr>
              <a:t>‹#›</a:t>
            </a:fld>
            <a:endParaRPr lang="ko-KR" altLang="en-US"/>
          </a:p>
        </p:txBody>
      </p:sp>
    </p:spTree>
    <p:extLst>
      <p:ext uri="{BB962C8B-B14F-4D97-AF65-F5344CB8AC3E}">
        <p14:creationId xmlns:p14="http://schemas.microsoft.com/office/powerpoint/2010/main" val="4029897071"/>
      </p:ext>
    </p:extLst>
  </p:cSld>
  <p:clrMapOvr>
    <a:masterClrMapping/>
  </p:clrMapOvr>
  <p:transition spd="slow" advTm="0">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1"/>
          <p:cNvSpPr>
            <a:spLocks noGrp="1" noChangeArrowheads="1"/>
          </p:cNvSpPr>
          <p:nvPr>
            <p:ph type="dt" sz="half" idx="10"/>
          </p:nvPr>
        </p:nvSpPr>
        <p:spPr>
          <a:ln/>
        </p:spPr>
        <p:txBody>
          <a:bodyPr/>
          <a:lstStyle>
            <a:lvl1pPr>
              <a:defRPr/>
            </a:lvl1pPr>
          </a:lstStyle>
          <a:p>
            <a:pPr>
              <a:defRPr/>
            </a:pPr>
            <a:fld id="{1AF1FBED-4F37-40D2-A96F-26329F73F99F}" type="datetime1">
              <a:rPr lang="ko-KR" altLang="en-US"/>
              <a:pPr>
                <a:defRPr/>
              </a:pPr>
              <a:t>2018-10-04</a:t>
            </a:fld>
            <a:endParaRPr lang="ko-KR" altLang="en-US"/>
          </a:p>
        </p:txBody>
      </p:sp>
      <p:sp>
        <p:nvSpPr>
          <p:cNvPr id="6"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3"/>
          <p:cNvSpPr>
            <a:spLocks noGrp="1" noChangeArrowheads="1"/>
          </p:cNvSpPr>
          <p:nvPr>
            <p:ph type="sldNum" sz="quarter" idx="12"/>
          </p:nvPr>
        </p:nvSpPr>
        <p:spPr>
          <a:ln/>
        </p:spPr>
        <p:txBody>
          <a:bodyPr/>
          <a:lstStyle>
            <a:lvl1pPr>
              <a:defRPr/>
            </a:lvl1pPr>
          </a:lstStyle>
          <a:p>
            <a:pPr>
              <a:defRPr/>
            </a:pPr>
            <a:fld id="{80BA77FD-93ED-407D-AAB6-E30BB5586FA6}" type="slidenum">
              <a:rPr lang="ko-KR" altLang="en-US"/>
              <a:pPr>
                <a:defRPr/>
              </a:pPr>
              <a:t>‹#›</a:t>
            </a:fld>
            <a:endParaRPr lang="ko-KR" altLang="en-US"/>
          </a:p>
        </p:txBody>
      </p:sp>
    </p:spTree>
    <p:extLst>
      <p:ext uri="{BB962C8B-B14F-4D97-AF65-F5344CB8AC3E}">
        <p14:creationId xmlns:p14="http://schemas.microsoft.com/office/powerpoint/2010/main" val="2681081121"/>
      </p:ext>
    </p:extLst>
  </p:cSld>
  <p:clrMapOvr>
    <a:masterClrMapping/>
  </p:clrMapOvr>
  <p:transition spd="slow" advTm="0">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2"/>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8CE3960B-6869-4928-89F4-3772136ABB98}" type="datetime1">
              <a:rPr lang="ko-KR" altLang="en-US"/>
              <a:pPr>
                <a:defRPr/>
              </a:pPr>
              <a:t>2018-10-04</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83619189-D9F4-46BD-8AD3-212C52773E74}" type="slidenum">
              <a:rPr lang="ko-KR" altLang="en-US"/>
              <a:pPr>
                <a:defRPr/>
              </a:pPr>
              <a:t>‹#›</a:t>
            </a:fld>
            <a:endParaRPr lang="ko-KR" altLang="en-US"/>
          </a:p>
        </p:txBody>
      </p:sp>
    </p:spTree>
    <p:extLst>
      <p:ext uri="{BB962C8B-B14F-4D97-AF65-F5344CB8AC3E}">
        <p14:creationId xmlns:p14="http://schemas.microsoft.com/office/powerpoint/2010/main" val="2276177322"/>
      </p:ext>
    </p:extLst>
  </p:cSld>
  <p:clrMapOvr>
    <a:masterClrMapping/>
  </p:clrMapOvr>
  <p:transition spd="slow" advTm="0">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B5802AC1-E577-455E-8976-236F2450B37A}" type="datetime1">
              <a:rPr lang="ko-KR" altLang="en-US"/>
              <a:pPr>
                <a:defRPr/>
              </a:pPr>
              <a:t>2018-10-04</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8A697E2A-EDD1-497C-96A0-B3E72037028F}" type="slidenum">
              <a:rPr lang="ko-KR" altLang="en-US"/>
              <a:pPr>
                <a:defRPr/>
              </a:pPr>
              <a:t>‹#›</a:t>
            </a:fld>
            <a:endParaRPr lang="ko-KR" altLang="en-US"/>
          </a:p>
        </p:txBody>
      </p:sp>
    </p:spTree>
    <p:extLst>
      <p:ext uri="{BB962C8B-B14F-4D97-AF65-F5344CB8AC3E}">
        <p14:creationId xmlns:p14="http://schemas.microsoft.com/office/powerpoint/2010/main" val="776610672"/>
      </p:ext>
    </p:extLst>
  </p:cSld>
  <p:clrMapOvr>
    <a:masterClrMapping/>
  </p:clrMapOvr>
  <p:transition spd="slow" advTm="0">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1F6DEA27-BD46-4A19-B950-E3DAA359CBCC}"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A2EE6740-119E-4E10-B8CC-FE6E261D011A}" type="slidenum">
              <a:rPr lang="ko-KR" altLang="en-US"/>
              <a:pPr>
                <a:defRPr/>
              </a:pPr>
              <a:t>‹#›</a:t>
            </a:fld>
            <a:endParaRPr lang="ko-KR" altLang="en-US"/>
          </a:p>
        </p:txBody>
      </p:sp>
    </p:spTree>
    <p:extLst>
      <p:ext uri="{BB962C8B-B14F-4D97-AF65-F5344CB8AC3E}">
        <p14:creationId xmlns:p14="http://schemas.microsoft.com/office/powerpoint/2010/main" val="848120977"/>
      </p:ext>
    </p:extLst>
  </p:cSld>
  <p:clrMapOvr>
    <a:masterClrMapping/>
  </p:clrMapOvr>
  <p:transition spd="slow" advTm="0">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F74E4024-8851-448D-AAF9-77600FDB434C}"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F891BCD0-540A-495A-BD1E-ECBDFC616B72}" type="slidenum">
              <a:rPr lang="ko-KR" altLang="en-US"/>
              <a:pPr>
                <a:defRPr/>
              </a:pPr>
              <a:t>‹#›</a:t>
            </a:fld>
            <a:endParaRPr lang="ko-KR" altLang="en-US"/>
          </a:p>
        </p:txBody>
      </p:sp>
    </p:spTree>
    <p:extLst>
      <p:ext uri="{BB962C8B-B14F-4D97-AF65-F5344CB8AC3E}">
        <p14:creationId xmlns:p14="http://schemas.microsoft.com/office/powerpoint/2010/main" val="1768247106"/>
      </p:ext>
    </p:extLst>
  </p:cSld>
  <p:clrMapOvr>
    <a:masterClrMapping/>
  </p:clrMapOvr>
  <p:transition spd="slow" advTm="0">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2"/>
          <p:cNvSpPr>
            <a:spLocks noGrp="1" noChangeArrowheads="1"/>
          </p:cNvSpPr>
          <p:nvPr>
            <p:ph type="dt" sz="half" idx="10"/>
          </p:nvPr>
        </p:nvSpPr>
        <p:spPr>
          <a:ln/>
        </p:spPr>
        <p:txBody>
          <a:bodyPr/>
          <a:lstStyle>
            <a:lvl1pPr>
              <a:defRPr/>
            </a:lvl1pPr>
          </a:lstStyle>
          <a:p>
            <a:pPr>
              <a:defRPr/>
            </a:pPr>
            <a:fld id="{AC2D5C39-1C59-48BB-B396-D9D89B2A7FBA}"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0548C0C6-F88F-4E1E-9C0F-4D825833E1B9}" type="slidenum">
              <a:rPr lang="ko-KR" altLang="en-US"/>
              <a:pPr>
                <a:defRPr/>
              </a:pPr>
              <a:t>‹#›</a:t>
            </a:fld>
            <a:endParaRPr lang="ko-KR" altLang="en-US"/>
          </a:p>
        </p:txBody>
      </p:sp>
    </p:spTree>
    <p:extLst>
      <p:ext uri="{BB962C8B-B14F-4D97-AF65-F5344CB8AC3E}">
        <p14:creationId xmlns:p14="http://schemas.microsoft.com/office/powerpoint/2010/main" val="1247593346"/>
      </p:ext>
    </p:extLst>
  </p:cSld>
  <p:clrMapOvr>
    <a:masterClrMapping/>
  </p:clrMapOvr>
  <p:transition spd="slow" advTm="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날짜 개체 틀 3"/>
          <p:cNvSpPr>
            <a:spLocks noGrp="1" noChangeArrowheads="1"/>
          </p:cNvSpPr>
          <p:nvPr>
            <p:ph type="dt" sz="half" idx="10"/>
          </p:nvPr>
        </p:nvSpPr>
        <p:spPr>
          <a:ln/>
        </p:spPr>
        <p:txBody>
          <a:bodyPr/>
          <a:lstStyle>
            <a:lvl1pPr>
              <a:defRPr/>
            </a:lvl1pPr>
          </a:lstStyle>
          <a:p>
            <a:pPr>
              <a:defRPr/>
            </a:pPr>
            <a:fld id="{4443B41C-3B0D-43EA-86CD-216B7058082D}" type="datetime1">
              <a:rPr lang="ko-KR" altLang="en-US"/>
              <a:pPr>
                <a:defRPr/>
              </a:pPr>
              <a:t>2018-10-04</a:t>
            </a:fld>
            <a:endParaRPr lang="ko-KR" altLang="en-US"/>
          </a:p>
        </p:txBody>
      </p:sp>
      <p:sp>
        <p:nvSpPr>
          <p:cNvPr id="4"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5"/>
          <p:cNvSpPr>
            <a:spLocks noGrp="1" noChangeArrowheads="1"/>
          </p:cNvSpPr>
          <p:nvPr>
            <p:ph type="sldNum" sz="quarter" idx="12"/>
          </p:nvPr>
        </p:nvSpPr>
        <p:spPr>
          <a:ln/>
        </p:spPr>
        <p:txBody>
          <a:bodyPr/>
          <a:lstStyle>
            <a:lvl1pPr>
              <a:defRPr/>
            </a:lvl1pPr>
          </a:lstStyle>
          <a:p>
            <a:pPr>
              <a:defRPr/>
            </a:pPr>
            <a:fld id="{8D47953D-E7D4-4E2F-9AB1-C33A031806A4}" type="slidenum">
              <a:rPr lang="ko-KR" altLang="en-US"/>
              <a:pPr>
                <a:defRPr/>
              </a:pPr>
              <a:t>‹#›</a:t>
            </a:fld>
            <a:endParaRPr lang="ko-KR" altLang="en-US"/>
          </a:p>
        </p:txBody>
      </p:sp>
    </p:spTree>
    <p:extLst>
      <p:ext uri="{BB962C8B-B14F-4D97-AF65-F5344CB8AC3E}">
        <p14:creationId xmlns:p14="http://schemas.microsoft.com/office/powerpoint/2010/main" val="248932172"/>
      </p:ext>
    </p:extLst>
  </p:cSld>
  <p:clrMapOvr>
    <a:masterClrMapping/>
  </p:clrMapOvr>
  <p:transition spd="slow" advTm="0">
    <p:rand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2"/>
          <p:cNvSpPr>
            <a:spLocks noGrp="1" noChangeArrowheads="1"/>
          </p:cNvSpPr>
          <p:nvPr>
            <p:ph type="dt" sz="half" idx="10"/>
          </p:nvPr>
        </p:nvSpPr>
        <p:spPr>
          <a:ln/>
        </p:spPr>
        <p:txBody>
          <a:bodyPr/>
          <a:lstStyle>
            <a:lvl1pPr>
              <a:defRPr/>
            </a:lvl1pPr>
          </a:lstStyle>
          <a:p>
            <a:pPr>
              <a:defRPr/>
            </a:pPr>
            <a:fld id="{5E091166-4862-4F49-8348-016329AB449C}" type="datetime1">
              <a:rPr lang="ko-KR" altLang="en-US"/>
              <a:pPr>
                <a:defRPr/>
              </a:pPr>
              <a:t>2018-10-04</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80EE07D0-BDA3-4A57-8852-2AAC68225D82}" type="slidenum">
              <a:rPr lang="ko-KR" altLang="en-US"/>
              <a:pPr>
                <a:defRPr/>
              </a:pPr>
              <a:t>‹#›</a:t>
            </a:fld>
            <a:endParaRPr lang="ko-KR" altLang="en-US"/>
          </a:p>
        </p:txBody>
      </p:sp>
    </p:spTree>
    <p:extLst>
      <p:ext uri="{BB962C8B-B14F-4D97-AF65-F5344CB8AC3E}">
        <p14:creationId xmlns:p14="http://schemas.microsoft.com/office/powerpoint/2010/main" val="2495481729"/>
      </p:ext>
    </p:extLst>
  </p:cSld>
  <p:clrMapOvr>
    <a:masterClrMapping/>
  </p:clrMapOvr>
  <p:transition spd="slow" advTm="0">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2"/>
          <p:cNvSpPr>
            <a:spLocks noGrp="1" noChangeArrowheads="1"/>
          </p:cNvSpPr>
          <p:nvPr>
            <p:ph type="dt" sz="half" idx="10"/>
          </p:nvPr>
        </p:nvSpPr>
        <p:spPr>
          <a:ln/>
        </p:spPr>
        <p:txBody>
          <a:bodyPr/>
          <a:lstStyle>
            <a:lvl1pPr>
              <a:defRPr/>
            </a:lvl1pPr>
          </a:lstStyle>
          <a:p>
            <a:pPr>
              <a:defRPr/>
            </a:pPr>
            <a:fld id="{336AE87A-A555-48D9-BDA2-C18A81EDC89F}" type="datetime1">
              <a:rPr lang="ko-KR" altLang="en-US"/>
              <a:pPr>
                <a:defRPr/>
              </a:pPr>
              <a:t>2018-10-04</a:t>
            </a:fld>
            <a:endParaRPr lang="ko-KR" altLang="en-US"/>
          </a:p>
        </p:txBody>
      </p:sp>
      <p:sp>
        <p:nvSpPr>
          <p:cNvPr id="8"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4"/>
          <p:cNvSpPr>
            <a:spLocks noGrp="1" noChangeArrowheads="1"/>
          </p:cNvSpPr>
          <p:nvPr>
            <p:ph type="sldNum" sz="quarter" idx="12"/>
          </p:nvPr>
        </p:nvSpPr>
        <p:spPr>
          <a:ln/>
        </p:spPr>
        <p:txBody>
          <a:bodyPr/>
          <a:lstStyle>
            <a:lvl1pPr>
              <a:defRPr/>
            </a:lvl1pPr>
          </a:lstStyle>
          <a:p>
            <a:pPr>
              <a:defRPr/>
            </a:pPr>
            <a:fld id="{4EDDF6FD-E934-4809-8D2F-50B0AC22EF77}" type="slidenum">
              <a:rPr lang="ko-KR" altLang="en-US"/>
              <a:pPr>
                <a:defRPr/>
              </a:pPr>
              <a:t>‹#›</a:t>
            </a:fld>
            <a:endParaRPr lang="ko-KR" altLang="en-US"/>
          </a:p>
        </p:txBody>
      </p:sp>
    </p:spTree>
    <p:extLst>
      <p:ext uri="{BB962C8B-B14F-4D97-AF65-F5344CB8AC3E}">
        <p14:creationId xmlns:p14="http://schemas.microsoft.com/office/powerpoint/2010/main" val="1969358480"/>
      </p:ext>
    </p:extLst>
  </p:cSld>
  <p:clrMapOvr>
    <a:masterClrMapping/>
  </p:clrMapOvr>
  <p:transition spd="slow" advTm="0">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날짜 개체 틀 2"/>
          <p:cNvSpPr>
            <a:spLocks noGrp="1" noChangeArrowheads="1"/>
          </p:cNvSpPr>
          <p:nvPr>
            <p:ph type="dt" sz="half" idx="10"/>
          </p:nvPr>
        </p:nvSpPr>
        <p:spPr>
          <a:ln/>
        </p:spPr>
        <p:txBody>
          <a:bodyPr/>
          <a:lstStyle>
            <a:lvl1pPr>
              <a:defRPr/>
            </a:lvl1pPr>
          </a:lstStyle>
          <a:p>
            <a:pPr>
              <a:defRPr/>
            </a:pPr>
            <a:fld id="{E890DE9A-7758-4611-AA43-371A9FF9C79B}" type="datetime1">
              <a:rPr lang="ko-KR" altLang="en-US"/>
              <a:pPr>
                <a:defRPr/>
              </a:pPr>
              <a:t>2018-10-04</a:t>
            </a:fld>
            <a:endParaRPr lang="ko-KR" altLang="en-US"/>
          </a:p>
        </p:txBody>
      </p:sp>
      <p:sp>
        <p:nvSpPr>
          <p:cNvPr id="4"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4"/>
          <p:cNvSpPr>
            <a:spLocks noGrp="1" noChangeArrowheads="1"/>
          </p:cNvSpPr>
          <p:nvPr>
            <p:ph type="sldNum" sz="quarter" idx="12"/>
          </p:nvPr>
        </p:nvSpPr>
        <p:spPr>
          <a:ln/>
        </p:spPr>
        <p:txBody>
          <a:bodyPr/>
          <a:lstStyle>
            <a:lvl1pPr>
              <a:defRPr/>
            </a:lvl1pPr>
          </a:lstStyle>
          <a:p>
            <a:pPr>
              <a:defRPr/>
            </a:pPr>
            <a:fld id="{9719483D-1BF1-4599-9892-EF2B95AFC7FA}" type="slidenum">
              <a:rPr lang="ko-KR" altLang="en-US"/>
              <a:pPr>
                <a:defRPr/>
              </a:pPr>
              <a:t>‹#›</a:t>
            </a:fld>
            <a:endParaRPr lang="ko-KR" altLang="en-US"/>
          </a:p>
        </p:txBody>
      </p:sp>
    </p:spTree>
    <p:extLst>
      <p:ext uri="{BB962C8B-B14F-4D97-AF65-F5344CB8AC3E}">
        <p14:creationId xmlns:p14="http://schemas.microsoft.com/office/powerpoint/2010/main" val="2261048039"/>
      </p:ext>
    </p:extLst>
  </p:cSld>
  <p:clrMapOvr>
    <a:masterClrMapping/>
  </p:clrMapOvr>
  <p:transition spd="slow" advTm="0">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2"/>
          <p:cNvSpPr>
            <a:spLocks noGrp="1" noChangeArrowheads="1"/>
          </p:cNvSpPr>
          <p:nvPr>
            <p:ph type="dt" sz="half" idx="10"/>
          </p:nvPr>
        </p:nvSpPr>
        <p:spPr>
          <a:ln/>
        </p:spPr>
        <p:txBody>
          <a:bodyPr/>
          <a:lstStyle>
            <a:lvl1pPr>
              <a:defRPr/>
            </a:lvl1pPr>
          </a:lstStyle>
          <a:p>
            <a:pPr>
              <a:defRPr/>
            </a:pPr>
            <a:fld id="{DA8BC4DB-4887-4BED-AEAB-BE5AE79C0553}" type="datetime1">
              <a:rPr lang="ko-KR" altLang="en-US"/>
              <a:pPr>
                <a:defRPr/>
              </a:pPr>
              <a:t>2018-10-04</a:t>
            </a:fld>
            <a:endParaRPr lang="ko-KR" altLang="en-US"/>
          </a:p>
        </p:txBody>
      </p:sp>
      <p:sp>
        <p:nvSpPr>
          <p:cNvPr id="3"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4"/>
          <p:cNvSpPr>
            <a:spLocks noGrp="1" noChangeArrowheads="1"/>
          </p:cNvSpPr>
          <p:nvPr>
            <p:ph type="sldNum" sz="quarter" idx="12"/>
          </p:nvPr>
        </p:nvSpPr>
        <p:spPr>
          <a:ln/>
        </p:spPr>
        <p:txBody>
          <a:bodyPr/>
          <a:lstStyle>
            <a:lvl1pPr>
              <a:defRPr/>
            </a:lvl1pPr>
          </a:lstStyle>
          <a:p>
            <a:pPr>
              <a:defRPr/>
            </a:pPr>
            <a:fld id="{CFB13341-A22E-4BDA-9122-8A7AABD32B8A}" type="slidenum">
              <a:rPr lang="ko-KR" altLang="en-US"/>
              <a:pPr>
                <a:defRPr/>
              </a:pPr>
              <a:t>‹#›</a:t>
            </a:fld>
            <a:endParaRPr lang="ko-KR" altLang="en-US"/>
          </a:p>
        </p:txBody>
      </p:sp>
    </p:spTree>
    <p:extLst>
      <p:ext uri="{BB962C8B-B14F-4D97-AF65-F5344CB8AC3E}">
        <p14:creationId xmlns:p14="http://schemas.microsoft.com/office/powerpoint/2010/main" val="612700622"/>
      </p:ext>
    </p:extLst>
  </p:cSld>
  <p:clrMapOvr>
    <a:masterClrMapping/>
  </p:clrMapOvr>
  <p:transition spd="slow" advTm="0">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2"/>
          <p:cNvSpPr>
            <a:spLocks noGrp="1" noChangeArrowheads="1"/>
          </p:cNvSpPr>
          <p:nvPr>
            <p:ph type="dt" sz="half" idx="10"/>
          </p:nvPr>
        </p:nvSpPr>
        <p:spPr>
          <a:ln/>
        </p:spPr>
        <p:txBody>
          <a:bodyPr/>
          <a:lstStyle>
            <a:lvl1pPr>
              <a:defRPr/>
            </a:lvl1pPr>
          </a:lstStyle>
          <a:p>
            <a:pPr>
              <a:defRPr/>
            </a:pPr>
            <a:fld id="{A34E1D5E-142F-4366-ADC6-976AF9A9397C}" type="datetime1">
              <a:rPr lang="ko-KR" altLang="en-US"/>
              <a:pPr>
                <a:defRPr/>
              </a:pPr>
              <a:t>2018-10-04</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246B2567-1213-4C20-9C80-F7C31D27DB97}" type="slidenum">
              <a:rPr lang="ko-KR" altLang="en-US"/>
              <a:pPr>
                <a:defRPr/>
              </a:pPr>
              <a:t>‹#›</a:t>
            </a:fld>
            <a:endParaRPr lang="ko-KR" altLang="en-US"/>
          </a:p>
        </p:txBody>
      </p:sp>
    </p:spTree>
    <p:extLst>
      <p:ext uri="{BB962C8B-B14F-4D97-AF65-F5344CB8AC3E}">
        <p14:creationId xmlns:p14="http://schemas.microsoft.com/office/powerpoint/2010/main" val="2646554290"/>
      </p:ext>
    </p:extLst>
  </p:cSld>
  <p:clrMapOvr>
    <a:masterClrMapping/>
  </p:clrMapOvr>
  <p:transition spd="slow" advTm="0">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2"/>
          <p:cNvSpPr>
            <a:spLocks noGrp="1" noChangeArrowheads="1"/>
          </p:cNvSpPr>
          <p:nvPr>
            <p:ph type="dt" sz="half" idx="10"/>
          </p:nvPr>
        </p:nvSpPr>
        <p:spPr>
          <a:ln/>
        </p:spPr>
        <p:txBody>
          <a:bodyPr/>
          <a:lstStyle>
            <a:lvl1pPr>
              <a:defRPr/>
            </a:lvl1pPr>
          </a:lstStyle>
          <a:p>
            <a:pPr>
              <a:defRPr/>
            </a:pPr>
            <a:fld id="{22E4DF5A-608C-42E8-9505-1D4F87384A0D}" type="datetime1">
              <a:rPr lang="ko-KR" altLang="en-US"/>
              <a:pPr>
                <a:defRPr/>
              </a:pPr>
              <a:t>2018-10-04</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73C84031-DE19-4094-8F64-7906437BD63D}" type="slidenum">
              <a:rPr lang="ko-KR" altLang="en-US"/>
              <a:pPr>
                <a:defRPr/>
              </a:pPr>
              <a:t>‹#›</a:t>
            </a:fld>
            <a:endParaRPr lang="ko-KR" altLang="en-US"/>
          </a:p>
        </p:txBody>
      </p:sp>
    </p:spTree>
    <p:extLst>
      <p:ext uri="{BB962C8B-B14F-4D97-AF65-F5344CB8AC3E}">
        <p14:creationId xmlns:p14="http://schemas.microsoft.com/office/powerpoint/2010/main" val="4141664012"/>
      </p:ext>
    </p:extLst>
  </p:cSld>
  <p:clrMapOvr>
    <a:masterClrMapping/>
  </p:clrMapOvr>
  <p:transition spd="slow" advTm="0">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0E07D661-6ABD-4DA2-8F38-6AC9BDA06608}"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CFA2D190-2026-4134-905D-3AB41B6FBF8F}" type="slidenum">
              <a:rPr lang="ko-KR" altLang="en-US"/>
              <a:pPr>
                <a:defRPr/>
              </a:pPr>
              <a:t>‹#›</a:t>
            </a:fld>
            <a:endParaRPr lang="ko-KR" altLang="en-US"/>
          </a:p>
        </p:txBody>
      </p:sp>
    </p:spTree>
    <p:extLst>
      <p:ext uri="{BB962C8B-B14F-4D97-AF65-F5344CB8AC3E}">
        <p14:creationId xmlns:p14="http://schemas.microsoft.com/office/powerpoint/2010/main" val="947151976"/>
      </p:ext>
    </p:extLst>
  </p:cSld>
  <p:clrMapOvr>
    <a:masterClrMapping/>
  </p:clrMapOvr>
  <p:transition spd="slow" advTm="0">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F440E0A0-1989-4A05-800E-283A007BE71B}" type="datetime1">
              <a:rPr lang="ko-KR" altLang="en-US"/>
              <a:pPr>
                <a:defRPr/>
              </a:pPr>
              <a:t>2018-10-04</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7CA85923-7E64-410E-BF24-29A999424262}" type="slidenum">
              <a:rPr lang="ko-KR" altLang="en-US"/>
              <a:pPr>
                <a:defRPr/>
              </a:pPr>
              <a:t>‹#›</a:t>
            </a:fld>
            <a:endParaRPr lang="ko-KR" altLang="en-US"/>
          </a:p>
        </p:txBody>
      </p:sp>
    </p:spTree>
    <p:extLst>
      <p:ext uri="{BB962C8B-B14F-4D97-AF65-F5344CB8AC3E}">
        <p14:creationId xmlns:p14="http://schemas.microsoft.com/office/powerpoint/2010/main" val="3288826196"/>
      </p:ext>
    </p:extLst>
  </p:cSld>
  <p:clrMapOvr>
    <a:masterClrMapping/>
  </p:clrMapOvr>
  <p:transition spd="slow" advTm="0">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84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3"/>
          <p:cNvSpPr>
            <a:spLocks noGrp="1" noChangeArrowheads="1"/>
          </p:cNvSpPr>
          <p:nvPr>
            <p:ph type="dt" sz="half" idx="10"/>
          </p:nvPr>
        </p:nvSpPr>
        <p:spPr>
          <a:ln/>
        </p:spPr>
        <p:txBody>
          <a:bodyPr/>
          <a:lstStyle>
            <a:lvl1pPr>
              <a:defRPr/>
            </a:lvl1pPr>
          </a:lstStyle>
          <a:p>
            <a:pPr>
              <a:defRPr/>
            </a:pPr>
            <a:fld id="{5E183653-4773-441A-BB2C-3E5AA146D758}" type="datetime1">
              <a:rPr lang="ko-KR" altLang="en-US"/>
              <a:pPr>
                <a:defRPr/>
              </a:pPr>
              <a:t>2018-10-04</a:t>
            </a:fld>
            <a:endParaRPr lang="ko-KR" altLang="en-US"/>
          </a:p>
        </p:txBody>
      </p:sp>
      <p:sp>
        <p:nvSpPr>
          <p:cNvPr id="3"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5"/>
          <p:cNvSpPr>
            <a:spLocks noGrp="1" noChangeArrowheads="1"/>
          </p:cNvSpPr>
          <p:nvPr>
            <p:ph type="sldNum" sz="quarter" idx="12"/>
          </p:nvPr>
        </p:nvSpPr>
        <p:spPr>
          <a:ln/>
        </p:spPr>
        <p:txBody>
          <a:bodyPr/>
          <a:lstStyle>
            <a:lvl1pPr>
              <a:defRPr/>
            </a:lvl1pPr>
          </a:lstStyle>
          <a:p>
            <a:pPr>
              <a:defRPr/>
            </a:pPr>
            <a:fld id="{D63A2477-7FA4-469F-8BC6-C3A3091AA5D0}" type="slidenum">
              <a:rPr lang="ko-KR" altLang="en-US"/>
              <a:pPr>
                <a:defRPr/>
              </a:pPr>
              <a:t>‹#›</a:t>
            </a:fld>
            <a:endParaRPr lang="ko-KR" altLang="en-US"/>
          </a:p>
        </p:txBody>
      </p:sp>
    </p:spTree>
    <p:extLst>
      <p:ext uri="{BB962C8B-B14F-4D97-AF65-F5344CB8AC3E}">
        <p14:creationId xmlns:p14="http://schemas.microsoft.com/office/powerpoint/2010/main" val="1606348017"/>
      </p:ext>
    </p:extLst>
  </p:cSld>
  <p:clrMapOvr>
    <a:masterClrMapping/>
  </p:clrMapOvr>
  <p:transition spd="slow" advTm="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3"/>
          <p:cNvSpPr>
            <a:spLocks noGrp="1" noChangeArrowheads="1"/>
          </p:cNvSpPr>
          <p:nvPr>
            <p:ph type="dt" sz="half" idx="10"/>
          </p:nvPr>
        </p:nvSpPr>
        <p:spPr>
          <a:ln/>
        </p:spPr>
        <p:txBody>
          <a:bodyPr/>
          <a:lstStyle>
            <a:lvl1pPr>
              <a:defRPr/>
            </a:lvl1pPr>
          </a:lstStyle>
          <a:p>
            <a:pPr>
              <a:defRPr/>
            </a:pPr>
            <a:fld id="{6CA6E827-B02F-4D2A-84AE-7FD92F9AA637}" type="datetime1">
              <a:rPr lang="ko-KR" altLang="en-US"/>
              <a:pPr>
                <a:defRPr/>
              </a:pPr>
              <a:t>2018-10-04</a:t>
            </a:fld>
            <a:endParaRPr lang="ko-KR" altLang="en-US"/>
          </a:p>
        </p:txBody>
      </p:sp>
      <p:sp>
        <p:nvSpPr>
          <p:cNvPr id="6"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5"/>
          <p:cNvSpPr>
            <a:spLocks noGrp="1" noChangeArrowheads="1"/>
          </p:cNvSpPr>
          <p:nvPr>
            <p:ph type="sldNum" sz="quarter" idx="12"/>
          </p:nvPr>
        </p:nvSpPr>
        <p:spPr>
          <a:ln/>
        </p:spPr>
        <p:txBody>
          <a:bodyPr/>
          <a:lstStyle>
            <a:lvl1pPr>
              <a:defRPr/>
            </a:lvl1pPr>
          </a:lstStyle>
          <a:p>
            <a:pPr>
              <a:defRPr/>
            </a:pPr>
            <a:fld id="{13F18B79-BF4E-4766-9AE5-860CADCD1889}" type="slidenum">
              <a:rPr lang="ko-KR" altLang="en-US"/>
              <a:pPr>
                <a:defRPr/>
              </a:pPr>
              <a:t>‹#›</a:t>
            </a:fld>
            <a:endParaRPr lang="ko-KR" altLang="en-US"/>
          </a:p>
        </p:txBody>
      </p:sp>
    </p:spTree>
    <p:extLst>
      <p:ext uri="{BB962C8B-B14F-4D97-AF65-F5344CB8AC3E}">
        <p14:creationId xmlns:p14="http://schemas.microsoft.com/office/powerpoint/2010/main" val="2596314028"/>
      </p:ext>
    </p:extLst>
  </p:cSld>
  <p:clrMapOvr>
    <a:masterClrMapping/>
  </p:clrMapOvr>
  <p:transition spd="slow"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3"/>
          <p:cNvSpPr>
            <a:spLocks noGrp="1" noChangeArrowheads="1"/>
          </p:cNvSpPr>
          <p:nvPr>
            <p:ph type="dt" sz="half" idx="10"/>
          </p:nvPr>
        </p:nvSpPr>
        <p:spPr>
          <a:ln/>
        </p:spPr>
        <p:txBody>
          <a:bodyPr/>
          <a:lstStyle>
            <a:lvl1pPr>
              <a:defRPr/>
            </a:lvl1pPr>
          </a:lstStyle>
          <a:p>
            <a:pPr>
              <a:defRPr/>
            </a:pPr>
            <a:fld id="{F8683530-672F-42C9-80A5-14A951332DE0}" type="datetime1">
              <a:rPr lang="ko-KR" altLang="en-US"/>
              <a:pPr>
                <a:defRPr/>
              </a:pPr>
              <a:t>2018-10-04</a:t>
            </a:fld>
            <a:endParaRPr lang="ko-KR" altLang="en-US"/>
          </a:p>
        </p:txBody>
      </p:sp>
      <p:sp>
        <p:nvSpPr>
          <p:cNvPr id="6"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5"/>
          <p:cNvSpPr>
            <a:spLocks noGrp="1" noChangeArrowheads="1"/>
          </p:cNvSpPr>
          <p:nvPr>
            <p:ph type="sldNum" sz="quarter" idx="12"/>
          </p:nvPr>
        </p:nvSpPr>
        <p:spPr>
          <a:ln/>
        </p:spPr>
        <p:txBody>
          <a:bodyPr/>
          <a:lstStyle>
            <a:lvl1pPr>
              <a:defRPr/>
            </a:lvl1pPr>
          </a:lstStyle>
          <a:p>
            <a:pPr>
              <a:defRPr/>
            </a:pPr>
            <a:fld id="{626CB222-D0EC-4E31-890F-D82E9B307F3F}" type="slidenum">
              <a:rPr lang="ko-KR" altLang="en-US"/>
              <a:pPr>
                <a:defRPr/>
              </a:pPr>
              <a:t>‹#›</a:t>
            </a:fld>
            <a:endParaRPr lang="ko-KR" altLang="en-US"/>
          </a:p>
        </p:txBody>
      </p:sp>
    </p:spTree>
    <p:extLst>
      <p:ext uri="{BB962C8B-B14F-4D97-AF65-F5344CB8AC3E}">
        <p14:creationId xmlns:p14="http://schemas.microsoft.com/office/powerpoint/2010/main" val="3576356738"/>
      </p:ext>
    </p:extLst>
  </p:cSld>
  <p:clrMapOvr>
    <a:masterClrMapping/>
  </p:clrMapOvr>
  <p:transition spd="slow" advTm="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18" Type="http://schemas.openxmlformats.org/officeDocument/2006/relationships/image" Target="../media/image7.png"/><Relationship Id="rId3" Type="http://schemas.openxmlformats.org/officeDocument/2006/relationships/slideLayout" Target="../slideLayouts/slideLayout25.xml"/><Relationship Id="rId21" Type="http://schemas.openxmlformats.org/officeDocument/2006/relationships/image" Target="../media/image10.png"/><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6.png"/><Relationship Id="rId25" Type="http://schemas.openxmlformats.org/officeDocument/2006/relationships/image" Target="../media/image14.png"/><Relationship Id="rId2" Type="http://schemas.openxmlformats.org/officeDocument/2006/relationships/slideLayout" Target="../slideLayouts/slideLayout24.xml"/><Relationship Id="rId16" Type="http://schemas.openxmlformats.org/officeDocument/2006/relationships/image" Target="../media/image5.png"/><Relationship Id="rId20" Type="http://schemas.openxmlformats.org/officeDocument/2006/relationships/image" Target="../media/image9.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13.png"/><Relationship Id="rId5" Type="http://schemas.openxmlformats.org/officeDocument/2006/relationships/slideLayout" Target="../slideLayouts/slideLayout27.xml"/><Relationship Id="rId15" Type="http://schemas.openxmlformats.org/officeDocument/2006/relationships/image" Target="../media/image4.png"/><Relationship Id="rId23" Type="http://schemas.openxmlformats.org/officeDocument/2006/relationships/image" Target="../media/image12.png"/><Relationship Id="rId10" Type="http://schemas.openxmlformats.org/officeDocument/2006/relationships/slideLayout" Target="../slideLayouts/slideLayout32.xml"/><Relationship Id="rId19" Type="http://schemas.openxmlformats.org/officeDocument/2006/relationships/image" Target="../media/image8.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 Id="rId22"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16.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jpe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16.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텍스트 개체 틀 2"/>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ko-KR" altLang="zh-CN" smtClean="0"/>
              <a:t>마스터 텍스트 스타일을 편집합니다</a:t>
            </a:r>
          </a:p>
          <a:p>
            <a:pPr lvl="1"/>
            <a:r>
              <a:rPr lang="ko-KR" altLang="zh-CN" smtClean="0"/>
              <a:t>둘째 수준</a:t>
            </a:r>
          </a:p>
          <a:p>
            <a:pPr lvl="2"/>
            <a:r>
              <a:rPr lang="ko-KR" altLang="zh-CN" smtClean="0"/>
              <a:t>셋째 수준</a:t>
            </a:r>
          </a:p>
          <a:p>
            <a:pPr lvl="3"/>
            <a:r>
              <a:rPr lang="ko-KR" altLang="zh-CN" smtClean="0"/>
              <a:t>넷째 수준</a:t>
            </a:r>
          </a:p>
          <a:p>
            <a:pPr lvl="4"/>
            <a:r>
              <a:rPr lang="ko-KR" altLang="zh-CN" smtClean="0"/>
              <a:t>다섯째 수준</a:t>
            </a:r>
          </a:p>
        </p:txBody>
      </p:sp>
      <p:sp>
        <p:nvSpPr>
          <p:cNvPr id="1027" name="날짜 개체 틀 3"/>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1" latinLnBrk="1" hangingPunct="1">
              <a:buFont typeface="Arial" panose="020B0604020202020204" pitchFamily="34" charset="0"/>
              <a:buNone/>
              <a:defRPr sz="900">
                <a:solidFill>
                  <a:srgbClr val="898989"/>
                </a:solidFill>
                <a:latin typeface="+mn-lt"/>
                <a:ea typeface="+mn-ea"/>
              </a:defRPr>
            </a:lvl1pPr>
          </a:lstStyle>
          <a:p>
            <a:pPr>
              <a:defRPr/>
            </a:pPr>
            <a:fld id="{42975D04-CCCD-484F-9EC6-D5985F85FBCC}" type="datetime1">
              <a:rPr lang="ko-KR" altLang="en-US"/>
              <a:pPr>
                <a:defRPr/>
              </a:pPr>
              <a:t>2018-10-04</a:t>
            </a:fld>
            <a:endParaRPr lang="ko-KR" altLang="en-US"/>
          </a:p>
        </p:txBody>
      </p:sp>
      <p:sp>
        <p:nvSpPr>
          <p:cNvPr id="1028" name="바닥글 개체 틀 4"/>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eaLnBrk="1" latinLnBrk="1" hangingPunct="1">
              <a:buFont typeface="Arial" panose="020B0604020202020204" pitchFamily="34" charset="0"/>
              <a:buNone/>
              <a:defRPr sz="900">
                <a:solidFill>
                  <a:srgbClr val="898989"/>
                </a:solidFill>
                <a:latin typeface="+mn-lt"/>
                <a:ea typeface="+mn-ea"/>
              </a:defRPr>
            </a:lvl1pPr>
          </a:lstStyle>
          <a:p>
            <a:pPr>
              <a:defRPr/>
            </a:pPr>
            <a:endParaRPr lang="ko-KR" altLang="en-US"/>
          </a:p>
        </p:txBody>
      </p:sp>
      <p:sp>
        <p:nvSpPr>
          <p:cNvPr id="1029" name="슬라이드 번호 개체 틀 5"/>
          <p:cNvSpPr>
            <a:spLocks noGrp="1" noChangeArrowheads="1"/>
          </p:cNvSpPr>
          <p:nvPr>
            <p:ph type="sldNum" sz="quarter" idx="4"/>
          </p:nvPr>
        </p:nvSpPr>
        <p:spPr bwMode="auto">
          <a:xfrm>
            <a:off x="6553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1" latinLnBrk="1" hangingPunct="1">
              <a:buFont typeface="Arial" panose="020B0604020202020204" pitchFamily="34" charset="0"/>
              <a:buNone/>
              <a:defRPr sz="900">
                <a:solidFill>
                  <a:srgbClr val="898989"/>
                </a:solidFill>
                <a:latin typeface="Malgun Gothic" panose="020B0503020000020004" pitchFamily="34" charset="-127"/>
                <a:ea typeface="Malgun Gothic" panose="020B0503020000020004" pitchFamily="34" charset="-127"/>
              </a:defRPr>
            </a:lvl1pPr>
          </a:lstStyle>
          <a:p>
            <a:pPr>
              <a:defRPr/>
            </a:pPr>
            <a:fld id="{1C064BEF-4712-46E7-887D-3F3BB0343E5F}" type="slidenum">
              <a:rPr lang="ko-KR" altLang="en-US"/>
              <a:pPr>
                <a:defRPr/>
              </a:pPr>
              <a:t>‹#›</a:t>
            </a:fld>
            <a:endParaRPr lang="ko-KR" altLang="en-US"/>
          </a:p>
        </p:txBody>
      </p:sp>
      <p:sp>
        <p:nvSpPr>
          <p:cNvPr id="1030"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slow" advTm="0">
    <p:random/>
  </p:transition>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spd="slow" advTm="0">
    <p:random/>
  </p:transition>
  <p:txStyles>
    <p:titleStyle>
      <a:lvl1pPr algn="ctr" rtl="0" eaLnBrk="0" fontAlgn="base" latinLnBrk="1" hangingPunct="0">
        <a:spcBef>
          <a:spcPct val="0"/>
        </a:spcBef>
        <a:spcAft>
          <a:spcPct val="0"/>
        </a:spcAft>
        <a:defRPr sz="3300">
          <a:solidFill>
            <a:schemeClr val="tx1"/>
          </a:solidFill>
          <a:latin typeface="+mj-lt"/>
          <a:ea typeface="+mj-ea"/>
          <a:cs typeface="+mj-cs"/>
        </a:defRPr>
      </a:lvl1pPr>
      <a:lvl2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2pPr>
      <a:lvl3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3pPr>
      <a:lvl4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4pPr>
      <a:lvl5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5pPr>
      <a:lvl6pPr marL="342900" algn="ctr" rtl="0" fontAlgn="base" latinLnBrk="1">
        <a:spcBef>
          <a:spcPct val="0"/>
        </a:spcBef>
        <a:spcAft>
          <a:spcPct val="0"/>
        </a:spcAft>
        <a:defRPr sz="3300">
          <a:solidFill>
            <a:schemeClr val="tx1"/>
          </a:solidFill>
          <a:latin typeface="Malgun Gothic" pitchFamily="34" charset="-127"/>
          <a:ea typeface="Malgun Gothic" pitchFamily="34" charset="-127"/>
        </a:defRPr>
      </a:lvl6pPr>
      <a:lvl7pPr marL="685800" algn="ctr" rtl="0" fontAlgn="base" latinLnBrk="1">
        <a:spcBef>
          <a:spcPct val="0"/>
        </a:spcBef>
        <a:spcAft>
          <a:spcPct val="0"/>
        </a:spcAft>
        <a:defRPr sz="3300">
          <a:solidFill>
            <a:schemeClr val="tx1"/>
          </a:solidFill>
          <a:latin typeface="Malgun Gothic" pitchFamily="34" charset="-127"/>
          <a:ea typeface="Malgun Gothic" pitchFamily="34" charset="-127"/>
        </a:defRPr>
      </a:lvl7pPr>
      <a:lvl8pPr marL="1028700" algn="ctr" rtl="0" fontAlgn="base" latinLnBrk="1">
        <a:spcBef>
          <a:spcPct val="0"/>
        </a:spcBef>
        <a:spcAft>
          <a:spcPct val="0"/>
        </a:spcAft>
        <a:defRPr sz="3300">
          <a:solidFill>
            <a:schemeClr val="tx1"/>
          </a:solidFill>
          <a:latin typeface="Malgun Gothic" pitchFamily="34" charset="-127"/>
          <a:ea typeface="Malgun Gothic" pitchFamily="34" charset="-127"/>
        </a:defRPr>
      </a:lvl8pPr>
      <a:lvl9pPr marL="1371600" algn="ctr" rtl="0" fontAlgn="base" latinLnBrk="1">
        <a:spcBef>
          <a:spcPct val="0"/>
        </a:spcBef>
        <a:spcAft>
          <a:spcPct val="0"/>
        </a:spcAft>
        <a:defRPr sz="3300">
          <a:solidFill>
            <a:schemeClr val="tx1"/>
          </a:solidFill>
          <a:latin typeface="Malgun Gothic" pitchFamily="34" charset="-127"/>
          <a:ea typeface="Malgun Gothic" pitchFamily="34"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2050" name="그림 6" descr="배경바닥.png"/>
          <p:cNvPicPr>
            <a:picLocks noChangeAspect="1" noChangeArrowheads="1"/>
          </p:cNvPicPr>
          <p:nvPr userDrawn="1"/>
        </p:nvPicPr>
        <p:blipFill>
          <a:blip r:embed="rId13">
            <a:extLst>
              <a:ext uri="{28A0092B-C50C-407E-A947-70E740481C1C}">
                <a14:useLocalDpi xmlns:a14="http://schemas.microsoft.com/office/drawing/2010/main" val="0"/>
              </a:ext>
            </a:extLst>
          </a:blip>
          <a:srcRect t="78349"/>
          <a:stretch>
            <a:fillRect/>
          </a:stretch>
        </p:blipFill>
        <p:spPr bwMode="auto">
          <a:xfrm>
            <a:off x="0" y="5373688"/>
            <a:ext cx="9144000"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그림 7" descr="집.png"/>
          <p:cNvPicPr>
            <a:picLocks noChangeAspect="1" noChangeArrowheads="1"/>
          </p:cNvPicPr>
          <p:nvPr userDrawn="1"/>
        </p:nvPicPr>
        <p:blipFill>
          <a:blip r:embed="rId14">
            <a:extLst>
              <a:ext uri="{28A0092B-C50C-407E-A947-70E740481C1C}">
                <a14:useLocalDpi xmlns:a14="http://schemas.microsoft.com/office/drawing/2010/main" val="0"/>
              </a:ext>
            </a:extLst>
          </a:blip>
          <a:srcRect t="72050" b="4851"/>
          <a:stretch>
            <a:fillRect/>
          </a:stretch>
        </p:blipFill>
        <p:spPr bwMode="auto">
          <a:xfrm>
            <a:off x="0" y="4941889"/>
            <a:ext cx="9144000"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그림 8" descr="새싹.png"/>
          <p:cNvPicPr>
            <a:picLocks noChangeAspect="1" noChangeArrowheads="1"/>
          </p:cNvPicPr>
          <p:nvPr userDrawn="1"/>
        </p:nvPicPr>
        <p:blipFill>
          <a:blip r:embed="rId15">
            <a:extLst>
              <a:ext uri="{28A0092B-C50C-407E-A947-70E740481C1C}">
                <a14:useLocalDpi xmlns:a14="http://schemas.microsoft.com/office/drawing/2010/main" val="0"/>
              </a:ext>
            </a:extLst>
          </a:blip>
          <a:srcRect t="79401"/>
          <a:stretch>
            <a:fillRect/>
          </a:stretch>
        </p:blipFill>
        <p:spPr bwMode="auto">
          <a:xfrm>
            <a:off x="0" y="5445126"/>
            <a:ext cx="914400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그림 9" descr="작은나무가지.png"/>
          <p:cNvPicPr>
            <a:picLocks noChangeAspect="1" noChangeArrowheads="1"/>
          </p:cNvPicPr>
          <p:nvPr userDrawn="1"/>
        </p:nvPicPr>
        <p:blipFill>
          <a:blip r:embed="rId16">
            <a:extLst>
              <a:ext uri="{28A0092B-C50C-407E-A947-70E740481C1C}">
                <a14:useLocalDpi xmlns:a14="http://schemas.microsoft.com/office/drawing/2010/main" val="0"/>
              </a:ext>
            </a:extLst>
          </a:blip>
          <a:srcRect l="4326" t="59450" r="73625" b="4851"/>
          <a:stretch>
            <a:fillRect/>
          </a:stretch>
        </p:blipFill>
        <p:spPr bwMode="auto">
          <a:xfrm>
            <a:off x="395287" y="4076701"/>
            <a:ext cx="2015729"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그림 10" descr="하트1.png"/>
          <p:cNvPicPr>
            <a:picLocks noChangeAspect="1" noChangeArrowheads="1"/>
          </p:cNvPicPr>
          <p:nvPr userDrawn="1"/>
        </p:nvPicPr>
        <p:blipFill>
          <a:blip r:embed="rId17">
            <a:extLst>
              <a:ext uri="{28A0092B-C50C-407E-A947-70E740481C1C}">
                <a14:useLocalDpi xmlns:a14="http://schemas.microsoft.com/office/drawing/2010/main" val="0"/>
              </a:ext>
            </a:extLst>
          </a:blip>
          <a:srcRect l="5901" t="69949" r="71262" b="13251"/>
          <a:stretch>
            <a:fillRect/>
          </a:stretch>
        </p:blipFill>
        <p:spPr bwMode="auto">
          <a:xfrm>
            <a:off x="539354" y="4797426"/>
            <a:ext cx="2088356"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그림 11" descr="하트2.png"/>
          <p:cNvPicPr>
            <a:picLocks noChangeAspect="1" noChangeArrowheads="1"/>
          </p:cNvPicPr>
          <p:nvPr userDrawn="1"/>
        </p:nvPicPr>
        <p:blipFill>
          <a:blip r:embed="rId18">
            <a:extLst>
              <a:ext uri="{28A0092B-C50C-407E-A947-70E740481C1C}">
                <a14:useLocalDpi xmlns:a14="http://schemas.microsoft.com/office/drawing/2010/main" val="0"/>
              </a:ext>
            </a:extLst>
          </a:blip>
          <a:srcRect l="12199" t="56300" r="76775" b="18500"/>
          <a:stretch>
            <a:fillRect/>
          </a:stretch>
        </p:blipFill>
        <p:spPr bwMode="auto">
          <a:xfrm>
            <a:off x="1115616" y="3860800"/>
            <a:ext cx="1008459"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그림 12" descr="하트3.png"/>
          <p:cNvPicPr>
            <a:picLocks noChangeAspect="1" noChangeArrowheads="1"/>
          </p:cNvPicPr>
          <p:nvPr userDrawn="1"/>
        </p:nvPicPr>
        <p:blipFill>
          <a:blip r:embed="rId19">
            <a:extLst>
              <a:ext uri="{28A0092B-C50C-407E-A947-70E740481C1C}">
                <a14:useLocalDpi xmlns:a14="http://schemas.microsoft.com/office/drawing/2010/main" val="0"/>
              </a:ext>
            </a:extLst>
          </a:blip>
          <a:srcRect t="62601" r="70474" b="13251"/>
          <a:stretch>
            <a:fillRect/>
          </a:stretch>
        </p:blipFill>
        <p:spPr bwMode="auto">
          <a:xfrm>
            <a:off x="0" y="4292600"/>
            <a:ext cx="2700338"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그림 13" descr="하트4.png"/>
          <p:cNvPicPr>
            <a:picLocks noChangeAspect="1" noChangeArrowheads="1"/>
          </p:cNvPicPr>
          <p:nvPr userDrawn="1"/>
        </p:nvPicPr>
        <p:blipFill>
          <a:blip r:embed="rId20">
            <a:extLst>
              <a:ext uri="{28A0092B-C50C-407E-A947-70E740481C1C}">
                <a14:useLocalDpi xmlns:a14="http://schemas.microsoft.com/office/drawing/2010/main" val="0"/>
              </a:ext>
            </a:extLst>
          </a:blip>
          <a:srcRect l="4326" t="56300" r="83862" b="22701"/>
          <a:stretch>
            <a:fillRect/>
          </a:stretch>
        </p:blipFill>
        <p:spPr bwMode="auto">
          <a:xfrm>
            <a:off x="395287" y="3860801"/>
            <a:ext cx="1081088"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그림 14" descr="큰나무가지.png"/>
          <p:cNvPicPr>
            <a:picLocks noChangeAspect="1" noChangeArrowheads="1"/>
          </p:cNvPicPr>
          <p:nvPr userDrawn="1"/>
        </p:nvPicPr>
        <p:blipFill>
          <a:blip r:embed="rId21">
            <a:extLst>
              <a:ext uri="{28A0092B-C50C-407E-A947-70E740481C1C}">
                <a14:useLocalDpi xmlns:a14="http://schemas.microsoft.com/office/drawing/2010/main" val="0"/>
              </a:ext>
            </a:extLst>
          </a:blip>
          <a:srcRect l="57875" t="35300" r="4326" b="6950"/>
          <a:stretch>
            <a:fillRect/>
          </a:stretch>
        </p:blipFill>
        <p:spPr bwMode="auto">
          <a:xfrm>
            <a:off x="5292329" y="2420938"/>
            <a:ext cx="3456384"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그림 15" descr="큰하트1.png"/>
          <p:cNvPicPr>
            <a:picLocks noChangeAspect="1" noChangeArrowheads="1"/>
          </p:cNvPicPr>
          <p:nvPr userDrawn="1"/>
        </p:nvPicPr>
        <p:blipFill>
          <a:blip r:embed="rId22">
            <a:extLst>
              <a:ext uri="{28A0092B-C50C-407E-A947-70E740481C1C}">
                <a14:useLocalDpi xmlns:a14="http://schemas.microsoft.com/office/drawing/2010/main" val="0"/>
              </a:ext>
            </a:extLst>
          </a:blip>
          <a:srcRect l="61024" t="52100" b="25850"/>
          <a:stretch>
            <a:fillRect/>
          </a:stretch>
        </p:blipFill>
        <p:spPr bwMode="auto">
          <a:xfrm>
            <a:off x="5580460" y="3573463"/>
            <a:ext cx="356354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그림 16" descr="큰하트2.png"/>
          <p:cNvPicPr>
            <a:picLocks noChangeAspect="1" noChangeArrowheads="1"/>
          </p:cNvPicPr>
          <p:nvPr userDrawn="1"/>
        </p:nvPicPr>
        <p:blipFill>
          <a:blip r:embed="rId23">
            <a:extLst>
              <a:ext uri="{28A0092B-C50C-407E-A947-70E740481C1C}">
                <a14:useLocalDpi xmlns:a14="http://schemas.microsoft.com/office/drawing/2010/main" val="0"/>
              </a:ext>
            </a:extLst>
          </a:blip>
          <a:srcRect l="72836" t="28999" r="11414" b="34250"/>
          <a:stretch>
            <a:fillRect/>
          </a:stretch>
        </p:blipFill>
        <p:spPr bwMode="auto">
          <a:xfrm>
            <a:off x="6659166" y="1989138"/>
            <a:ext cx="1441847"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그림 17" descr="큰하트3.png"/>
          <p:cNvPicPr>
            <a:picLocks noChangeAspect="1" noChangeArrowheads="1"/>
          </p:cNvPicPr>
          <p:nvPr userDrawn="1"/>
        </p:nvPicPr>
        <p:blipFill>
          <a:blip r:embed="rId24">
            <a:extLst>
              <a:ext uri="{28A0092B-C50C-407E-A947-70E740481C1C}">
                <a14:useLocalDpi xmlns:a14="http://schemas.microsoft.com/office/drawing/2010/main" val="0"/>
              </a:ext>
            </a:extLst>
          </a:blip>
          <a:srcRect l="50787" t="38451" b="27950"/>
          <a:stretch>
            <a:fillRect/>
          </a:stretch>
        </p:blipFill>
        <p:spPr bwMode="auto">
          <a:xfrm>
            <a:off x="4643437" y="2636838"/>
            <a:ext cx="4500563"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그림 18" descr="큰하트4.png"/>
          <p:cNvPicPr>
            <a:picLocks noChangeAspect="1" noChangeArrowheads="1"/>
          </p:cNvPicPr>
          <p:nvPr userDrawn="1"/>
        </p:nvPicPr>
        <p:blipFill>
          <a:blip r:embed="rId25">
            <a:extLst>
              <a:ext uri="{28A0092B-C50C-407E-A947-70E740481C1C}">
                <a14:useLocalDpi xmlns:a14="http://schemas.microsoft.com/office/drawing/2010/main" val="0"/>
              </a:ext>
            </a:extLst>
          </a:blip>
          <a:srcRect l="59450" t="31100" r="22438" b="41600"/>
          <a:stretch>
            <a:fillRect/>
          </a:stretch>
        </p:blipFill>
        <p:spPr bwMode="auto">
          <a:xfrm>
            <a:off x="5435204" y="2133601"/>
            <a:ext cx="165735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3"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spd="slow" advTm="0">
    <p:random/>
  </p:transition>
  <p:timing>
    <p:tnLst>
      <p:par>
        <p:cTn id="1" dur="indefinite" restart="never" nodeType="tmRoot"/>
      </p:par>
    </p:tnLst>
  </p:timing>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5122" name="그림 6" descr="속지배경.png"/>
          <p:cNvPicPr>
            <a:picLocks noChangeAspect="1" noChangeArrowheads="1"/>
          </p:cNvPicPr>
          <p:nvPr userDrawn="1"/>
        </p:nvPicPr>
        <p:blipFill>
          <a:blip r:embed="rId14">
            <a:extLst>
              <a:ext uri="{28A0092B-C50C-407E-A947-70E740481C1C}">
                <a14:useLocalDpi xmlns:a14="http://schemas.microsoft.com/office/drawing/2010/main" val="0"/>
              </a:ext>
            </a:extLst>
          </a:blip>
          <a:srcRect t="2751" b="75200"/>
          <a:stretch>
            <a:fillRect/>
          </a:stretch>
        </p:blipFill>
        <p:spPr bwMode="auto">
          <a:xfrm>
            <a:off x="0" y="188913"/>
            <a:ext cx="9144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그림 7" descr="속지나무.png"/>
          <p:cNvPicPr>
            <a:picLocks noChangeAspect="1" noChangeArrowheads="1"/>
          </p:cNvPicPr>
          <p:nvPr userDrawn="1"/>
        </p:nvPicPr>
        <p:blipFill>
          <a:blip r:embed="rId15">
            <a:extLst>
              <a:ext uri="{28A0092B-C50C-407E-A947-70E740481C1C}">
                <a14:useLocalDpi xmlns:a14="http://schemas.microsoft.com/office/drawing/2010/main" val="0"/>
              </a:ext>
            </a:extLst>
          </a:blip>
          <a:srcRect l="85437" b="81500"/>
          <a:stretch>
            <a:fillRect/>
          </a:stretch>
        </p:blipFill>
        <p:spPr bwMode="auto">
          <a:xfrm>
            <a:off x="7811691" y="1"/>
            <a:ext cx="1332309"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텍스트 개체 틀 2"/>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ko-KR" altLang="zh-CN" smtClean="0"/>
              <a:t>마스터 텍스트 스타일을 편집합니다</a:t>
            </a:r>
          </a:p>
          <a:p>
            <a:pPr lvl="1"/>
            <a:r>
              <a:rPr lang="ko-KR" altLang="zh-CN" smtClean="0"/>
              <a:t>둘째 수준</a:t>
            </a:r>
          </a:p>
          <a:p>
            <a:pPr lvl="2"/>
            <a:r>
              <a:rPr lang="ko-KR" altLang="zh-CN" smtClean="0"/>
              <a:t>셋째 수준</a:t>
            </a:r>
          </a:p>
          <a:p>
            <a:pPr lvl="3"/>
            <a:r>
              <a:rPr lang="ko-KR" altLang="zh-CN" smtClean="0"/>
              <a:t>넷째 수준</a:t>
            </a:r>
          </a:p>
          <a:p>
            <a:pPr lvl="4"/>
            <a:r>
              <a:rPr lang="ko-KR" altLang="zh-CN" smtClean="0"/>
              <a:t>다섯째 수준</a:t>
            </a:r>
          </a:p>
        </p:txBody>
      </p:sp>
      <p:sp>
        <p:nvSpPr>
          <p:cNvPr id="5125"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
        <p:nvSpPr>
          <p:cNvPr id="6150" name="날짜 개체 틀 2"/>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1" latinLnBrk="1" hangingPunct="1">
              <a:buFont typeface="Arial" panose="020B0604020202020204" pitchFamily="34" charset="0"/>
              <a:buNone/>
              <a:defRPr sz="900">
                <a:solidFill>
                  <a:srgbClr val="898989"/>
                </a:solidFill>
                <a:latin typeface="+mn-lt"/>
                <a:ea typeface="+mn-ea"/>
              </a:defRPr>
            </a:lvl1pPr>
          </a:lstStyle>
          <a:p>
            <a:pPr>
              <a:defRPr/>
            </a:pPr>
            <a:fld id="{16A8AF48-4D74-4905-AE51-D3E07BD1B2B8}" type="datetime1">
              <a:rPr lang="ko-KR" altLang="en-US"/>
              <a:pPr>
                <a:defRPr/>
              </a:pPr>
              <a:t>2018-10-04</a:t>
            </a:fld>
            <a:endParaRPr lang="ko-KR" altLang="en-US"/>
          </a:p>
        </p:txBody>
      </p:sp>
      <p:sp>
        <p:nvSpPr>
          <p:cNvPr id="6151" name="바닥글 개체 틀 3"/>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eaLnBrk="1" latinLnBrk="1" hangingPunct="1">
              <a:buFont typeface="Arial" panose="020B0604020202020204" pitchFamily="34" charset="0"/>
              <a:buNone/>
              <a:defRPr sz="900">
                <a:solidFill>
                  <a:srgbClr val="898989"/>
                </a:solidFill>
                <a:latin typeface="+mn-lt"/>
                <a:ea typeface="+mn-ea"/>
              </a:defRPr>
            </a:lvl1pPr>
          </a:lstStyle>
          <a:p>
            <a:pPr>
              <a:defRPr/>
            </a:pPr>
            <a:endParaRPr lang="ko-KR" altLang="en-US"/>
          </a:p>
        </p:txBody>
      </p:sp>
      <p:sp>
        <p:nvSpPr>
          <p:cNvPr id="6152" name="슬라이드 번호 개체 틀 4"/>
          <p:cNvSpPr>
            <a:spLocks noGrp="1" noChangeArrowheads="1"/>
          </p:cNvSpPr>
          <p:nvPr>
            <p:ph type="sldNum" sz="quarter" idx="4"/>
          </p:nvPr>
        </p:nvSpPr>
        <p:spPr bwMode="auto">
          <a:xfrm>
            <a:off x="6734175" y="641508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1" latinLnBrk="1" hangingPunct="1">
              <a:buFont typeface="Arial" panose="020B0604020202020204" pitchFamily="34" charset="0"/>
              <a:buNone/>
              <a:defRPr sz="900">
                <a:solidFill>
                  <a:schemeClr val="bg1"/>
                </a:solidFill>
                <a:latin typeface="Malgun Gothic" panose="020B0503020000020004" pitchFamily="34" charset="-127"/>
                <a:ea typeface="Malgun Gothic" panose="020B0503020000020004" pitchFamily="34" charset="-127"/>
              </a:defRPr>
            </a:lvl1pPr>
          </a:lstStyle>
          <a:p>
            <a:pPr>
              <a:defRPr/>
            </a:pPr>
            <a:fld id="{51304BE8-0E32-43DC-B230-916C4DC20DE9}"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88" r:id="rId12"/>
  </p:sldLayoutIdLst>
  <p:transition spd="slow" advTm="0">
    <p:random/>
  </p:transition>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8194" name="날짜 개체 틀 1"/>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a:latin typeface="+mn-lt"/>
                <a:ea typeface="+mn-ea"/>
              </a:defRPr>
            </a:lvl1pPr>
          </a:lstStyle>
          <a:p>
            <a:pPr>
              <a:defRPr/>
            </a:pPr>
            <a:fld id="{E3EF4B00-5856-478C-A043-97793B43F941}" type="datetime1">
              <a:rPr lang="ko-KR" altLang="en-US"/>
              <a:pPr>
                <a:defRPr/>
              </a:pPr>
              <a:t>2018-10-04</a:t>
            </a:fld>
            <a:endParaRPr lang="ko-KR" altLang="en-US"/>
          </a:p>
        </p:txBody>
      </p:sp>
      <p:sp>
        <p:nvSpPr>
          <p:cNvPr id="8195" name="바닥글 개체 틀 2"/>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a:latin typeface="+mn-lt"/>
                <a:ea typeface="+mn-ea"/>
              </a:defRPr>
            </a:lvl1pPr>
          </a:lstStyle>
          <a:p>
            <a:pPr>
              <a:defRPr/>
            </a:pPr>
            <a:endParaRPr lang="ko-KR" altLang="en-US"/>
          </a:p>
        </p:txBody>
      </p:sp>
      <p:sp>
        <p:nvSpPr>
          <p:cNvPr id="8196" name="슬라이드 번호 개체 틀 3"/>
          <p:cNvSpPr>
            <a:spLocks noGrp="1" noChangeArrowheads="1"/>
          </p:cNvSpPr>
          <p:nvPr>
            <p:ph type="sldNum" sz="quarter" idx="4"/>
          </p:nvPr>
        </p:nvSpPr>
        <p:spPr bwMode="auto">
          <a:xfrm>
            <a:off x="6553200" y="6356351"/>
            <a:ext cx="2133600" cy="36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a:latin typeface="Malgun Gothic" panose="020B0503020000020004" pitchFamily="34" charset="-127"/>
                <a:ea typeface="Malgun Gothic" panose="020B0503020000020004" pitchFamily="34" charset="-127"/>
              </a:defRPr>
            </a:lvl1pPr>
          </a:lstStyle>
          <a:p>
            <a:pPr>
              <a:defRPr/>
            </a:pPr>
            <a:fld id="{BF55716D-5980-4960-BF45-022DB690B410}"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ransition spd="slow" advTm="0">
    <p:random/>
  </p:transition>
  <p:txStyles>
    <p:titleStyle>
      <a:lvl1pPr algn="ctr" rtl="0" eaLnBrk="0" fontAlgn="base" latinLnBrk="1" hangingPunct="0">
        <a:spcBef>
          <a:spcPct val="0"/>
        </a:spcBef>
        <a:spcAft>
          <a:spcPct val="0"/>
        </a:spcAft>
        <a:defRPr sz="3300">
          <a:solidFill>
            <a:schemeClr val="tx1"/>
          </a:solidFill>
          <a:latin typeface="+mj-lt"/>
          <a:ea typeface="+mj-ea"/>
          <a:cs typeface="+mj-cs"/>
        </a:defRPr>
      </a:lvl1pPr>
      <a:lvl2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2pPr>
      <a:lvl3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3pPr>
      <a:lvl4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4pPr>
      <a:lvl5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5pPr>
      <a:lvl6pPr marL="342900" algn="ctr" rtl="0" fontAlgn="base" latinLnBrk="1">
        <a:spcBef>
          <a:spcPct val="0"/>
        </a:spcBef>
        <a:spcAft>
          <a:spcPct val="0"/>
        </a:spcAft>
        <a:defRPr sz="3300">
          <a:solidFill>
            <a:schemeClr val="tx1"/>
          </a:solidFill>
          <a:latin typeface="Malgun Gothic" pitchFamily="34" charset="-127"/>
          <a:ea typeface="Malgun Gothic" pitchFamily="34" charset="-127"/>
        </a:defRPr>
      </a:lvl6pPr>
      <a:lvl7pPr marL="685800" algn="ctr" rtl="0" fontAlgn="base" latinLnBrk="1">
        <a:spcBef>
          <a:spcPct val="0"/>
        </a:spcBef>
        <a:spcAft>
          <a:spcPct val="0"/>
        </a:spcAft>
        <a:defRPr sz="3300">
          <a:solidFill>
            <a:schemeClr val="tx1"/>
          </a:solidFill>
          <a:latin typeface="Malgun Gothic" pitchFamily="34" charset="-127"/>
          <a:ea typeface="Malgun Gothic" pitchFamily="34" charset="-127"/>
        </a:defRPr>
      </a:lvl7pPr>
      <a:lvl8pPr marL="1028700" algn="ctr" rtl="0" fontAlgn="base" latinLnBrk="1">
        <a:spcBef>
          <a:spcPct val="0"/>
        </a:spcBef>
        <a:spcAft>
          <a:spcPct val="0"/>
        </a:spcAft>
        <a:defRPr sz="3300">
          <a:solidFill>
            <a:schemeClr val="tx1"/>
          </a:solidFill>
          <a:latin typeface="Malgun Gothic" pitchFamily="34" charset="-127"/>
          <a:ea typeface="Malgun Gothic" pitchFamily="34" charset="-127"/>
        </a:defRPr>
      </a:lvl8pPr>
      <a:lvl9pPr marL="1371600" algn="ctr" rtl="0" fontAlgn="base" latinLnBrk="1">
        <a:spcBef>
          <a:spcPct val="0"/>
        </a:spcBef>
        <a:spcAft>
          <a:spcPct val="0"/>
        </a:spcAft>
        <a:defRPr sz="3300">
          <a:solidFill>
            <a:schemeClr val="tx1"/>
          </a:solidFill>
          <a:latin typeface="Malgun Gothic" pitchFamily="34" charset="-127"/>
          <a:ea typeface="Malgun Gothic" pitchFamily="34"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5122" name="그림 6" descr="속지배경.png"/>
          <p:cNvPicPr>
            <a:picLocks noChangeAspect="1" noChangeArrowheads="1"/>
          </p:cNvPicPr>
          <p:nvPr userDrawn="1"/>
        </p:nvPicPr>
        <p:blipFill>
          <a:blip r:embed="rId14">
            <a:extLst>
              <a:ext uri="{28A0092B-C50C-407E-A947-70E740481C1C}">
                <a14:useLocalDpi xmlns:a14="http://schemas.microsoft.com/office/drawing/2010/main" val="0"/>
              </a:ext>
            </a:extLst>
          </a:blip>
          <a:srcRect t="2751" b="75200"/>
          <a:stretch>
            <a:fillRect/>
          </a:stretch>
        </p:blipFill>
        <p:spPr bwMode="auto">
          <a:xfrm>
            <a:off x="0" y="188913"/>
            <a:ext cx="9144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그림 7" descr="속지나무.png"/>
          <p:cNvPicPr>
            <a:picLocks noChangeAspect="1" noChangeArrowheads="1"/>
          </p:cNvPicPr>
          <p:nvPr userDrawn="1"/>
        </p:nvPicPr>
        <p:blipFill>
          <a:blip r:embed="rId15">
            <a:extLst>
              <a:ext uri="{28A0092B-C50C-407E-A947-70E740481C1C}">
                <a14:useLocalDpi xmlns:a14="http://schemas.microsoft.com/office/drawing/2010/main" val="0"/>
              </a:ext>
            </a:extLst>
          </a:blip>
          <a:srcRect l="85437" b="81500"/>
          <a:stretch>
            <a:fillRect/>
          </a:stretch>
        </p:blipFill>
        <p:spPr bwMode="auto">
          <a:xfrm>
            <a:off x="7811691" y="1"/>
            <a:ext cx="1332309"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텍스트 개체 틀 2"/>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ko-KR" altLang="zh-CN" smtClean="0"/>
              <a:t>마스터 텍스트 스타일을 편집합니다</a:t>
            </a:r>
          </a:p>
          <a:p>
            <a:pPr lvl="1"/>
            <a:r>
              <a:rPr lang="ko-KR" altLang="zh-CN" smtClean="0"/>
              <a:t>둘째 수준</a:t>
            </a:r>
          </a:p>
          <a:p>
            <a:pPr lvl="2"/>
            <a:r>
              <a:rPr lang="ko-KR" altLang="zh-CN" smtClean="0"/>
              <a:t>셋째 수준</a:t>
            </a:r>
          </a:p>
          <a:p>
            <a:pPr lvl="3"/>
            <a:r>
              <a:rPr lang="ko-KR" altLang="zh-CN" smtClean="0"/>
              <a:t>넷째 수준</a:t>
            </a:r>
          </a:p>
          <a:p>
            <a:pPr lvl="4"/>
            <a:r>
              <a:rPr lang="ko-KR" altLang="zh-CN" smtClean="0"/>
              <a:t>다섯째 수준</a:t>
            </a:r>
          </a:p>
        </p:txBody>
      </p:sp>
      <p:sp>
        <p:nvSpPr>
          <p:cNvPr id="5125"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
        <p:nvSpPr>
          <p:cNvPr id="6150" name="날짜 개체 틀 2"/>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1" latinLnBrk="1" hangingPunct="1">
              <a:buFont typeface="Arial" panose="020B0604020202020204" pitchFamily="34" charset="0"/>
              <a:buNone/>
              <a:defRPr sz="900">
                <a:solidFill>
                  <a:srgbClr val="898989"/>
                </a:solidFill>
                <a:latin typeface="+mn-lt"/>
                <a:ea typeface="+mn-ea"/>
              </a:defRPr>
            </a:lvl1pPr>
          </a:lstStyle>
          <a:p>
            <a:pPr>
              <a:defRPr/>
            </a:pPr>
            <a:fld id="{16A8AF48-4D74-4905-AE51-D3E07BD1B2B8}" type="datetime1">
              <a:rPr lang="ko-KR" altLang="en-US"/>
              <a:pPr>
                <a:defRPr/>
              </a:pPr>
              <a:t>2018-10-04</a:t>
            </a:fld>
            <a:endParaRPr lang="ko-KR" altLang="en-US"/>
          </a:p>
        </p:txBody>
      </p:sp>
      <p:sp>
        <p:nvSpPr>
          <p:cNvPr id="6151" name="바닥글 개체 틀 3"/>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eaLnBrk="1" latinLnBrk="1" hangingPunct="1">
              <a:buFont typeface="Arial" panose="020B0604020202020204" pitchFamily="34" charset="0"/>
              <a:buNone/>
              <a:defRPr sz="900">
                <a:solidFill>
                  <a:srgbClr val="898989"/>
                </a:solidFill>
                <a:latin typeface="+mn-lt"/>
                <a:ea typeface="+mn-ea"/>
              </a:defRPr>
            </a:lvl1pPr>
          </a:lstStyle>
          <a:p>
            <a:pPr>
              <a:defRPr/>
            </a:pPr>
            <a:endParaRPr lang="ko-KR" altLang="en-US"/>
          </a:p>
        </p:txBody>
      </p:sp>
      <p:sp>
        <p:nvSpPr>
          <p:cNvPr id="6152" name="슬라이드 번호 개체 틀 4"/>
          <p:cNvSpPr>
            <a:spLocks noGrp="1" noChangeArrowheads="1"/>
          </p:cNvSpPr>
          <p:nvPr>
            <p:ph type="sldNum" sz="quarter" idx="4"/>
          </p:nvPr>
        </p:nvSpPr>
        <p:spPr bwMode="auto">
          <a:xfrm>
            <a:off x="6734175" y="641508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1" latinLnBrk="1" hangingPunct="1">
              <a:buFont typeface="Arial" panose="020B0604020202020204" pitchFamily="34" charset="0"/>
              <a:buNone/>
              <a:defRPr sz="900">
                <a:solidFill>
                  <a:schemeClr val="bg1"/>
                </a:solidFill>
                <a:latin typeface="Malgun Gothic" panose="020B0503020000020004" pitchFamily="34" charset="-127"/>
                <a:ea typeface="Malgun Gothic" panose="020B0503020000020004" pitchFamily="34" charset="-127"/>
              </a:defRPr>
            </a:lvl1pPr>
          </a:lstStyle>
          <a:p>
            <a:pPr>
              <a:defRPr/>
            </a:pPr>
            <a:fld id="{51304BE8-0E32-43DC-B230-916C4DC20DE9}" type="slidenum">
              <a:rPr lang="ko-KR" altLang="en-US"/>
              <a:pPr>
                <a:defRPr/>
              </a:pPr>
              <a:t>‹#›</a:t>
            </a:fld>
            <a:endParaRPr lang="ko-KR" altLang="en-US"/>
          </a:p>
        </p:txBody>
      </p:sp>
    </p:spTree>
    <p:extLst>
      <p:ext uri="{BB962C8B-B14F-4D97-AF65-F5344CB8AC3E}">
        <p14:creationId xmlns:p14="http://schemas.microsoft.com/office/powerpoint/2010/main" val="23311070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ransition spd="slow" advTm="0">
    <p:random/>
  </p:transition>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68.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3.xml"/><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5.xml"/><Relationship Id="rId5" Type="http://schemas.openxmlformats.org/officeDocument/2006/relationships/image" Target="../media/image47.jpeg"/><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35.xml"/><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9.xml"/><Relationship Id="rId5" Type="http://schemas.openxmlformats.org/officeDocument/2006/relationships/image" Target="../media/image25.jpe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a:spLocks noChangeArrowheads="1"/>
          </p:cNvSpPr>
          <p:nvPr/>
        </p:nvSpPr>
        <p:spPr bwMode="auto">
          <a:xfrm>
            <a:off x="694135" y="2408635"/>
            <a:ext cx="1742785"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r>
              <a:rPr lang="zh-TW" altLang="en-US" sz="4050" dirty="0">
                <a:solidFill>
                  <a:srgbClr val="92D050"/>
                </a:solidFill>
                <a:latin typeface="微软雅黑" panose="020B0503020204020204" pitchFamily="34" charset="-122"/>
                <a:ea typeface="微软雅黑" panose="020B0503020204020204" pitchFamily="34" charset="-122"/>
              </a:rPr>
              <a:t>輔導處</a:t>
            </a:r>
            <a:endParaRPr lang="zh-CN" altLang="en-US" sz="4050" dirty="0">
              <a:solidFill>
                <a:srgbClr val="92D050"/>
              </a:solidFill>
              <a:latin typeface="微软雅黑" panose="020B0503020204020204" pitchFamily="34" charset="-122"/>
              <a:ea typeface="微软雅黑" panose="020B0503020204020204" pitchFamily="34" charset="-122"/>
            </a:endParaRPr>
          </a:p>
        </p:txBody>
      </p:sp>
      <p:cxnSp>
        <p:nvCxnSpPr>
          <p:cNvPr id="4" name="直接连接符 3"/>
          <p:cNvCxnSpPr>
            <a:cxnSpLocks noChangeShapeType="1"/>
          </p:cNvCxnSpPr>
          <p:nvPr/>
        </p:nvCxnSpPr>
        <p:spPr bwMode="auto">
          <a:xfrm>
            <a:off x="977504" y="3101579"/>
            <a:ext cx="3726656" cy="0"/>
          </a:xfrm>
          <a:prstGeom prst="line">
            <a:avLst/>
          </a:prstGeom>
          <a:noFill/>
          <a:ln w="9525" algn="ctr">
            <a:solidFill>
              <a:srgbClr val="92D050"/>
            </a:solidFill>
            <a:round/>
            <a:headEnd/>
            <a:tailEnd/>
          </a:ln>
        </p:spPr>
      </p:cxnSp>
      <p:sp>
        <p:nvSpPr>
          <p:cNvPr id="5" name="文本框 4"/>
          <p:cNvSpPr txBox="1">
            <a:spLocks noChangeArrowheads="1"/>
          </p:cNvSpPr>
          <p:nvPr/>
        </p:nvSpPr>
        <p:spPr bwMode="auto">
          <a:xfrm>
            <a:off x="1723471" y="3158729"/>
            <a:ext cx="28312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r>
              <a:rPr lang="zh-TW" altLang="en-US" sz="2400" dirty="0" smtClean="0">
                <a:solidFill>
                  <a:srgbClr val="92D050"/>
                </a:solidFill>
                <a:latin typeface="微软雅黑" panose="020B0503020204020204" pitchFamily="34" charset="-122"/>
                <a:ea typeface="微软雅黑" panose="020B0503020204020204" pitchFamily="34" charset="-122"/>
              </a:rPr>
              <a:t>導師會報</a:t>
            </a:r>
            <a:r>
              <a:rPr lang="en-US" altLang="zh-TW" sz="2400" dirty="0" smtClean="0">
                <a:solidFill>
                  <a:srgbClr val="92D050"/>
                </a:solidFill>
                <a:latin typeface="微软雅黑" panose="020B0503020204020204" pitchFamily="34" charset="-122"/>
                <a:ea typeface="微软雅黑" panose="020B0503020204020204" pitchFamily="34" charset="-122"/>
              </a:rPr>
              <a:t>107.10.05</a:t>
            </a:r>
            <a:endParaRPr lang="zh-CN" altLang="en-US" sz="2400" dirty="0">
              <a:solidFill>
                <a:srgbClr val="92D050"/>
              </a:solidFill>
              <a:latin typeface="微软雅黑" panose="020B0503020204020204" pitchFamily="34" charset="-122"/>
              <a:ea typeface="微软雅黑" panose="020B0503020204020204" pitchFamily="34" charset="-122"/>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876256" y="116632"/>
            <a:ext cx="2089033" cy="1082604"/>
          </a:xfrm>
          <a:prstGeom prst="rect">
            <a:avLst/>
          </a:prstGeom>
          <a:noFill/>
        </p:spPr>
        <p:txBody>
          <a:bodyPr wrap="non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r>
              <a:rPr kumimoji="0" lang="zh-TW" altLang="en-US" sz="4950" b="1" i="0" u="none" strike="noStrike" kern="1200" cap="none" spc="0" normalizeH="0" baseline="0" noProof="0" dirty="0" smtClean="0">
                <a:ln>
                  <a:noFill/>
                </a:ln>
                <a:solidFill>
                  <a:srgbClr val="92D050"/>
                </a:solidFill>
                <a:effectLst/>
                <a:uLnTx/>
                <a:uFillTx/>
                <a:latin typeface="微软雅黑" panose="020B0503020204020204" pitchFamily="34" charset="-122"/>
                <a:ea typeface="微软雅黑" panose="020B0503020204020204" pitchFamily="34" charset="-122"/>
                <a:cs typeface="+mn-cs"/>
              </a:rPr>
              <a:t>資料組</a:t>
            </a:r>
            <a:endParaRPr kumimoji="0" lang="zh-CN" altLang="en-US" sz="4950" b="1" i="0" u="none" strike="noStrike" kern="1200" cap="none" spc="0" normalizeH="0" baseline="0" noProof="0" dirty="0">
              <a:ln>
                <a:noFill/>
              </a:ln>
              <a:solidFill>
                <a:srgbClr val="92D050"/>
              </a:solidFill>
              <a:effectLst/>
              <a:uLnTx/>
              <a:uFillTx/>
              <a:latin typeface="微软雅黑" panose="020B0503020204020204" pitchFamily="34" charset="-122"/>
              <a:ea typeface="微软雅黑" panose="020B0503020204020204" pitchFamily="34" charset="-122"/>
              <a:cs typeface="+mn-cs"/>
            </a:endParaRPr>
          </a:p>
        </p:txBody>
      </p:sp>
      <p:sp>
        <p:nvSpPr>
          <p:cNvPr id="7" name="文字方塊 6"/>
          <p:cNvSpPr txBox="1"/>
          <p:nvPr/>
        </p:nvSpPr>
        <p:spPr>
          <a:xfrm>
            <a:off x="150532" y="698832"/>
            <a:ext cx="6696744" cy="523220"/>
          </a:xfrm>
          <a:prstGeom prst="rect">
            <a:avLst/>
          </a:prstGeom>
          <a:noFill/>
        </p:spPr>
        <p:txBody>
          <a:bodyPr wrap="square" rtlCol="0">
            <a:spAutoFit/>
          </a:bodyPr>
          <a:lstStyle/>
          <a:p>
            <a:r>
              <a:rPr lang="en-US" altLang="zh-TW" sz="2800" dirty="0" smtClean="0"/>
              <a:t>107.09.07</a:t>
            </a:r>
            <a:r>
              <a:rPr lang="zh-TW" altLang="en-US" sz="2800" dirty="0" smtClean="0"/>
              <a:t>技職教育行前說明會</a:t>
            </a:r>
            <a:endParaRPr lang="zh-TW" altLang="en-US" sz="2800" dirty="0"/>
          </a:p>
        </p:txBody>
      </p:sp>
      <p:pic>
        <p:nvPicPr>
          <p:cNvPr id="8" name="圖片 7"/>
          <p:cNvPicPr>
            <a:picLocks noChangeAspect="1"/>
          </p:cNvPicPr>
          <p:nvPr/>
        </p:nvPicPr>
        <p:blipFill>
          <a:blip r:embed="rId3"/>
          <a:stretch>
            <a:fillRect/>
          </a:stretch>
        </p:blipFill>
        <p:spPr>
          <a:xfrm>
            <a:off x="265634" y="1133276"/>
            <a:ext cx="1448989" cy="2228766"/>
          </a:xfrm>
          <a:prstGeom prst="rect">
            <a:avLst/>
          </a:prstGeom>
        </p:spPr>
      </p:pic>
      <p:pic>
        <p:nvPicPr>
          <p:cNvPr id="9" name="圖片 8"/>
          <p:cNvPicPr>
            <a:picLocks noChangeAspect="1"/>
          </p:cNvPicPr>
          <p:nvPr/>
        </p:nvPicPr>
        <p:blipFill>
          <a:blip r:embed="rId4"/>
          <a:stretch>
            <a:fillRect/>
          </a:stretch>
        </p:blipFill>
        <p:spPr>
          <a:xfrm>
            <a:off x="1763688" y="1124744"/>
            <a:ext cx="1523736" cy="2290259"/>
          </a:xfrm>
          <a:prstGeom prst="rect">
            <a:avLst/>
          </a:prstGeom>
        </p:spPr>
      </p:pic>
      <p:pic>
        <p:nvPicPr>
          <p:cNvPr id="10" name="圖片 9"/>
          <p:cNvPicPr>
            <a:picLocks noChangeAspect="1"/>
          </p:cNvPicPr>
          <p:nvPr/>
        </p:nvPicPr>
        <p:blipFill>
          <a:blip r:embed="rId5"/>
          <a:stretch>
            <a:fillRect/>
          </a:stretch>
        </p:blipFill>
        <p:spPr>
          <a:xfrm>
            <a:off x="3336489" y="1179066"/>
            <a:ext cx="1361929" cy="2175378"/>
          </a:xfrm>
          <a:prstGeom prst="rect">
            <a:avLst/>
          </a:prstGeom>
        </p:spPr>
      </p:pic>
      <p:pic>
        <p:nvPicPr>
          <p:cNvPr id="11" name="圖片 10"/>
          <p:cNvPicPr>
            <a:picLocks noChangeAspect="1"/>
          </p:cNvPicPr>
          <p:nvPr/>
        </p:nvPicPr>
        <p:blipFill>
          <a:blip r:embed="rId6"/>
          <a:stretch>
            <a:fillRect/>
          </a:stretch>
        </p:blipFill>
        <p:spPr>
          <a:xfrm>
            <a:off x="4747483" y="1179065"/>
            <a:ext cx="1348952" cy="2190307"/>
          </a:xfrm>
          <a:prstGeom prst="rect">
            <a:avLst/>
          </a:prstGeom>
        </p:spPr>
      </p:pic>
      <p:pic>
        <p:nvPicPr>
          <p:cNvPr id="13" name="圖片 12"/>
          <p:cNvPicPr>
            <a:picLocks noChangeAspect="1"/>
          </p:cNvPicPr>
          <p:nvPr/>
        </p:nvPicPr>
        <p:blipFill>
          <a:blip r:embed="rId7"/>
          <a:stretch>
            <a:fillRect/>
          </a:stretch>
        </p:blipFill>
        <p:spPr>
          <a:xfrm>
            <a:off x="6145500" y="1165766"/>
            <a:ext cx="2597006" cy="2201977"/>
          </a:xfrm>
          <a:prstGeom prst="rect">
            <a:avLst/>
          </a:prstGeom>
        </p:spPr>
      </p:pic>
      <p:sp>
        <p:nvSpPr>
          <p:cNvPr id="14" name="文字方塊 13"/>
          <p:cNvSpPr txBox="1"/>
          <p:nvPr/>
        </p:nvSpPr>
        <p:spPr>
          <a:xfrm>
            <a:off x="150532" y="3415003"/>
            <a:ext cx="8814757" cy="523220"/>
          </a:xfrm>
          <a:prstGeom prst="rect">
            <a:avLst/>
          </a:prstGeom>
          <a:noFill/>
        </p:spPr>
        <p:txBody>
          <a:bodyPr wrap="square" rtlCol="0">
            <a:spAutoFit/>
          </a:bodyPr>
          <a:lstStyle/>
          <a:p>
            <a:r>
              <a:rPr lang="en-US" altLang="zh-TW" sz="2800" dirty="0" smtClean="0"/>
              <a:t>107.09.15</a:t>
            </a:r>
            <a:r>
              <a:rPr lang="zh-TW" altLang="en-US" sz="2800" dirty="0" smtClean="0"/>
              <a:t>適性入學宣導</a:t>
            </a:r>
            <a:r>
              <a:rPr lang="en-US" altLang="zh-TW" sz="2800" dirty="0" smtClean="0"/>
              <a:t>(</a:t>
            </a:r>
            <a:r>
              <a:rPr lang="zh-TW" altLang="en-US" sz="2800" dirty="0" smtClean="0"/>
              <a:t>家長場，八九年級</a:t>
            </a:r>
            <a:r>
              <a:rPr lang="en-US" altLang="zh-TW" sz="2800" dirty="0" smtClean="0"/>
              <a:t>109</a:t>
            </a:r>
            <a:r>
              <a:rPr lang="zh-TW" altLang="en-US" sz="2800" dirty="0" smtClean="0"/>
              <a:t>位家長</a:t>
            </a:r>
            <a:r>
              <a:rPr lang="en-US" altLang="zh-TW" sz="2800" dirty="0" smtClean="0"/>
              <a:t>)</a:t>
            </a:r>
            <a:endParaRPr lang="zh-TW" altLang="en-US" sz="2800" dirty="0"/>
          </a:p>
        </p:txBody>
      </p:sp>
      <p:pic>
        <p:nvPicPr>
          <p:cNvPr id="4" name="圖片 3"/>
          <p:cNvPicPr>
            <a:picLocks noChangeAspect="1"/>
          </p:cNvPicPr>
          <p:nvPr/>
        </p:nvPicPr>
        <p:blipFill>
          <a:blip r:embed="rId8"/>
          <a:stretch>
            <a:fillRect/>
          </a:stretch>
        </p:blipFill>
        <p:spPr>
          <a:xfrm>
            <a:off x="267555" y="3983854"/>
            <a:ext cx="4454898" cy="2783835"/>
          </a:xfrm>
          <a:prstGeom prst="rect">
            <a:avLst/>
          </a:prstGeom>
        </p:spPr>
      </p:pic>
      <p:sp>
        <p:nvSpPr>
          <p:cNvPr id="12" name="圆角矩形 2"/>
          <p:cNvSpPr/>
          <p:nvPr/>
        </p:nvSpPr>
        <p:spPr bwMode="auto">
          <a:xfrm>
            <a:off x="-174745" y="102696"/>
            <a:ext cx="5400601" cy="648072"/>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5" name="文本框 13"/>
          <p:cNvSpPr txBox="1">
            <a:spLocks noChangeArrowheads="1"/>
          </p:cNvSpPr>
          <p:nvPr/>
        </p:nvSpPr>
        <p:spPr bwMode="auto">
          <a:xfrm>
            <a:off x="4209" y="135216"/>
            <a:ext cx="5057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en-US" altLang="zh-TW" sz="3200" dirty="0" smtClean="0">
                <a:solidFill>
                  <a:srgbClr val="7F7F7F"/>
                </a:solidFill>
                <a:latin typeface="+mn-lt"/>
                <a:ea typeface="文鼎粗圓" pitchFamily="49" charset="-120"/>
                <a:cs typeface="+mj-cs"/>
              </a:rPr>
              <a:t> </a:t>
            </a:r>
            <a:r>
              <a:rPr lang="zh-TW" altLang="en-US" sz="3200" dirty="0">
                <a:solidFill>
                  <a:srgbClr val="7F7F7F"/>
                </a:solidFill>
                <a:latin typeface="+mn-lt"/>
                <a:ea typeface="文鼎粗圓" pitchFamily="49" charset="-120"/>
                <a:cs typeface="+mj-cs"/>
              </a:rPr>
              <a:t>技藝</a:t>
            </a:r>
            <a:r>
              <a:rPr lang="zh-TW" altLang="en-US" sz="3200" dirty="0" smtClean="0">
                <a:solidFill>
                  <a:srgbClr val="7F7F7F"/>
                </a:solidFill>
                <a:latin typeface="+mn-lt"/>
                <a:ea typeface="文鼎粗圓" pitchFamily="49" charset="-120"/>
                <a:cs typeface="+mj-cs"/>
              </a:rPr>
              <a:t>教育、生涯發展教育</a:t>
            </a:r>
            <a:endParaRPr lang="zh-TW" altLang="en-US" sz="3200" dirty="0">
              <a:solidFill>
                <a:srgbClr val="7F7F7F"/>
              </a:solidFill>
              <a:latin typeface="+mn-lt"/>
              <a:ea typeface="文鼎粗圓" pitchFamily="49" charset="-120"/>
              <a:cs typeface="+mj-cs"/>
            </a:endParaRPr>
          </a:p>
        </p:txBody>
      </p:sp>
      <p:pic>
        <p:nvPicPr>
          <p:cNvPr id="3" name="圖片 2"/>
          <p:cNvPicPr>
            <a:picLocks noChangeAspect="1"/>
          </p:cNvPicPr>
          <p:nvPr/>
        </p:nvPicPr>
        <p:blipFill>
          <a:blip r:embed="rId9"/>
          <a:stretch>
            <a:fillRect/>
          </a:stretch>
        </p:blipFill>
        <p:spPr>
          <a:xfrm>
            <a:off x="4918879" y="3991184"/>
            <a:ext cx="3901593" cy="2768907"/>
          </a:xfrm>
          <a:prstGeom prst="rect">
            <a:avLst/>
          </a:prstGeom>
        </p:spPr>
      </p:pic>
    </p:spTree>
    <p:extLst>
      <p:ext uri="{BB962C8B-B14F-4D97-AF65-F5344CB8AC3E}">
        <p14:creationId xmlns:p14="http://schemas.microsoft.com/office/powerpoint/2010/main" val="4084994698"/>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14"/>
          <p:cNvCxnSpPr/>
          <p:nvPr/>
        </p:nvCxnSpPr>
        <p:spPr>
          <a:xfrm rot="16200000">
            <a:off x="2429468" y="3903124"/>
            <a:ext cx="1781894" cy="1334048"/>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Straight Connector 15"/>
          <p:cNvCxnSpPr/>
          <p:nvPr/>
        </p:nvCxnSpPr>
        <p:spPr>
          <a:xfrm rot="16200000" flipH="1">
            <a:off x="1402431" y="4104918"/>
            <a:ext cx="1741605" cy="131080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3807395"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用户可以在投影仪或者计算机上进行演示也可以将演示文稿打印出来</a:t>
            </a:r>
          </a:p>
        </p:txBody>
      </p:sp>
      <p:sp>
        <p:nvSpPr>
          <p:cNvPr id="13" name="矩形 12"/>
          <p:cNvSpPr/>
          <p:nvPr/>
        </p:nvSpPr>
        <p:spPr>
          <a:xfrm>
            <a:off x="179512" y="863279"/>
            <a:ext cx="7836564" cy="2616101"/>
          </a:xfrm>
          <a:prstGeom prst="rect">
            <a:avLst/>
          </a:prstGeom>
        </p:spPr>
        <p:txBody>
          <a:bodyPr wrap="square">
            <a:spAutoFit/>
          </a:bodyPr>
          <a:lstStyle/>
          <a:p>
            <a:pPr marL="342900" indent="-342900" defTabSz="914377" eaLnBrk="1" fontAlgn="auto" hangingPunct="1">
              <a:spcBef>
                <a:spcPts val="1200"/>
              </a:spcBef>
              <a:spcAft>
                <a:spcPts val="0"/>
              </a:spcAft>
              <a:buFont typeface="Arial" panose="020B0604020202020204" pitchFamily="34" charset="0"/>
              <a:buChar char="•"/>
              <a:defRPr/>
            </a:pPr>
            <a:r>
              <a:rPr lang="en-US" altLang="zh-TW" sz="2400" kern="100" dirty="0" smtClean="0">
                <a:solidFill>
                  <a:schemeClr val="dk1"/>
                </a:solidFill>
                <a:latin typeface="微軟正黑體" panose="020B0604030504040204" pitchFamily="34" charset="-120"/>
                <a:ea typeface="微軟正黑體" panose="020B0604030504040204" pitchFamily="34" charset="-120"/>
                <a:cs typeface="Times New Roman"/>
              </a:rPr>
              <a:t>10/1</a:t>
            </a:r>
            <a:r>
              <a:rPr lang="zh-TW" altLang="en-US" sz="2400" kern="100" dirty="0" smtClean="0">
                <a:solidFill>
                  <a:schemeClr val="dk1"/>
                </a:solidFill>
                <a:latin typeface="微軟正黑體" panose="020B0604030504040204" pitchFamily="34" charset="-120"/>
                <a:ea typeface="微軟正黑體" panose="020B0604030504040204" pitchFamily="34" charset="-120"/>
                <a:cs typeface="Times New Roman"/>
              </a:rPr>
              <a:t>班會，七年級</a:t>
            </a:r>
            <a:r>
              <a:rPr lang="zh-TW" altLang="en-US" sz="2400" kern="100" dirty="0" smtClean="0">
                <a:latin typeface="微軟正黑體" panose="020B0604030504040204" pitchFamily="34" charset="-120"/>
                <a:ea typeface="微軟正黑體" panose="020B0604030504040204" pitchFamily="34" charset="-120"/>
              </a:rPr>
              <a:t>技</a:t>
            </a:r>
            <a:r>
              <a:rPr lang="zh-TW" altLang="en-US" sz="2400" kern="100" dirty="0">
                <a:latin typeface="微軟正黑體" panose="020B0604030504040204" pitchFamily="34" charset="-120"/>
                <a:ea typeface="微軟正黑體" panose="020B0604030504040204" pitchFamily="34" charset="-120"/>
              </a:rPr>
              <a:t>職教育</a:t>
            </a:r>
            <a:r>
              <a:rPr lang="zh-TW" altLang="en-US" sz="2400" kern="100" dirty="0" smtClean="0">
                <a:latin typeface="微軟正黑體" panose="020B0604030504040204" pitchFamily="34" charset="-120"/>
                <a:ea typeface="微軟正黑體" panose="020B0604030504040204" pitchFamily="34" charset="-120"/>
              </a:rPr>
              <a:t>宣導，</a:t>
            </a:r>
            <a:r>
              <a:rPr lang="zh-TW" altLang="en-US" sz="2400" kern="100" dirty="0">
                <a:solidFill>
                  <a:schemeClr val="dk1"/>
                </a:solidFill>
                <a:latin typeface="微軟正黑體" panose="020B0604030504040204" pitchFamily="34" charset="-120"/>
                <a:ea typeface="微軟正黑體" panose="020B0604030504040204" pitchFamily="34" charset="-120"/>
              </a:rPr>
              <a:t>觀看宣導影片後填寫學習單</a:t>
            </a:r>
            <a:r>
              <a:rPr lang="zh-TW" altLang="en-US" sz="2400" kern="100" dirty="0" smtClean="0">
                <a:solidFill>
                  <a:schemeClr val="dk1"/>
                </a:solidFill>
                <a:latin typeface="微軟正黑體" panose="020B0604030504040204" pitchFamily="34" charset="-120"/>
                <a:ea typeface="微軟正黑體" panose="020B0604030504040204" pitchFamily="34" charset="-120"/>
              </a:rPr>
              <a:t>。</a:t>
            </a:r>
            <a:endParaRPr lang="en-US" altLang="zh-TW" sz="2400" kern="100" dirty="0">
              <a:solidFill>
                <a:schemeClr val="dk1"/>
              </a:solidFill>
              <a:latin typeface="微軟正黑體" panose="020B0604030504040204" pitchFamily="34" charset="-120"/>
              <a:ea typeface="微軟正黑體" panose="020B0604030504040204" pitchFamily="34" charset="-120"/>
            </a:endParaRPr>
          </a:p>
          <a:p>
            <a:pPr marL="342900" indent="-342900" defTabSz="914377" eaLnBrk="1" fontAlgn="auto" hangingPunct="1">
              <a:spcBef>
                <a:spcPts val="1200"/>
              </a:spcBef>
              <a:spcAft>
                <a:spcPts val="0"/>
              </a:spcAft>
              <a:buFont typeface="Arial" panose="020B0604020202020204" pitchFamily="34" charset="0"/>
              <a:buChar char="•"/>
              <a:defRPr/>
            </a:pPr>
            <a:r>
              <a:rPr lang="en-US" altLang="zh-TW" sz="2400" kern="100" dirty="0">
                <a:solidFill>
                  <a:schemeClr val="dk1"/>
                </a:solidFill>
                <a:latin typeface="微軟正黑體" panose="020B0604030504040204" pitchFamily="34" charset="-120"/>
                <a:ea typeface="微軟正黑體" panose="020B0604030504040204" pitchFamily="34" charset="-120"/>
                <a:cs typeface="Times New Roman"/>
              </a:rPr>
              <a:t>10/17</a:t>
            </a:r>
            <a:r>
              <a:rPr lang="zh-TW" altLang="zh-TW" sz="2400" kern="100" dirty="0">
                <a:solidFill>
                  <a:schemeClr val="dk1"/>
                </a:solidFill>
                <a:latin typeface="微軟正黑體" panose="020B0604030504040204" pitchFamily="34" charset="-120"/>
                <a:ea typeface="微軟正黑體" panose="020B0604030504040204" pitchFamily="34" charset="-120"/>
                <a:cs typeface="Times New Roman"/>
              </a:rPr>
              <a:t>段考下午</a:t>
            </a:r>
            <a:r>
              <a:rPr lang="zh-TW" altLang="en-US" sz="2400" kern="100" dirty="0">
                <a:solidFill>
                  <a:srgbClr val="FF0000"/>
                </a:solidFill>
                <a:latin typeface="微軟正黑體" panose="020B0604030504040204" pitchFamily="34" charset="-120"/>
                <a:ea typeface="微軟正黑體" panose="020B0604030504040204" pitchFamily="34" charset="-120"/>
                <a:cs typeface="Times New Roman"/>
              </a:rPr>
              <a:t>八年級專業群科參</a:t>
            </a:r>
            <a:r>
              <a:rPr lang="zh-TW" altLang="en-US" sz="2400" kern="100" dirty="0" smtClean="0">
                <a:solidFill>
                  <a:srgbClr val="FF0000"/>
                </a:solidFill>
                <a:latin typeface="微軟正黑體" panose="020B0604030504040204" pitchFamily="34" charset="-120"/>
                <a:ea typeface="微軟正黑體" panose="020B0604030504040204" pitchFamily="34" charset="-120"/>
                <a:cs typeface="Times New Roman"/>
              </a:rPr>
              <a:t>訪</a:t>
            </a:r>
            <a:endParaRPr lang="en-US" altLang="zh-TW" sz="2400" kern="100" dirty="0" smtClean="0">
              <a:solidFill>
                <a:srgbClr val="FF0000"/>
              </a:solidFill>
              <a:latin typeface="微軟正黑體" panose="020B0604030504040204" pitchFamily="34" charset="-120"/>
              <a:ea typeface="微軟正黑體" panose="020B0604030504040204" pitchFamily="34" charset="-120"/>
              <a:cs typeface="Times New Roman"/>
            </a:endParaRPr>
          </a:p>
          <a:p>
            <a:pPr defTabSz="914377" eaLnBrk="1" fontAlgn="auto" hangingPunct="1">
              <a:spcBef>
                <a:spcPts val="1200"/>
              </a:spcBef>
              <a:spcAft>
                <a:spcPts val="0"/>
              </a:spcAft>
              <a:defRPr/>
            </a:pPr>
            <a:endParaRPr lang="zh-TW" altLang="zh-TW" sz="2400" kern="100" dirty="0" smtClean="0">
              <a:solidFill>
                <a:schemeClr val="dk1"/>
              </a:solidFill>
              <a:latin typeface="微軟正黑體" panose="020B0604030504040204" pitchFamily="34" charset="-120"/>
              <a:ea typeface="微軟正黑體" panose="020B0604030504040204" pitchFamily="34" charset="-120"/>
            </a:endParaRPr>
          </a:p>
          <a:p>
            <a:pPr marL="342900" indent="-342900" defTabSz="914377" eaLnBrk="1" fontAlgn="auto" hangingPunct="1">
              <a:spcBef>
                <a:spcPts val="0"/>
              </a:spcBef>
              <a:spcAft>
                <a:spcPts val="0"/>
              </a:spcAft>
              <a:buFont typeface="Arial" panose="020B0604020202020204" pitchFamily="34" charset="0"/>
              <a:buChar char="•"/>
              <a:defRPr/>
            </a:pPr>
            <a:endParaRPr lang="zh-TW" altLang="zh-TW" sz="2400" kern="100" dirty="0" smtClean="0">
              <a:latin typeface="標楷體" panose="03000509000000000000" pitchFamily="65" charset="-120"/>
              <a:ea typeface="標楷體" panose="03000509000000000000" pitchFamily="65" charset="-120"/>
              <a:cs typeface="Times New Roman"/>
            </a:endParaRPr>
          </a:p>
          <a:p>
            <a:pPr marL="342900" lvl="0" indent="-342900" defTabSz="914377" eaLnBrk="1" fontAlgn="auto" hangingPunct="1">
              <a:spcBef>
                <a:spcPts val="0"/>
              </a:spcBef>
              <a:spcAft>
                <a:spcPts val="0"/>
              </a:spcAft>
              <a:buFont typeface="Arial" panose="020B0604020202020204" pitchFamily="34" charset="0"/>
              <a:buChar char="•"/>
              <a:defRPr/>
            </a:pPr>
            <a:endParaRPr lang="en-US" altLang="zh-TW" sz="2400" kern="100" dirty="0" smtClean="0">
              <a:solidFill>
                <a:schemeClr val="dk1"/>
              </a:solidFill>
              <a:latin typeface="標楷體" panose="03000509000000000000" pitchFamily="65" charset="-120"/>
              <a:ea typeface="標楷體" panose="03000509000000000000" pitchFamily="65" charset="-120"/>
              <a:cs typeface="Times New Roman"/>
            </a:endParaRPr>
          </a:p>
        </p:txBody>
      </p:sp>
      <p:grpSp>
        <p:nvGrpSpPr>
          <p:cNvPr id="16" name="组合 15"/>
          <p:cNvGrpSpPr>
            <a:grpSpLocks/>
          </p:cNvGrpSpPr>
          <p:nvPr/>
        </p:nvGrpSpPr>
        <p:grpSpPr bwMode="auto">
          <a:xfrm>
            <a:off x="-252537" y="116632"/>
            <a:ext cx="4133158" cy="648072"/>
            <a:chOff x="6168776" y="1221671"/>
            <a:chExt cx="4455682" cy="606624"/>
          </a:xfrm>
        </p:grpSpPr>
        <p:sp>
          <p:nvSpPr>
            <p:cNvPr id="17"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8" name="文本框 13"/>
            <p:cNvSpPr txBox="1">
              <a:spLocks noChangeArrowheads="1"/>
            </p:cNvSpPr>
            <p:nvPr/>
          </p:nvSpPr>
          <p:spPr bwMode="auto">
            <a:xfrm>
              <a:off x="6834598" y="1233423"/>
              <a:ext cx="285342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生涯發展教育</a:t>
              </a:r>
              <a:endParaRPr lang="zh-TW" altLang="en-US" sz="3200" dirty="0">
                <a:solidFill>
                  <a:srgbClr val="7F7F7F"/>
                </a:solidFill>
                <a:latin typeface="+mn-lt"/>
                <a:ea typeface="文鼎粗圓" pitchFamily="49" charset="-120"/>
                <a:cs typeface="+mj-cs"/>
              </a:endParaRPr>
            </a:p>
          </p:txBody>
        </p:sp>
      </p:grpSp>
      <p:pic>
        <p:nvPicPr>
          <p:cNvPr id="4" name="圖片 3"/>
          <p:cNvPicPr>
            <a:picLocks noChangeAspect="1"/>
          </p:cNvPicPr>
          <p:nvPr/>
        </p:nvPicPr>
        <p:blipFill>
          <a:blip r:embed="rId3"/>
          <a:stretch>
            <a:fillRect/>
          </a:stretch>
        </p:blipFill>
        <p:spPr>
          <a:xfrm>
            <a:off x="162047" y="2780928"/>
            <a:ext cx="5305425" cy="3657600"/>
          </a:xfrm>
          <a:prstGeom prst="rect">
            <a:avLst/>
          </a:prstGeom>
        </p:spPr>
      </p:pic>
      <p:pic>
        <p:nvPicPr>
          <p:cNvPr id="3" name="圖片 2"/>
          <p:cNvPicPr>
            <a:picLocks noChangeAspect="1"/>
          </p:cNvPicPr>
          <p:nvPr/>
        </p:nvPicPr>
        <p:blipFill>
          <a:blip r:embed="rId4"/>
          <a:stretch>
            <a:fillRect/>
          </a:stretch>
        </p:blipFill>
        <p:spPr>
          <a:xfrm>
            <a:off x="5540806" y="1448926"/>
            <a:ext cx="2914650" cy="5438775"/>
          </a:xfrm>
          <a:prstGeom prst="rect">
            <a:avLst/>
          </a:prstGeom>
        </p:spPr>
      </p:pic>
    </p:spTree>
    <p:extLst>
      <p:ext uri="{BB962C8B-B14F-4D97-AF65-F5344CB8AC3E}">
        <p14:creationId xmlns:p14="http://schemas.microsoft.com/office/powerpoint/2010/main" val="2229658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908720"/>
            <a:ext cx="8566969" cy="5381060"/>
          </a:xfrm>
        </p:spPr>
        <p:txBody>
          <a:bodyPr>
            <a:normAutofit/>
          </a:bodyPr>
          <a:lstStyle/>
          <a:p>
            <a:pPr marL="457109" indent="-457109">
              <a:buFont typeface="Wingdings" pitchFamily="2" charset="2"/>
              <a:buChar char="l"/>
            </a:pPr>
            <a:r>
              <a:rPr lang="zh-TW" altLang="en-US" sz="2800" kern="100" dirty="0" smtClean="0">
                <a:latin typeface="微軟正黑體" panose="020B0604030504040204" pitchFamily="34" charset="-120"/>
                <a:ea typeface="微軟正黑體" panose="020B0604030504040204" pitchFamily="34" charset="-120"/>
                <a:cs typeface="Times New Roman" pitchFamily="18" charset="0"/>
              </a:rPr>
              <a:t>謝謝</a:t>
            </a:r>
            <a:r>
              <a:rPr lang="zh-TW" altLang="en-US" sz="2800" kern="100" dirty="0">
                <a:solidFill>
                  <a:srgbClr val="FF0000"/>
                </a:solidFill>
                <a:latin typeface="微軟正黑體" panose="020B0604030504040204" pitchFamily="34" charset="-120"/>
                <a:ea typeface="微軟正黑體" panose="020B0604030504040204" pitchFamily="34" charset="-120"/>
                <a:cs typeface="Times New Roman" pitchFamily="18" charset="0"/>
              </a:rPr>
              <a:t>副</a:t>
            </a:r>
            <a:r>
              <a:rPr lang="zh-TW" altLang="en-US" sz="2800" kern="10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教學</a:t>
            </a:r>
            <a:r>
              <a:rPr lang="zh-TW" altLang="en-US" sz="2800" kern="100" dirty="0">
                <a:solidFill>
                  <a:srgbClr val="FF0000"/>
                </a:solidFill>
                <a:latin typeface="微軟正黑體" panose="020B0604030504040204" pitchFamily="34" charset="-120"/>
                <a:ea typeface="微軟正黑體" panose="020B0604030504040204" pitchFamily="34" charset="-120"/>
                <a:cs typeface="Times New Roman" pitchFamily="18" charset="0"/>
              </a:rPr>
              <a:t>組</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協助調課事宜，</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10</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月</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17</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日</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監考表第</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4</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節至第</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7</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節安排</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導師入班</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。帶隊老師第</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4</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節至第</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7</a:t>
            </a:r>
            <a:r>
              <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節不排課</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endPar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457109" indent="-457109">
              <a:buFont typeface="Wingdings" pitchFamily="2" charset="2"/>
              <a:buChar char="l"/>
            </a:pPr>
            <a:r>
              <a:rPr lang="zh-TW"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請</a:t>
            </a:r>
            <a:r>
              <a:rPr lang="zh-TW" altLang="zh-TW" sz="2800" kern="100" dirty="0">
                <a:solidFill>
                  <a:srgbClr val="FF0000"/>
                </a:solidFill>
                <a:latin typeface="微軟正黑體" panose="020B0604030504040204" pitchFamily="34" charset="-120"/>
                <a:ea typeface="微軟正黑體" panose="020B0604030504040204" pitchFamily="34" charset="-120"/>
                <a:cs typeface="Times New Roman" pitchFamily="18" charset="0"/>
              </a:rPr>
              <a:t>衛生組</a:t>
            </a:r>
            <a:r>
              <a:rPr lang="zh-TW"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協助調整當天八年級各班抬餐事宜</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(11:20</a:t>
            </a:r>
            <a:r>
              <a:rPr lang="zh-TW"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各班湯桶就定位，</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11:30</a:t>
            </a:r>
            <a:r>
              <a:rPr lang="zh-TW"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各</a:t>
            </a:r>
            <a:r>
              <a:rPr lang="zh-TW"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班抬餐，</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12:00</a:t>
            </a:r>
            <a:r>
              <a:rPr lang="zh-TW"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各班抬回餐盒</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a:t>
            </a:r>
            <a:endPar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457109" indent="-457109">
              <a:buFont typeface="Wingdings" pitchFamily="2" charset="2"/>
              <a:buChar char="l"/>
            </a:pP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請</a:t>
            </a:r>
            <a:r>
              <a:rPr lang="zh-TW" altLang="en-US" sz="2800" kern="10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總務處</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協助聯繫幼兒園開側門</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12:10</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r>
              <a:rPr lang="zh-TW"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以利班級乘車動線。</a:t>
            </a:r>
            <a:endPar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457109" indent="-457109">
              <a:buFont typeface="Wingdings" pitchFamily="2" charset="2"/>
              <a:buChar char="l"/>
            </a:pP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請</a:t>
            </a:r>
            <a:r>
              <a:rPr lang="zh-TW" altLang="en-US" sz="2800" kern="100" dirty="0" smtClean="0">
                <a:solidFill>
                  <a:srgbClr val="FF0000"/>
                </a:solidFill>
                <a:latin typeface="微軟正黑體" panose="020B0604030504040204" pitchFamily="34" charset="-120"/>
                <a:ea typeface="微軟正黑體" panose="020B0604030504040204" pitchFamily="34" charset="-120"/>
                <a:cs typeface="Times New Roman" pitchFamily="18" charset="0"/>
              </a:rPr>
              <a:t>生教組</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協助集合學生，</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12:10</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廣播至風雨操場。</a:t>
            </a:r>
            <a:endPar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endParaRPr>
          </a:p>
          <a:p>
            <a:pPr marL="457109" indent="-457109">
              <a:buFont typeface="Wingdings" pitchFamily="2" charset="2"/>
              <a:buChar char="l"/>
            </a:pP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10</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月</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5</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日</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五</a:t>
            </a: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a:t>
            </a:r>
            <a:r>
              <a:rPr lang="zh-TW" altLang="en-US"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導報後召開行前會。</a:t>
            </a:r>
            <a:endParaRPr lang="zh-TW" altLang="en-US" sz="2800" kern="100" dirty="0">
              <a:solidFill>
                <a:schemeClr val="tx1"/>
              </a:solidFill>
              <a:latin typeface="微軟正黑體" panose="020B0604030504040204" pitchFamily="34" charset="-120"/>
              <a:ea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3553433362"/>
      </p:ext>
    </p:extLst>
  </p:cSld>
  <p:clrMapOvr>
    <a:masterClrMapping/>
  </p:clrMapOvr>
  <p:transition spd="slow" advTm="0">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1866900" y="9525"/>
            <a:ext cx="5410200" cy="6838950"/>
          </a:xfrm>
          <a:prstGeom prst="rect">
            <a:avLst/>
          </a:prstGeom>
        </p:spPr>
      </p:pic>
    </p:spTree>
    <p:extLst>
      <p:ext uri="{BB962C8B-B14F-4D97-AF65-F5344CB8AC3E}">
        <p14:creationId xmlns:p14="http://schemas.microsoft.com/office/powerpoint/2010/main" val="4009433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5"/>
          <p:cNvGrpSpPr>
            <a:grpSpLocks/>
          </p:cNvGrpSpPr>
          <p:nvPr/>
        </p:nvGrpSpPr>
        <p:grpSpPr bwMode="auto">
          <a:xfrm>
            <a:off x="-396552" y="188640"/>
            <a:ext cx="4133158" cy="648072"/>
            <a:chOff x="6168776" y="1221671"/>
            <a:chExt cx="4455682" cy="606624"/>
          </a:xfrm>
        </p:grpSpPr>
        <p:sp>
          <p:nvSpPr>
            <p:cNvPr id="14"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5" name="文本框 13"/>
            <p:cNvSpPr txBox="1">
              <a:spLocks noChangeArrowheads="1"/>
            </p:cNvSpPr>
            <p:nvPr/>
          </p:nvSpPr>
          <p:spPr bwMode="auto">
            <a:xfrm>
              <a:off x="6834598" y="1233423"/>
              <a:ext cx="3295814"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七年級智力測驗</a:t>
              </a:r>
            </a:p>
          </p:txBody>
        </p:sp>
      </p:grpSp>
      <p:sp>
        <p:nvSpPr>
          <p:cNvPr id="16" name="矩形 15"/>
          <p:cNvSpPr/>
          <p:nvPr/>
        </p:nvSpPr>
        <p:spPr>
          <a:xfrm>
            <a:off x="492689" y="1052736"/>
            <a:ext cx="8208912" cy="1546577"/>
          </a:xfrm>
          <a:prstGeom prst="rect">
            <a:avLst/>
          </a:prstGeom>
        </p:spPr>
        <p:txBody>
          <a:bodyPr wrap="square">
            <a:spAutoFit/>
          </a:bodyPr>
          <a:lstStyle/>
          <a:p>
            <a:pPr marL="342900" indent="-342900" defTabSz="914377" eaLnBrk="1" fontAlgn="auto" hangingPunct="1">
              <a:spcBef>
                <a:spcPts val="0"/>
              </a:spcBef>
              <a:spcAft>
                <a:spcPts val="0"/>
              </a:spcAft>
              <a:buFont typeface="Arial" panose="020B0604020202020204" pitchFamily="34" charset="0"/>
              <a:buChar char="•"/>
              <a:defRPr/>
            </a:pPr>
            <a:r>
              <a:rPr lang="en-US"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9</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25</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日</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~10</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05</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日，</a:t>
            </a:r>
            <a:r>
              <a:rPr lang="zh-TW" altLang="en-US" sz="2400" kern="100" dirty="0" smtClean="0">
                <a:latin typeface="微軟正黑體" panose="020B0604030504040204" pitchFamily="34" charset="-120"/>
                <a:ea typeface="微軟正黑體" panose="020B0604030504040204" pitchFamily="34" charset="-120"/>
              </a:rPr>
              <a:t>施</a:t>
            </a:r>
            <a:r>
              <a:rPr lang="zh-TW" altLang="en-US" sz="2400" kern="100" dirty="0">
                <a:latin typeface="微軟正黑體" panose="020B0604030504040204" pitchFamily="34" charset="-120"/>
                <a:ea typeface="微軟正黑體" panose="020B0604030504040204" pitchFamily="34" charset="-120"/>
              </a:rPr>
              <a:t>測地點：各班</a:t>
            </a:r>
            <a:r>
              <a:rPr lang="zh-TW" altLang="en-US" sz="2400" kern="100" dirty="0" smtClean="0">
                <a:latin typeface="微軟正黑體" panose="020B0604030504040204" pitchFamily="34" charset="-120"/>
                <a:ea typeface="微軟正黑體" panose="020B0604030504040204" pitchFamily="34" charset="-120"/>
              </a:rPr>
              <a:t>教室</a:t>
            </a:r>
            <a:endParaRPr lang="en-US" altLang="zh-TW" sz="2400" kern="100" dirty="0">
              <a:latin typeface="微軟正黑體" panose="020B0604030504040204" pitchFamily="34" charset="-120"/>
              <a:ea typeface="微軟正黑體" panose="020B0604030504040204" pitchFamily="34" charset="-120"/>
            </a:endParaRPr>
          </a:p>
          <a:p>
            <a:pPr marL="342900" indent="-342900" defTabSz="914377" eaLnBrk="1" fontAlgn="auto" hangingPunct="1">
              <a:spcBef>
                <a:spcPts val="0"/>
              </a:spcBef>
              <a:spcAft>
                <a:spcPts val="0"/>
              </a:spcAft>
              <a:buFont typeface="Arial" panose="020B0604020202020204" pitchFamily="34" charset="0"/>
              <a:buChar char="•"/>
              <a:defRPr/>
            </a:pPr>
            <a:r>
              <a:rPr lang="zh-TW" altLang="zh-TW" sz="2400" kern="100" dirty="0" smtClean="0">
                <a:latin typeface="微軟正黑體" panose="020B0604030504040204" pitchFamily="34" charset="-120"/>
                <a:ea typeface="微軟正黑體" panose="020B0604030504040204" pitchFamily="34" charset="-120"/>
              </a:rPr>
              <a:t>輔導</a:t>
            </a:r>
            <a:r>
              <a:rPr lang="zh-TW" altLang="zh-TW" sz="2400" kern="100" dirty="0">
                <a:latin typeface="微軟正黑體" panose="020B0604030504040204" pitchFamily="34" charset="-120"/>
                <a:ea typeface="微軟正黑體" panose="020B0604030504040204" pitchFamily="34" charset="-120"/>
              </a:rPr>
              <a:t>老師協助學生施</a:t>
            </a:r>
            <a:r>
              <a:rPr lang="zh-TW" altLang="zh-TW" sz="2400" kern="100" dirty="0" smtClean="0">
                <a:latin typeface="微軟正黑體" panose="020B0604030504040204" pitchFamily="34" charset="-120"/>
                <a:ea typeface="微軟正黑體" panose="020B0604030504040204" pitchFamily="34" charset="-120"/>
              </a:rPr>
              <a:t>測</a:t>
            </a:r>
            <a:endParaRPr lang="en-US" altLang="zh-TW" sz="2400" kern="100" dirty="0" smtClean="0">
              <a:latin typeface="微軟正黑體" panose="020B0604030504040204" pitchFamily="34" charset="-120"/>
              <a:ea typeface="微軟正黑體" panose="020B0604030504040204" pitchFamily="34" charset="-120"/>
            </a:endParaRPr>
          </a:p>
          <a:p>
            <a:pPr marL="342900" indent="-342900" eaLnBrk="1" fontAlgn="auto" hangingPunct="1">
              <a:spcBef>
                <a:spcPts val="0"/>
              </a:spcBef>
              <a:spcAft>
                <a:spcPts val="0"/>
              </a:spcAft>
              <a:buFont typeface="Arial" panose="020B0604020202020204" pitchFamily="34" charset="0"/>
              <a:buChar char="•"/>
              <a:defRPr/>
            </a:pPr>
            <a:endParaRPr lang="zh-TW" altLang="zh-TW" sz="2400" kern="100" dirty="0">
              <a:latin typeface="Arial" panose="020B0604020202020204" pitchFamily="34" charset="0"/>
              <a:ea typeface="標楷體" panose="03000509000000000000" pitchFamily="65" charset="-120"/>
              <a:cs typeface="Arial" panose="020B0604020202020204" pitchFamily="34" charset="0"/>
            </a:endParaRPr>
          </a:p>
          <a:p>
            <a:pPr eaLnBrk="1" fontAlgn="auto" hangingPunct="1">
              <a:spcBef>
                <a:spcPts val="0"/>
              </a:spcBef>
              <a:spcAft>
                <a:spcPts val="0"/>
              </a:spcAft>
              <a:defRPr/>
            </a:pPr>
            <a:endParaRPr lang="zh-TW" altLang="en-US" sz="2250" dirty="0">
              <a:latin typeface="微軟正黑體" panose="020B0604030504040204" pitchFamily="34" charset="-120"/>
              <a:ea typeface="微軟正黑體" panose="020B0604030504040204" pitchFamily="34" charset="-120"/>
            </a:endParaRPr>
          </a:p>
        </p:txBody>
      </p:sp>
      <p:sp>
        <p:nvSpPr>
          <p:cNvPr id="17" name="矩形 16"/>
          <p:cNvSpPr/>
          <p:nvPr/>
        </p:nvSpPr>
        <p:spPr>
          <a:xfrm>
            <a:off x="474478" y="2815394"/>
            <a:ext cx="8424936" cy="861774"/>
          </a:xfrm>
          <a:prstGeom prst="rect">
            <a:avLst/>
          </a:prstGeom>
        </p:spPr>
        <p:txBody>
          <a:bodyPr wrap="square">
            <a:spAutoFit/>
          </a:bodyPr>
          <a:lstStyle/>
          <a:p>
            <a:pPr marL="342900" indent="-342900" eaLnBrk="1" fontAlgn="auto" hangingPunct="1">
              <a:spcBef>
                <a:spcPts val="600"/>
              </a:spcBef>
              <a:spcAft>
                <a:spcPts val="0"/>
              </a:spcAft>
              <a:buFont typeface="Arial" panose="020B0604020202020204" pitchFamily="34" charset="0"/>
              <a:buChar char="•"/>
              <a:defRPr/>
            </a:pPr>
            <a:r>
              <a:rPr lang="en-US" altLang="zh-TW"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22</a:t>
            </a:r>
            <a:r>
              <a:rPr lang="zh-TW" altLang="en-US"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日</a:t>
            </a:r>
            <a:r>
              <a:rPr lang="en-US" altLang="zh-TW"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~11</a:t>
            </a:r>
            <a:r>
              <a:rPr lang="zh-TW" altLang="en-US"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02</a:t>
            </a:r>
            <a:r>
              <a:rPr lang="zh-TW" altLang="en-US" sz="2250" kern="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日</a:t>
            </a:r>
            <a:r>
              <a:rPr lang="zh-TW" altLang="en-US"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，施測地點</a:t>
            </a:r>
            <a:r>
              <a:rPr lang="zh-TW" altLang="en-US" sz="2250" kern="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：三樓電腦教室</a:t>
            </a:r>
            <a:endParaRPr lang="en-US" altLang="zh-TW"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eaLnBrk="1" fontAlgn="auto" hangingPunct="1">
              <a:spcBef>
                <a:spcPts val="600"/>
              </a:spcBef>
              <a:spcAft>
                <a:spcPts val="0"/>
              </a:spcAft>
              <a:buFont typeface="Arial" panose="020B0604020202020204" pitchFamily="34" charset="0"/>
              <a:buChar char="•"/>
              <a:defRPr/>
            </a:pPr>
            <a:r>
              <a:rPr lang="zh-TW" altLang="zh-TW" sz="2250" kern="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輔導</a:t>
            </a:r>
            <a:r>
              <a:rPr lang="zh-TW" altLang="zh-TW"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老師協助學生施</a:t>
            </a:r>
            <a:r>
              <a:rPr lang="zh-TW" altLang="zh-TW" sz="2250" kern="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測</a:t>
            </a:r>
            <a:endParaRPr lang="zh-TW" altLang="en-US" sz="2250"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8" name="组合 15"/>
          <p:cNvGrpSpPr>
            <a:grpSpLocks/>
          </p:cNvGrpSpPr>
          <p:nvPr/>
        </p:nvGrpSpPr>
        <p:grpSpPr bwMode="auto">
          <a:xfrm>
            <a:off x="-396552" y="2037971"/>
            <a:ext cx="5726720" cy="611774"/>
            <a:chOff x="6168776" y="1221671"/>
            <a:chExt cx="6173599" cy="572647"/>
          </a:xfrm>
        </p:grpSpPr>
        <p:sp>
          <p:nvSpPr>
            <p:cNvPr id="19" name="圆角矩形 2"/>
            <p:cNvSpPr/>
            <p:nvPr/>
          </p:nvSpPr>
          <p:spPr>
            <a:xfrm>
              <a:off x="6168776" y="1221671"/>
              <a:ext cx="6173599" cy="559127"/>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20" name="文本框 13"/>
            <p:cNvSpPr txBox="1">
              <a:spLocks noChangeArrowheads="1"/>
            </p:cNvSpPr>
            <p:nvPr/>
          </p:nvSpPr>
          <p:spPr bwMode="auto">
            <a:xfrm>
              <a:off x="6800647" y="1246943"/>
              <a:ext cx="5507774"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a:spcAft>
                  <a:spcPts val="0"/>
                </a:spcAft>
              </a:pPr>
              <a:r>
                <a:rPr lang="zh-TW" altLang="en-US" sz="3200" dirty="0" smtClean="0">
                  <a:solidFill>
                    <a:srgbClr val="7F7F7F"/>
                  </a:solidFill>
                  <a:latin typeface="+mn-lt"/>
                  <a:ea typeface="文鼎粗圓" pitchFamily="49" charset="-120"/>
                  <a:cs typeface="+mj-cs"/>
                </a:rPr>
                <a:t>九年級情境式職涯興趣測驗</a:t>
              </a:r>
              <a:endParaRPr lang="zh-TW" altLang="en-US" sz="3200" dirty="0">
                <a:solidFill>
                  <a:srgbClr val="7F7F7F"/>
                </a:solidFill>
                <a:latin typeface="+mn-lt"/>
                <a:ea typeface="文鼎粗圓" pitchFamily="49" charset="-120"/>
                <a:cs typeface="+mj-cs"/>
              </a:endParaRPr>
            </a:p>
          </p:txBody>
        </p:sp>
      </p:grpSp>
      <p:pic>
        <p:nvPicPr>
          <p:cNvPr id="2" name="圖片 1"/>
          <p:cNvPicPr>
            <a:picLocks noChangeAspect="1"/>
          </p:cNvPicPr>
          <p:nvPr/>
        </p:nvPicPr>
        <p:blipFill>
          <a:blip r:embed="rId2"/>
          <a:stretch>
            <a:fillRect/>
          </a:stretch>
        </p:blipFill>
        <p:spPr>
          <a:xfrm>
            <a:off x="3923928" y="3339833"/>
            <a:ext cx="4695347" cy="3501007"/>
          </a:xfrm>
          <a:prstGeom prst="rect">
            <a:avLst/>
          </a:prstGeom>
        </p:spPr>
      </p:pic>
    </p:spTree>
    <p:extLst>
      <p:ext uri="{BB962C8B-B14F-4D97-AF65-F5344CB8AC3E}">
        <p14:creationId xmlns:p14="http://schemas.microsoft.com/office/powerpoint/2010/main" val="24879061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70671" y="1628800"/>
            <a:ext cx="8566969" cy="4805130"/>
          </a:xfrm>
        </p:spPr>
        <p:txBody>
          <a:bodyPr/>
          <a:lstStyle/>
          <a:p>
            <a:pPr marL="457109" indent="-457109" algn="just">
              <a:buFont typeface="Wingdings" pitchFamily="2" charset="2"/>
              <a:buChar char="l"/>
            </a:pPr>
            <a:r>
              <a:rPr lang="zh-TW" altLang="zh-TW" sz="2800" kern="100" dirty="0" smtClean="0">
                <a:solidFill>
                  <a:schemeClr val="tx1"/>
                </a:solidFill>
                <a:latin typeface="微軟正黑體" panose="020B0604030504040204" pitchFamily="34" charset="-120"/>
                <a:ea typeface="微軟正黑體" panose="020B0604030504040204" pitchFamily="34" charset="-120"/>
              </a:rPr>
              <a:t>為</a:t>
            </a:r>
            <a:r>
              <a:rPr lang="zh-TW" altLang="zh-TW" sz="2800" kern="100" dirty="0">
                <a:solidFill>
                  <a:schemeClr val="tx1"/>
                </a:solidFill>
                <a:latin typeface="微軟正黑體" panose="020B0604030504040204" pitchFamily="34" charset="-120"/>
                <a:ea typeface="微軟正黑體" panose="020B0604030504040204" pitchFamily="34" charset="-120"/>
              </a:rPr>
              <a:t>鼓勵各班踴躍參加，</a:t>
            </a:r>
            <a:r>
              <a:rPr lang="zh-TW" altLang="zh-TW" sz="2800" kern="100" dirty="0">
                <a:solidFill>
                  <a:srgbClr val="FF0000"/>
                </a:solidFill>
                <a:latin typeface="微軟正黑體" panose="020B0604030504040204" pitchFamily="34" charset="-120"/>
                <a:ea typeface="微軟正黑體" panose="020B0604030504040204" pitchFamily="34" charset="-120"/>
              </a:rPr>
              <a:t>凡參與班級</a:t>
            </a:r>
            <a:r>
              <a:rPr lang="zh-TW" altLang="zh-TW" sz="2800" kern="100" dirty="0">
                <a:solidFill>
                  <a:schemeClr val="tx1"/>
                </a:solidFill>
                <a:latin typeface="微軟正黑體" panose="020B0604030504040204" pitchFamily="34" charset="-120"/>
                <a:ea typeface="微軟正黑體" panose="020B0604030504040204" pitchFamily="34" charset="-120"/>
              </a:rPr>
              <a:t>輔導刊物製作且將刊物交付輔導處之班級，皆可獲家長會補助</a:t>
            </a:r>
            <a:r>
              <a:rPr lang="zh-TW" altLang="zh-TW" sz="2800" kern="100" dirty="0">
                <a:solidFill>
                  <a:srgbClr val="FF0000"/>
                </a:solidFill>
                <a:latin typeface="微軟正黑體" panose="020B0604030504040204" pitchFamily="34" charset="-120"/>
                <a:ea typeface="微軟正黑體" panose="020B0604030504040204" pitchFamily="34" charset="-120"/>
              </a:rPr>
              <a:t>獎勵金</a:t>
            </a:r>
            <a:r>
              <a:rPr lang="en-US" altLang="zh-TW" sz="2800" kern="100" dirty="0">
                <a:solidFill>
                  <a:srgbClr val="FF0000"/>
                </a:solidFill>
                <a:latin typeface="微軟正黑體" panose="020B0604030504040204" pitchFamily="34" charset="-120"/>
                <a:ea typeface="微軟正黑體" panose="020B0604030504040204" pitchFamily="34" charset="-120"/>
                <a:cs typeface="Times New Roman" pitchFamily="18" charset="0"/>
              </a:rPr>
              <a:t>500</a:t>
            </a:r>
            <a:r>
              <a:rPr lang="zh-TW" altLang="zh-TW" sz="2800" kern="100" dirty="0">
                <a:solidFill>
                  <a:srgbClr val="FF0000"/>
                </a:solidFill>
                <a:latin typeface="微軟正黑體" panose="020B0604030504040204" pitchFamily="34" charset="-120"/>
                <a:ea typeface="微軟正黑體" panose="020B0604030504040204" pitchFamily="34" charset="-120"/>
              </a:rPr>
              <a:t>元</a:t>
            </a:r>
            <a:r>
              <a:rPr lang="zh-TW" altLang="zh-TW" sz="2800" kern="100" dirty="0">
                <a:solidFill>
                  <a:schemeClr val="tx1"/>
                </a:solidFill>
                <a:latin typeface="微軟正黑體" panose="020B0604030504040204" pitchFamily="34" charset="-120"/>
                <a:ea typeface="微軟正黑體" panose="020B0604030504040204" pitchFamily="34" charset="-120"/>
              </a:rPr>
              <a:t>整，以作為所需紙張、耗材之</a:t>
            </a:r>
            <a:r>
              <a:rPr lang="zh-TW" altLang="zh-TW" sz="2800" kern="100" dirty="0" smtClean="0">
                <a:solidFill>
                  <a:schemeClr val="tx1"/>
                </a:solidFill>
                <a:latin typeface="微軟正黑體" panose="020B0604030504040204" pitchFamily="34" charset="-120"/>
                <a:ea typeface="微軟正黑體" panose="020B0604030504040204" pitchFamily="34" charset="-120"/>
              </a:rPr>
              <a:t>補助</a:t>
            </a:r>
            <a:r>
              <a:rPr lang="zh-TW" altLang="en-US" sz="2800" kern="100" dirty="0" smtClean="0">
                <a:solidFill>
                  <a:schemeClr val="tx1"/>
                </a:solidFill>
                <a:latin typeface="微軟正黑體" panose="020B0604030504040204" pitchFamily="34" charset="-120"/>
                <a:ea typeface="微軟正黑體" panose="020B0604030504040204" pitchFamily="34" charset="-120"/>
              </a:rPr>
              <a:t>。</a:t>
            </a:r>
            <a:r>
              <a:rPr lang="zh-TW" altLang="en-US" sz="2800" kern="100" dirty="0" smtClean="0">
                <a:solidFill>
                  <a:srgbClr val="FF0000"/>
                </a:solidFill>
                <a:latin typeface="微軟正黑體" panose="020B0604030504040204" pitchFamily="34" charset="-120"/>
                <a:ea typeface="微軟正黑體" panose="020B0604030504040204" pitchFamily="34" charset="-120"/>
              </a:rPr>
              <a:t>回條請於</a:t>
            </a:r>
            <a:r>
              <a:rPr lang="en-US" altLang="zh-TW" sz="2800" kern="100" dirty="0" smtClean="0">
                <a:solidFill>
                  <a:srgbClr val="FF0000"/>
                </a:solidFill>
                <a:latin typeface="微軟正黑體" panose="020B0604030504040204" pitchFamily="34" charset="-120"/>
                <a:ea typeface="微軟正黑體" panose="020B0604030504040204" pitchFamily="34" charset="-120"/>
              </a:rPr>
              <a:t>10</a:t>
            </a:r>
            <a:r>
              <a:rPr lang="zh-TW" altLang="en-US" sz="2800" kern="100" dirty="0" smtClean="0">
                <a:solidFill>
                  <a:srgbClr val="FF0000"/>
                </a:solidFill>
                <a:latin typeface="微軟正黑體" panose="020B0604030504040204" pitchFamily="34" charset="-120"/>
                <a:ea typeface="微軟正黑體" panose="020B0604030504040204" pitchFamily="34" charset="-120"/>
              </a:rPr>
              <a:t>月</a:t>
            </a:r>
            <a:r>
              <a:rPr lang="en-US" altLang="zh-TW" sz="2800" kern="100" dirty="0" smtClean="0">
                <a:solidFill>
                  <a:srgbClr val="FF0000"/>
                </a:solidFill>
                <a:latin typeface="微軟正黑體" panose="020B0604030504040204" pitchFamily="34" charset="-120"/>
                <a:ea typeface="微軟正黑體" panose="020B0604030504040204" pitchFamily="34" charset="-120"/>
              </a:rPr>
              <a:t>12</a:t>
            </a:r>
            <a:r>
              <a:rPr lang="zh-TW" altLang="en-US" sz="2800" kern="100" dirty="0" smtClean="0">
                <a:solidFill>
                  <a:srgbClr val="FF0000"/>
                </a:solidFill>
                <a:latin typeface="微軟正黑體" panose="020B0604030504040204" pitchFamily="34" charset="-120"/>
                <a:ea typeface="微軟正黑體" panose="020B0604030504040204" pitchFamily="34" charset="-120"/>
              </a:rPr>
              <a:t>日前交回</a:t>
            </a:r>
            <a:r>
              <a:rPr lang="zh-TW" altLang="en-US" sz="2800" kern="100" dirty="0" smtClean="0">
                <a:solidFill>
                  <a:schemeClr val="tx1"/>
                </a:solidFill>
                <a:latin typeface="微軟正黑體" panose="020B0604030504040204" pitchFamily="34" charset="-120"/>
                <a:ea typeface="微軟正黑體" panose="020B0604030504040204" pitchFamily="34" charset="-120"/>
              </a:rPr>
              <a:t>。</a:t>
            </a:r>
            <a:endParaRPr lang="zh-TW" altLang="zh-TW" sz="2800" kern="100" dirty="0">
              <a:latin typeface="微軟正黑體" panose="020B0604030504040204" pitchFamily="34" charset="-120"/>
              <a:ea typeface="微軟正黑體" panose="020B0604030504040204" pitchFamily="34" charset="-120"/>
            </a:endParaRPr>
          </a:p>
          <a:p>
            <a:pPr marL="457109" indent="-457109" algn="just">
              <a:buFont typeface="Wingdings" pitchFamily="2" charset="2"/>
              <a:buChar char="l"/>
            </a:pPr>
            <a:r>
              <a:rPr lang="en-US" altLang="zh-TW" sz="2800" kern="100" dirty="0" smtClean="0">
                <a:solidFill>
                  <a:schemeClr val="tx1"/>
                </a:solidFill>
                <a:latin typeface="微軟正黑體" panose="020B0604030504040204" pitchFamily="34" charset="-120"/>
                <a:ea typeface="微軟正黑體" panose="020B0604030504040204" pitchFamily="34" charset="-120"/>
                <a:cs typeface="Times New Roman" pitchFamily="18" charset="0"/>
              </a:rPr>
              <a:t>108</a:t>
            </a:r>
            <a:r>
              <a:rPr lang="zh-TW" altLang="en-US" sz="2800" dirty="0" smtClean="0">
                <a:solidFill>
                  <a:schemeClr val="tx1"/>
                </a:solidFill>
                <a:latin typeface="微軟正黑體" panose="020B0604030504040204" pitchFamily="34" charset="-120"/>
                <a:ea typeface="微軟正黑體" panose="020B0604030504040204" pitchFamily="34" charset="-120"/>
              </a:rPr>
              <a:t>年</a:t>
            </a:r>
            <a:r>
              <a:rPr lang="en-US" altLang="zh-TW" sz="2800" kern="100" dirty="0">
                <a:solidFill>
                  <a:schemeClr val="tx1"/>
                </a:solidFill>
                <a:latin typeface="微軟正黑體" panose="020B0604030504040204" pitchFamily="34" charset="-120"/>
                <a:ea typeface="微軟正黑體" panose="020B0604030504040204" pitchFamily="34" charset="-120"/>
                <a:cs typeface="Times New Roman" pitchFamily="18" charset="0"/>
              </a:rPr>
              <a:t>4</a:t>
            </a:r>
            <a:r>
              <a:rPr lang="zh-TW" altLang="en-US" sz="2800" dirty="0" smtClean="0">
                <a:solidFill>
                  <a:schemeClr val="tx1"/>
                </a:solidFill>
                <a:latin typeface="微軟正黑體" panose="020B0604030504040204" pitchFamily="34" charset="-120"/>
                <a:ea typeface="微軟正黑體" panose="020B0604030504040204" pitchFamily="34" charset="-120"/>
              </a:rPr>
              <a:t>月</a:t>
            </a:r>
            <a:r>
              <a:rPr lang="en-US" altLang="zh-TW" sz="2800" dirty="0" smtClean="0">
                <a:solidFill>
                  <a:schemeClr val="tx1"/>
                </a:solidFill>
                <a:latin typeface="微軟正黑體" panose="020B0604030504040204" pitchFamily="34" charset="-120"/>
                <a:ea typeface="微軟正黑體" panose="020B0604030504040204" pitchFamily="34" charset="-120"/>
              </a:rPr>
              <a:t>12</a:t>
            </a:r>
            <a:r>
              <a:rPr lang="zh-TW" altLang="en-US" sz="2800" dirty="0" smtClean="0">
                <a:solidFill>
                  <a:schemeClr val="tx1"/>
                </a:solidFill>
                <a:latin typeface="微軟正黑體" panose="020B0604030504040204" pitchFamily="34" charset="-120"/>
                <a:ea typeface="微軟正黑體" panose="020B0604030504040204" pitchFamily="34" charset="-120"/>
              </a:rPr>
              <a:t>日前將</a:t>
            </a:r>
            <a:r>
              <a:rPr lang="zh-TW" altLang="en-US" sz="2800" dirty="0">
                <a:solidFill>
                  <a:schemeClr val="tx1"/>
                </a:solidFill>
                <a:latin typeface="微軟正黑體" panose="020B0604030504040204" pitchFamily="34" charset="-120"/>
                <a:ea typeface="微軟正黑體" panose="020B0604030504040204" pitchFamily="34" charset="-120"/>
              </a:rPr>
              <a:t>班級輔導刊物成品送交</a:t>
            </a:r>
            <a:r>
              <a:rPr lang="zh-TW" altLang="en-US" sz="2800" dirty="0" smtClean="0">
                <a:solidFill>
                  <a:schemeClr val="tx1"/>
                </a:solidFill>
                <a:latin typeface="微軟正黑體" panose="020B0604030504040204" pitchFamily="34" charset="-120"/>
                <a:ea typeface="微軟正黑體" panose="020B0604030504040204" pitchFamily="34" charset="-120"/>
              </a:rPr>
              <a:t>輔導處，</a:t>
            </a:r>
            <a:r>
              <a:rPr lang="en-US" altLang="zh-TW" sz="2800" dirty="0" smtClean="0">
                <a:solidFill>
                  <a:schemeClr val="tx1"/>
                </a:solidFill>
                <a:latin typeface="微軟正黑體" panose="020B0604030504040204" pitchFamily="34" charset="-120"/>
                <a:ea typeface="微軟正黑體" panose="020B0604030504040204" pitchFamily="34" charset="-120"/>
              </a:rPr>
              <a:t>108</a:t>
            </a:r>
            <a:r>
              <a:rPr lang="zh-TW" altLang="en-US" sz="2800" dirty="0" smtClean="0">
                <a:solidFill>
                  <a:schemeClr val="tx1"/>
                </a:solidFill>
                <a:latin typeface="微軟正黑體" panose="020B0604030504040204" pitchFamily="34" charset="-120"/>
                <a:ea typeface="微軟正黑體" panose="020B0604030504040204" pitchFamily="34" charset="-120"/>
              </a:rPr>
              <a:t>年</a:t>
            </a:r>
            <a:r>
              <a:rPr lang="en-US" altLang="zh-TW" sz="2800" dirty="0" smtClean="0">
                <a:solidFill>
                  <a:schemeClr val="tx1"/>
                </a:solidFill>
                <a:latin typeface="微軟正黑體" panose="020B0604030504040204" pitchFamily="34" charset="-120"/>
                <a:ea typeface="微軟正黑體" panose="020B0604030504040204" pitchFamily="34" charset="-120"/>
              </a:rPr>
              <a:t>4</a:t>
            </a:r>
            <a:r>
              <a:rPr lang="zh-TW" altLang="en-US" sz="2800" dirty="0" smtClean="0">
                <a:solidFill>
                  <a:schemeClr val="tx1"/>
                </a:solidFill>
                <a:latin typeface="微軟正黑體" panose="020B0604030504040204" pitchFamily="34" charset="-120"/>
                <a:ea typeface="微軟正黑體" panose="020B0604030504040204" pitchFamily="34" charset="-120"/>
              </a:rPr>
              <a:t>月</a:t>
            </a:r>
            <a:r>
              <a:rPr lang="en-US" altLang="zh-TW" sz="2800" dirty="0" smtClean="0">
                <a:solidFill>
                  <a:schemeClr val="tx1"/>
                </a:solidFill>
                <a:latin typeface="微軟正黑體" panose="020B0604030504040204" pitchFamily="34" charset="-120"/>
                <a:ea typeface="微軟正黑體" panose="020B0604030504040204" pitchFamily="34" charset="-120"/>
              </a:rPr>
              <a:t>19</a:t>
            </a:r>
            <a:r>
              <a:rPr lang="zh-TW" altLang="en-US" sz="2800" dirty="0" smtClean="0">
                <a:solidFill>
                  <a:schemeClr val="tx1"/>
                </a:solidFill>
                <a:latin typeface="微軟正黑體" panose="020B0604030504040204" pitchFamily="34" charset="-120"/>
                <a:ea typeface="微軟正黑體" panose="020B0604030504040204" pitchFamily="34" charset="-120"/>
              </a:rPr>
              <a:t>日前送件。</a:t>
            </a:r>
            <a:endParaRPr lang="en-US" altLang="zh-TW" sz="2800" dirty="0" smtClean="0">
              <a:solidFill>
                <a:schemeClr val="tx1"/>
              </a:solidFill>
              <a:latin typeface="微軟正黑體" panose="020B0604030504040204" pitchFamily="34" charset="-120"/>
              <a:ea typeface="微軟正黑體" panose="020B0604030504040204" pitchFamily="34" charset="-120"/>
            </a:endParaRPr>
          </a:p>
          <a:p>
            <a:pPr marL="457109" indent="-457109" algn="just">
              <a:buFont typeface="Wingdings" pitchFamily="2" charset="2"/>
              <a:buChar char="l"/>
            </a:pPr>
            <a:r>
              <a:rPr lang="zh-TW" altLang="zh-TW" sz="2800" kern="100" dirty="0">
                <a:solidFill>
                  <a:schemeClr val="tx1"/>
                </a:solidFill>
                <a:latin typeface="微軟正黑體" panose="020B0604030504040204" pitchFamily="34" charset="-120"/>
                <a:ea typeface="微軟正黑體" panose="020B0604030504040204" pitchFamily="34" charset="-120"/>
              </a:rPr>
              <a:t>新北市「</a:t>
            </a:r>
            <a:r>
              <a:rPr lang="en-US" altLang="zh-TW" sz="2800" kern="100" dirty="0" smtClean="0">
                <a:solidFill>
                  <a:schemeClr val="tx1"/>
                </a:solidFill>
                <a:latin typeface="微軟正黑體" panose="020B0604030504040204" pitchFamily="34" charset="-120"/>
                <a:ea typeface="微軟正黑體" panose="020B0604030504040204" pitchFamily="34" charset="-120"/>
              </a:rPr>
              <a:t>108</a:t>
            </a:r>
            <a:r>
              <a:rPr lang="zh-TW" altLang="zh-TW" sz="2800" kern="100" dirty="0" smtClean="0">
                <a:solidFill>
                  <a:schemeClr val="tx1"/>
                </a:solidFill>
                <a:latin typeface="微軟正黑體" panose="020B0604030504040204" pitchFamily="34" charset="-120"/>
                <a:ea typeface="微軟正黑體" panose="020B0604030504040204" pitchFamily="34" charset="-120"/>
              </a:rPr>
              <a:t>年度</a:t>
            </a:r>
            <a:r>
              <a:rPr lang="zh-TW" altLang="zh-TW" sz="2800" kern="100" dirty="0">
                <a:solidFill>
                  <a:schemeClr val="tx1"/>
                </a:solidFill>
                <a:latin typeface="微軟正黑體" panose="020B0604030504040204" pitchFamily="34" charset="-120"/>
                <a:ea typeface="微軟正黑體" panose="020B0604030504040204" pitchFamily="34" charset="-120"/>
              </a:rPr>
              <a:t>各級學校優良學生事務與輔導刊物評選」實施計畫公告校</a:t>
            </a:r>
            <a:r>
              <a:rPr lang="zh-TW" altLang="zh-TW" sz="2800" kern="100" dirty="0" smtClean="0">
                <a:solidFill>
                  <a:schemeClr val="tx1"/>
                </a:solidFill>
                <a:latin typeface="微軟正黑體" panose="020B0604030504040204" pitchFamily="34" charset="-120"/>
                <a:ea typeface="微軟正黑體" panose="020B0604030504040204" pitchFamily="34" charset="-120"/>
              </a:rPr>
              <a:t>網</a:t>
            </a:r>
            <a:r>
              <a:rPr lang="zh-TW" altLang="en-US" sz="2800" kern="100" dirty="0" smtClean="0">
                <a:solidFill>
                  <a:schemeClr val="tx1"/>
                </a:solidFill>
                <a:latin typeface="微軟正黑體" panose="020B0604030504040204" pitchFamily="34" charset="-120"/>
                <a:ea typeface="微軟正黑體" panose="020B0604030504040204" pitchFamily="34" charset="-120"/>
              </a:rPr>
              <a:t>。</a:t>
            </a:r>
            <a:endParaRPr lang="en-US" altLang="zh-TW" sz="2800" kern="100" dirty="0">
              <a:solidFill>
                <a:schemeClr val="tx1"/>
              </a:solidFill>
              <a:latin typeface="微軟正黑體" panose="020B0604030504040204" pitchFamily="34" charset="-120"/>
              <a:ea typeface="微軟正黑體" panose="020B0604030504040204" pitchFamily="34" charset="-120"/>
            </a:endParaRPr>
          </a:p>
        </p:txBody>
      </p:sp>
      <p:sp>
        <p:nvSpPr>
          <p:cNvPr id="5" name="標題 1"/>
          <p:cNvSpPr txBox="1">
            <a:spLocks/>
          </p:cNvSpPr>
          <p:nvPr/>
        </p:nvSpPr>
        <p:spPr>
          <a:xfrm>
            <a:off x="108537" y="0"/>
            <a:ext cx="8227695" cy="1143000"/>
          </a:xfrm>
          <a:prstGeom prst="rect">
            <a:avLst/>
          </a:prstGeom>
        </p:spPr>
        <p:txBody>
          <a:bodyPr vert="horz" lIns="91419" tIns="45709" rIns="91419" bIns="45709" rtlCol="0" anchor="ctr">
            <a:noAutofit/>
          </a:bodyPr>
          <a:lstStyle>
            <a:lvl1pPr algn="ctr" defTabSz="914400" rtl="0" eaLnBrk="1" latinLnBrk="0" hangingPunct="1">
              <a:spcBef>
                <a:spcPct val="0"/>
              </a:spcBef>
              <a:buNone/>
              <a:defRPr sz="4400" kern="1200">
                <a:solidFill>
                  <a:schemeClr val="tx1">
                    <a:lumMod val="75000"/>
                    <a:lumOff val="25000"/>
                  </a:schemeClr>
                </a:solidFill>
                <a:latin typeface="+mj-lt"/>
                <a:ea typeface="+mj-ea"/>
                <a:cs typeface="+mj-cs"/>
              </a:defRPr>
            </a:lvl1pPr>
          </a:lstStyle>
          <a:p>
            <a:pPr algn="l" defTabSz="914217" fontAlgn="auto">
              <a:spcAft>
                <a:spcPts val="0"/>
              </a:spcAft>
              <a:defRPr/>
            </a:pPr>
            <a:r>
              <a:rPr lang="zh-TW" altLang="en-US" sz="3199" dirty="0">
                <a:solidFill>
                  <a:prstClr val="black"/>
                </a:solidFill>
                <a:latin typeface="Calibri"/>
                <a:ea typeface="新細明體" panose="02020500000000000000" pitchFamily="18" charset="-120"/>
              </a:rPr>
              <a:t>  </a:t>
            </a:r>
            <a:endParaRPr lang="zh-TW" altLang="en-US" sz="1200" dirty="0">
              <a:solidFill>
                <a:prstClr val="black"/>
              </a:solidFill>
              <a:latin typeface="Calibri"/>
              <a:ea typeface="新細明體" panose="02020500000000000000" pitchFamily="18" charset="-120"/>
            </a:endParaRPr>
          </a:p>
        </p:txBody>
      </p:sp>
      <p:grpSp>
        <p:nvGrpSpPr>
          <p:cNvPr id="6" name="组合 15"/>
          <p:cNvGrpSpPr>
            <a:grpSpLocks/>
          </p:cNvGrpSpPr>
          <p:nvPr/>
        </p:nvGrpSpPr>
        <p:grpSpPr bwMode="auto">
          <a:xfrm>
            <a:off x="-396552" y="116632"/>
            <a:ext cx="5726720" cy="611774"/>
            <a:chOff x="6168776" y="1221671"/>
            <a:chExt cx="6173599" cy="572647"/>
          </a:xfrm>
        </p:grpSpPr>
        <p:sp>
          <p:nvSpPr>
            <p:cNvPr id="7" name="圆角矩形 2"/>
            <p:cNvSpPr/>
            <p:nvPr/>
          </p:nvSpPr>
          <p:spPr>
            <a:xfrm>
              <a:off x="6168776" y="1221671"/>
              <a:ext cx="6173599" cy="559127"/>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8" name="文本框 13"/>
            <p:cNvSpPr txBox="1">
              <a:spLocks noChangeArrowheads="1"/>
            </p:cNvSpPr>
            <p:nvPr/>
          </p:nvSpPr>
          <p:spPr bwMode="auto">
            <a:xfrm>
              <a:off x="6800647" y="1246943"/>
              <a:ext cx="3738208"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a:spcAft>
                  <a:spcPts val="0"/>
                </a:spcAft>
              </a:pPr>
              <a:r>
                <a:rPr lang="zh-TW" altLang="en-US" sz="3200" dirty="0">
                  <a:solidFill>
                    <a:srgbClr val="7F7F7F"/>
                  </a:solidFill>
                  <a:latin typeface="+mn-lt"/>
                  <a:ea typeface="文鼎粗圓" pitchFamily="49" charset="-120"/>
                  <a:cs typeface="+mj-cs"/>
                </a:rPr>
                <a:t>班級輔導刊物製作</a:t>
              </a:r>
            </a:p>
          </p:txBody>
        </p:sp>
      </p:grpSp>
    </p:spTree>
    <p:extLst>
      <p:ext uri="{BB962C8B-B14F-4D97-AF65-F5344CB8AC3E}">
        <p14:creationId xmlns:p14="http://schemas.microsoft.com/office/powerpoint/2010/main" val="239443655"/>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07504" y="19067"/>
            <a:ext cx="6696744" cy="523220"/>
          </a:xfrm>
          <a:prstGeom prst="rect">
            <a:avLst/>
          </a:prstGeom>
          <a:noFill/>
        </p:spPr>
        <p:txBody>
          <a:bodyPr wrap="square" rtlCol="0">
            <a:spAutoFit/>
          </a:bodyPr>
          <a:lstStyle/>
          <a:p>
            <a:r>
              <a:rPr lang="en-US" altLang="zh-TW" sz="2800" dirty="0" smtClean="0"/>
              <a:t>107.09.25</a:t>
            </a:r>
            <a:r>
              <a:rPr lang="zh-TW" altLang="en-US" sz="2800" dirty="0" smtClean="0"/>
              <a:t>志工大會</a:t>
            </a:r>
            <a:endParaRPr lang="zh-TW" altLang="en-US" sz="2800" dirty="0"/>
          </a:p>
        </p:txBody>
      </p:sp>
      <p:pic>
        <p:nvPicPr>
          <p:cNvPr id="3" name="圖片 2"/>
          <p:cNvPicPr>
            <a:picLocks noChangeAspect="1"/>
          </p:cNvPicPr>
          <p:nvPr/>
        </p:nvPicPr>
        <p:blipFill>
          <a:blip r:embed="rId2"/>
          <a:stretch>
            <a:fillRect/>
          </a:stretch>
        </p:blipFill>
        <p:spPr>
          <a:xfrm>
            <a:off x="125715" y="610252"/>
            <a:ext cx="6422826" cy="3100473"/>
          </a:xfrm>
          <a:prstGeom prst="rect">
            <a:avLst/>
          </a:prstGeom>
        </p:spPr>
      </p:pic>
      <p:pic>
        <p:nvPicPr>
          <p:cNvPr id="4" name="圖片 3"/>
          <p:cNvPicPr>
            <a:picLocks noChangeAspect="1"/>
          </p:cNvPicPr>
          <p:nvPr/>
        </p:nvPicPr>
        <p:blipFill>
          <a:blip r:embed="rId3"/>
          <a:stretch>
            <a:fillRect/>
          </a:stretch>
        </p:blipFill>
        <p:spPr>
          <a:xfrm>
            <a:off x="84427" y="4215413"/>
            <a:ext cx="7109817" cy="2642587"/>
          </a:xfrm>
          <a:prstGeom prst="rect">
            <a:avLst/>
          </a:prstGeom>
        </p:spPr>
      </p:pic>
      <p:sp>
        <p:nvSpPr>
          <p:cNvPr id="5" name="文字方塊 4"/>
          <p:cNvSpPr txBox="1"/>
          <p:nvPr/>
        </p:nvSpPr>
        <p:spPr>
          <a:xfrm>
            <a:off x="244463" y="3686791"/>
            <a:ext cx="6696744" cy="523220"/>
          </a:xfrm>
          <a:prstGeom prst="rect">
            <a:avLst/>
          </a:prstGeom>
          <a:noFill/>
        </p:spPr>
        <p:txBody>
          <a:bodyPr wrap="square" rtlCol="0">
            <a:spAutoFit/>
          </a:bodyPr>
          <a:lstStyle/>
          <a:p>
            <a:r>
              <a:rPr lang="en-US" altLang="zh-TW" sz="2800" dirty="0" smtClean="0"/>
              <a:t>107.09.25</a:t>
            </a:r>
            <a:r>
              <a:rPr lang="zh-TW" altLang="en-US" sz="2800" dirty="0" smtClean="0"/>
              <a:t>志工特訓研習</a:t>
            </a:r>
            <a:r>
              <a:rPr lang="en-US" altLang="zh-TW" sz="2800" dirty="0" smtClean="0"/>
              <a:t>(41</a:t>
            </a:r>
            <a:r>
              <a:rPr lang="zh-TW" altLang="en-US" sz="2800" dirty="0" smtClean="0"/>
              <a:t>人次</a:t>
            </a:r>
            <a:r>
              <a:rPr lang="en-US" altLang="zh-TW" sz="2800" dirty="0" smtClean="0"/>
              <a:t>)</a:t>
            </a:r>
            <a:endParaRPr lang="zh-TW" altLang="en-US" sz="2800" dirty="0"/>
          </a:p>
        </p:txBody>
      </p:sp>
      <p:pic>
        <p:nvPicPr>
          <p:cNvPr id="6" name="圖片 5"/>
          <p:cNvPicPr>
            <a:picLocks noChangeAspect="1"/>
          </p:cNvPicPr>
          <p:nvPr/>
        </p:nvPicPr>
        <p:blipFill>
          <a:blip r:embed="rId4"/>
          <a:stretch>
            <a:fillRect/>
          </a:stretch>
        </p:blipFill>
        <p:spPr>
          <a:xfrm>
            <a:off x="6228184" y="3068913"/>
            <a:ext cx="2995896" cy="1782911"/>
          </a:xfrm>
          <a:prstGeom prst="rect">
            <a:avLst/>
          </a:prstGeom>
        </p:spPr>
      </p:pic>
      <p:pic>
        <p:nvPicPr>
          <p:cNvPr id="7" name="圖片 6"/>
          <p:cNvPicPr>
            <a:picLocks noChangeAspect="1"/>
          </p:cNvPicPr>
          <p:nvPr/>
        </p:nvPicPr>
        <p:blipFill>
          <a:blip r:embed="rId5"/>
          <a:stretch>
            <a:fillRect/>
          </a:stretch>
        </p:blipFill>
        <p:spPr>
          <a:xfrm>
            <a:off x="6804248" y="305807"/>
            <a:ext cx="2125686" cy="2464563"/>
          </a:xfrm>
          <a:prstGeom prst="rect">
            <a:avLst/>
          </a:prstGeom>
        </p:spPr>
      </p:pic>
    </p:spTree>
    <p:extLst>
      <p:ext uri="{BB962C8B-B14F-4D97-AF65-F5344CB8AC3E}">
        <p14:creationId xmlns:p14="http://schemas.microsoft.com/office/powerpoint/2010/main" val="631175619"/>
      </p:ext>
    </p:extLst>
  </p:cSld>
  <p:clrMapOvr>
    <a:masterClrMapping/>
  </p:clrMapOvr>
  <p:transition spd="slow" advTm="0">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a:xfrm>
            <a:off x="433466" y="2606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TW" altLang="en-US" dirty="0">
              <a:latin typeface="文鼎粗圓" pitchFamily="49" charset="-120"/>
              <a:ea typeface="文鼎粗圓" pitchFamily="49" charset="-120"/>
            </a:endParaRPr>
          </a:p>
        </p:txBody>
      </p:sp>
      <p:sp>
        <p:nvSpPr>
          <p:cNvPr id="6" name="內容版面配置區 2"/>
          <p:cNvSpPr txBox="1">
            <a:spLocks/>
          </p:cNvSpPr>
          <p:nvPr/>
        </p:nvSpPr>
        <p:spPr>
          <a:xfrm>
            <a:off x="430058" y="1139528"/>
            <a:ext cx="8534430" cy="281910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sz="2200" dirty="0" smtClean="0">
                <a:latin typeface="微軟正黑體" panose="020B0604030504040204" pitchFamily="34" charset="-120"/>
                <a:ea typeface="微軟正黑體" panose="020B0604030504040204" pitchFamily="34" charset="-120"/>
              </a:rPr>
              <a:t>107</a:t>
            </a:r>
            <a:r>
              <a:rPr lang="zh-TW" altLang="en-US" sz="2200" dirty="0" smtClean="0">
                <a:latin typeface="微軟正黑體" panose="020B0604030504040204" pitchFamily="34" charset="-120"/>
                <a:ea typeface="微軟正黑體" panose="020B0604030504040204" pitchFamily="34" charset="-120"/>
              </a:rPr>
              <a:t>學年度特殊教育獎助金品學兼優類本校三名學生為</a:t>
            </a:r>
            <a:r>
              <a:rPr lang="en-US" altLang="zh-TW" sz="2200" dirty="0" smtClean="0">
                <a:latin typeface="微軟正黑體" panose="020B0604030504040204" pitchFamily="34" charset="-120"/>
                <a:ea typeface="微軟正黑體" panose="020B0604030504040204" pitchFamily="34" charset="-120"/>
              </a:rPr>
              <a:t>906</a:t>
            </a:r>
            <a:r>
              <a:rPr lang="zh-TW" altLang="en-US" sz="2200" dirty="0" smtClean="0">
                <a:latin typeface="微軟正黑體" panose="020B0604030504040204" pitchFamily="34" charset="-120"/>
                <a:ea typeface="微軟正黑體" panose="020B0604030504040204" pitchFamily="34" charset="-120"/>
              </a:rPr>
              <a:t>郭</a:t>
            </a:r>
            <a:r>
              <a:rPr lang="en-US" altLang="zh-TW" sz="2200" dirty="0" smtClean="0">
                <a:latin typeface="微軟正黑體" panose="020B0604030504040204" pitchFamily="34" charset="-120"/>
                <a:ea typeface="微軟正黑體" panose="020B0604030504040204" pitchFamily="34" charset="-120"/>
              </a:rPr>
              <a:t>o</a:t>
            </a:r>
            <a:r>
              <a:rPr lang="zh-TW" altLang="en-US" sz="2200" dirty="0">
                <a:latin typeface="微軟正黑體" panose="020B0604030504040204" pitchFamily="34" charset="-120"/>
                <a:ea typeface="微軟正黑體" panose="020B0604030504040204" pitchFamily="34" charset="-120"/>
              </a:rPr>
              <a:t>緯</a:t>
            </a:r>
            <a:r>
              <a:rPr lang="zh-TW" altLang="en-US" sz="2200" dirty="0" smtClean="0">
                <a:latin typeface="微軟正黑體" panose="020B0604030504040204" pitchFamily="34" charset="-120"/>
                <a:ea typeface="微軟正黑體" panose="020B0604030504040204" pitchFamily="34" charset="-120"/>
              </a:rPr>
              <a:t>、</a:t>
            </a:r>
            <a:r>
              <a:rPr lang="en-US" altLang="zh-TW" sz="2200" dirty="0" smtClean="0">
                <a:latin typeface="微軟正黑體" panose="020B0604030504040204" pitchFamily="34" charset="-120"/>
                <a:ea typeface="微軟正黑體" panose="020B0604030504040204" pitchFamily="34" charset="-120"/>
              </a:rPr>
              <a:t>912</a:t>
            </a:r>
            <a:r>
              <a:rPr lang="zh-TW" altLang="en-US" sz="2200" dirty="0">
                <a:latin typeface="微軟正黑體" panose="020B0604030504040204" pitchFamily="34" charset="-120"/>
                <a:ea typeface="微軟正黑體" panose="020B0604030504040204" pitchFamily="34" charset="-120"/>
              </a:rPr>
              <a:t>余</a:t>
            </a:r>
            <a:r>
              <a:rPr lang="en-US" altLang="zh-TW" sz="2200" dirty="0" smtClean="0">
                <a:latin typeface="微軟正黑體" panose="020B0604030504040204" pitchFamily="34" charset="-120"/>
                <a:ea typeface="微軟正黑體" panose="020B0604030504040204" pitchFamily="34" charset="-120"/>
              </a:rPr>
              <a:t>o</a:t>
            </a:r>
            <a:r>
              <a:rPr lang="zh-TW" altLang="en-US" sz="2200" dirty="0" smtClean="0">
                <a:latin typeface="微軟正黑體" panose="020B0604030504040204" pitchFamily="34" charset="-120"/>
                <a:ea typeface="微軟正黑體" panose="020B0604030504040204" pitchFamily="34" charset="-120"/>
              </a:rPr>
              <a:t>霆、</a:t>
            </a:r>
            <a:r>
              <a:rPr lang="en-US" altLang="zh-TW" sz="2200" dirty="0" smtClean="0">
                <a:latin typeface="微軟正黑體" panose="020B0604030504040204" pitchFamily="34" charset="-120"/>
                <a:ea typeface="微軟正黑體" panose="020B0604030504040204" pitchFamily="34" charset="-120"/>
              </a:rPr>
              <a:t>918</a:t>
            </a:r>
            <a:r>
              <a:rPr lang="zh-TW" altLang="en-US" sz="2200" dirty="0" smtClean="0">
                <a:latin typeface="微軟正黑體" panose="020B0604030504040204" pitchFamily="34" charset="-120"/>
                <a:ea typeface="微軟正黑體" panose="020B0604030504040204" pitchFamily="34" charset="-120"/>
              </a:rPr>
              <a:t>朱</a:t>
            </a:r>
            <a:r>
              <a:rPr lang="en-US" altLang="zh-TW" sz="2200" dirty="0" smtClean="0">
                <a:latin typeface="微軟正黑體" panose="020B0604030504040204" pitchFamily="34" charset="-120"/>
                <a:ea typeface="微軟正黑體" panose="020B0604030504040204" pitchFamily="34" charset="-120"/>
              </a:rPr>
              <a:t>o</a:t>
            </a:r>
            <a:r>
              <a:rPr lang="zh-TW" altLang="en-US" sz="2200" dirty="0">
                <a:latin typeface="微軟正黑體" panose="020B0604030504040204" pitchFamily="34" charset="-120"/>
                <a:ea typeface="微軟正黑體" panose="020B0604030504040204" pitchFamily="34" charset="-120"/>
              </a:rPr>
              <a:t>翔</a:t>
            </a:r>
            <a:r>
              <a:rPr lang="zh-TW" altLang="en-US" sz="2200" dirty="0" smtClean="0">
                <a:latin typeface="微軟正黑體" panose="020B0604030504040204" pitchFamily="34" charset="-120"/>
                <a:ea typeface="微軟正黑體" panose="020B0604030504040204" pitchFamily="34" charset="-120"/>
              </a:rPr>
              <a:t>。</a:t>
            </a:r>
            <a:endParaRPr lang="en-US" altLang="zh-TW" sz="2200" dirty="0" smtClean="0">
              <a:latin typeface="微軟正黑體" panose="020B0604030504040204" pitchFamily="34" charset="-120"/>
              <a:ea typeface="微軟正黑體" panose="020B0604030504040204" pitchFamily="34" charset="-120"/>
            </a:endParaRPr>
          </a:p>
          <a:p>
            <a:r>
              <a:rPr lang="en-US" altLang="zh-TW" sz="2200" dirty="0" smtClean="0">
                <a:latin typeface="微軟正黑體" panose="020B0604030504040204" pitchFamily="34" charset="-120"/>
                <a:ea typeface="微軟正黑體" panose="020B0604030504040204" pitchFamily="34" charset="-120"/>
              </a:rPr>
              <a:t>107</a:t>
            </a:r>
            <a:r>
              <a:rPr lang="zh-TW" altLang="en-US" sz="2200" dirty="0" smtClean="0">
                <a:latin typeface="微軟正黑體" panose="020B0604030504040204" pitchFamily="34" charset="-120"/>
                <a:ea typeface="微軟正黑體" panose="020B0604030504040204" pitchFamily="34" charset="-120"/>
              </a:rPr>
              <a:t>學年度表現優異資優學生獎學金本校一名學生為</a:t>
            </a:r>
            <a:r>
              <a:rPr lang="en-US" altLang="zh-TW" sz="2200" dirty="0" smtClean="0">
                <a:latin typeface="微軟正黑體" panose="020B0604030504040204" pitchFamily="34" charset="-120"/>
                <a:ea typeface="微軟正黑體" panose="020B0604030504040204" pitchFamily="34" charset="-120"/>
              </a:rPr>
              <a:t>911</a:t>
            </a:r>
            <a:r>
              <a:rPr lang="zh-TW" altLang="en-US" sz="2200" dirty="0" smtClean="0">
                <a:latin typeface="微軟正黑體" panose="020B0604030504040204" pitchFamily="34" charset="-120"/>
                <a:ea typeface="微軟正黑體" panose="020B0604030504040204" pitchFamily="34" charset="-120"/>
              </a:rPr>
              <a:t>柯</a:t>
            </a:r>
            <a:r>
              <a:rPr lang="en-US" altLang="zh-TW" sz="2200" dirty="0" smtClean="0">
                <a:latin typeface="微軟正黑體" panose="020B0604030504040204" pitchFamily="34" charset="-120"/>
                <a:ea typeface="微軟正黑體" panose="020B0604030504040204" pitchFamily="34" charset="-120"/>
              </a:rPr>
              <a:t>o</a:t>
            </a:r>
            <a:r>
              <a:rPr lang="zh-TW" altLang="en-US" sz="2200" dirty="0" smtClean="0">
                <a:latin typeface="微軟正黑體" panose="020B0604030504040204" pitchFamily="34" charset="-120"/>
                <a:ea typeface="微軟正黑體" panose="020B0604030504040204" pitchFamily="34" charset="-120"/>
              </a:rPr>
              <a:t>堯。</a:t>
            </a:r>
            <a:endParaRPr lang="en-US" altLang="zh-TW" sz="2200" dirty="0" smtClean="0">
              <a:latin typeface="微軟正黑體" panose="020B0604030504040204" pitchFamily="34" charset="-120"/>
              <a:ea typeface="微軟正黑體" panose="020B0604030504040204" pitchFamily="34" charset="-120"/>
            </a:endParaRPr>
          </a:p>
          <a:p>
            <a:r>
              <a:rPr lang="en-US" altLang="zh-TW" sz="2200" dirty="0" smtClean="0">
                <a:latin typeface="微軟正黑體" panose="020B0604030504040204" pitchFamily="34" charset="-120"/>
                <a:ea typeface="微軟正黑體" panose="020B0604030504040204" pitchFamily="34" charset="-120"/>
              </a:rPr>
              <a:t>107</a:t>
            </a:r>
            <a:r>
              <a:rPr lang="zh-TW" altLang="en-US" sz="2200" dirty="0" smtClean="0">
                <a:latin typeface="微軟正黑體" panose="020B0604030504040204" pitchFamily="34" charset="-120"/>
                <a:ea typeface="微軟正黑體" panose="020B0604030504040204" pitchFamily="34" charset="-120"/>
              </a:rPr>
              <a:t>學年度優良特殊生本校一名學生為</a:t>
            </a:r>
            <a:r>
              <a:rPr lang="en-US" altLang="zh-TW" sz="2200" dirty="0" smtClean="0">
                <a:latin typeface="微軟正黑體" panose="020B0604030504040204" pitchFamily="34" charset="-120"/>
                <a:ea typeface="微軟正黑體" panose="020B0604030504040204" pitchFamily="34" charset="-120"/>
              </a:rPr>
              <a:t>915</a:t>
            </a:r>
            <a:r>
              <a:rPr lang="zh-TW" altLang="en-US" sz="2200" dirty="0" smtClean="0">
                <a:latin typeface="微軟正黑體" panose="020B0604030504040204" pitchFamily="34" charset="-120"/>
                <a:ea typeface="微軟正黑體" panose="020B0604030504040204" pitchFamily="34" charset="-120"/>
              </a:rPr>
              <a:t>蔡</a:t>
            </a:r>
            <a:r>
              <a:rPr lang="en-US" altLang="zh-TW" sz="2200" dirty="0" smtClean="0">
                <a:latin typeface="微軟正黑體" panose="020B0604030504040204" pitchFamily="34" charset="-120"/>
                <a:ea typeface="微軟正黑體" panose="020B0604030504040204" pitchFamily="34" charset="-120"/>
              </a:rPr>
              <a:t>o</a:t>
            </a:r>
            <a:r>
              <a:rPr lang="zh-TW" altLang="en-US" sz="2200" dirty="0" smtClean="0">
                <a:latin typeface="微軟正黑體" panose="020B0604030504040204" pitchFamily="34" charset="-120"/>
                <a:ea typeface="微軟正黑體" panose="020B0604030504040204" pitchFamily="34" charset="-120"/>
              </a:rPr>
              <a:t>嬿。</a:t>
            </a:r>
            <a:endParaRPr lang="en-US" altLang="zh-TW" sz="2200" dirty="0">
              <a:latin typeface="微軟正黑體" panose="020B0604030504040204" pitchFamily="34" charset="-120"/>
              <a:ea typeface="微軟正黑體" panose="020B0604030504040204" pitchFamily="34" charset="-120"/>
            </a:endParaRPr>
          </a:p>
          <a:p>
            <a:pPr marL="0" indent="0">
              <a:buNone/>
            </a:pPr>
            <a:endParaRPr lang="en-US" altLang="zh-TW" sz="2700" dirty="0">
              <a:latin typeface="文鼎細圓" pitchFamily="49" charset="-120"/>
              <a:ea typeface="文鼎細圓" pitchFamily="49" charset="-120"/>
            </a:endParaRPr>
          </a:p>
        </p:txBody>
      </p:sp>
      <p:sp>
        <p:nvSpPr>
          <p:cNvPr id="11" name="內容版面配置區 2"/>
          <p:cNvSpPr>
            <a:spLocks noGrp="1"/>
          </p:cNvSpPr>
          <p:nvPr>
            <p:ph idx="1"/>
          </p:nvPr>
        </p:nvSpPr>
        <p:spPr>
          <a:xfrm>
            <a:off x="323528" y="3819647"/>
            <a:ext cx="8568952" cy="1553569"/>
          </a:xfrm>
        </p:spPr>
        <p:txBody>
          <a:bodyPr>
            <a:normAutofit/>
          </a:bodyPr>
          <a:lstStyle/>
          <a:p>
            <a:r>
              <a:rPr lang="zh-TW" altLang="en-US" sz="2200" dirty="0" smtClean="0">
                <a:latin typeface="微軟正黑體" panose="020B0604030504040204" pitchFamily="34" charset="-120"/>
                <a:ea typeface="微軟正黑體" panose="020B0604030504040204" pitchFamily="34" charset="-120"/>
              </a:rPr>
              <a:t>感謝</a:t>
            </a:r>
            <a:r>
              <a:rPr lang="en-US" altLang="zh-TW" sz="2200" dirty="0" smtClean="0">
                <a:latin typeface="微軟正黑體" panose="020B0604030504040204" pitchFamily="34" charset="-120"/>
                <a:ea typeface="微軟正黑體" panose="020B0604030504040204" pitchFamily="34" charset="-120"/>
              </a:rPr>
              <a:t>905</a:t>
            </a:r>
            <a:r>
              <a:rPr lang="zh-TW" altLang="en-US" sz="2200" dirty="0" smtClean="0">
                <a:latin typeface="微軟正黑體" panose="020B0604030504040204" pitchFamily="34" charset="-120"/>
                <a:ea typeface="微軟正黑體" panose="020B0604030504040204" pitchFamily="34" charset="-120"/>
              </a:rPr>
              <a:t> 管</a:t>
            </a:r>
            <a:r>
              <a:rPr lang="en-US" altLang="zh-TW" sz="2200" dirty="0" smtClean="0">
                <a:latin typeface="微軟正黑體" panose="020B0604030504040204" pitchFamily="34" charset="-120"/>
                <a:ea typeface="微軟正黑體" panose="020B0604030504040204" pitchFamily="34" charset="-120"/>
              </a:rPr>
              <a:t>o</a:t>
            </a:r>
            <a:r>
              <a:rPr lang="zh-TW" altLang="en-US" sz="2200" dirty="0">
                <a:latin typeface="微軟正黑體" panose="020B0604030504040204" pitchFamily="34" charset="-120"/>
                <a:ea typeface="微軟正黑體" panose="020B0604030504040204" pitchFamily="34" charset="-120"/>
              </a:rPr>
              <a:t>宏</a:t>
            </a:r>
            <a:r>
              <a:rPr lang="zh-TW" altLang="en-US" sz="2200" dirty="0" smtClean="0">
                <a:latin typeface="微軟正黑體" panose="020B0604030504040204" pitchFamily="34" charset="-120"/>
                <a:ea typeface="微軟正黑體" panose="020B0604030504040204" pitchFamily="34" charset="-120"/>
              </a:rPr>
              <a:t>、</a:t>
            </a:r>
            <a:r>
              <a:rPr lang="en-US" altLang="zh-TW" sz="2200" dirty="0">
                <a:latin typeface="微軟正黑體" panose="020B0604030504040204" pitchFamily="34" charset="-120"/>
                <a:ea typeface="微軟正黑體" panose="020B0604030504040204" pitchFamily="34" charset="-120"/>
              </a:rPr>
              <a:t>8</a:t>
            </a:r>
            <a:r>
              <a:rPr lang="en-US" altLang="zh-TW" sz="2200" dirty="0" smtClean="0">
                <a:latin typeface="微軟正黑體" panose="020B0604030504040204" pitchFamily="34" charset="-120"/>
                <a:ea typeface="微軟正黑體" panose="020B0604030504040204" pitchFamily="34" charset="-120"/>
              </a:rPr>
              <a:t>03</a:t>
            </a:r>
            <a:r>
              <a:rPr lang="zh-TW" altLang="en-US" sz="2200" dirty="0">
                <a:latin typeface="微軟正黑體" panose="020B0604030504040204" pitchFamily="34" charset="-120"/>
                <a:ea typeface="微軟正黑體" panose="020B0604030504040204" pitchFamily="34" charset="-120"/>
              </a:rPr>
              <a:t>朱</a:t>
            </a:r>
            <a:r>
              <a:rPr lang="en-US" altLang="zh-TW" sz="2200" dirty="0" smtClean="0">
                <a:latin typeface="微軟正黑體" panose="020B0604030504040204" pitchFamily="34" charset="-120"/>
                <a:ea typeface="微軟正黑體" panose="020B0604030504040204" pitchFamily="34" charset="-120"/>
              </a:rPr>
              <a:t>o</a:t>
            </a:r>
            <a:r>
              <a:rPr lang="zh-TW" altLang="en-US" sz="2200" dirty="0">
                <a:latin typeface="微軟正黑體" panose="020B0604030504040204" pitchFamily="34" charset="-120"/>
                <a:ea typeface="微軟正黑體" panose="020B0604030504040204" pitchFamily="34" charset="-120"/>
              </a:rPr>
              <a:t>鋐</a:t>
            </a:r>
            <a:r>
              <a:rPr lang="zh-TW" altLang="en-US" sz="2200" dirty="0" smtClean="0">
                <a:latin typeface="微軟正黑體" panose="020B0604030504040204" pitchFamily="34" charset="-120"/>
                <a:ea typeface="微軟正黑體" panose="020B0604030504040204" pitchFamily="34" charset="-120"/>
              </a:rPr>
              <a:t>、</a:t>
            </a:r>
            <a:r>
              <a:rPr lang="en-US" altLang="zh-TW" sz="2200" dirty="0" smtClean="0">
                <a:latin typeface="微軟正黑體" panose="020B0604030504040204" pitchFamily="34" charset="-120"/>
                <a:ea typeface="微軟正黑體" panose="020B0604030504040204" pitchFamily="34" charset="-120"/>
              </a:rPr>
              <a:t>721</a:t>
            </a:r>
            <a:r>
              <a:rPr lang="zh-TW" altLang="en-US" sz="2200" dirty="0" smtClean="0">
                <a:latin typeface="微軟正黑體" panose="020B0604030504040204" pitchFamily="34" charset="-120"/>
                <a:ea typeface="微軟正黑體" panose="020B0604030504040204" pitchFamily="34" charset="-120"/>
              </a:rPr>
              <a:t>王</a:t>
            </a:r>
            <a:r>
              <a:rPr lang="en-US" altLang="zh-TW" sz="2200" dirty="0" smtClean="0">
                <a:latin typeface="微軟正黑體" panose="020B0604030504040204" pitchFamily="34" charset="-120"/>
                <a:ea typeface="微軟正黑體" panose="020B0604030504040204" pitchFamily="34" charset="-120"/>
              </a:rPr>
              <a:t>o</a:t>
            </a:r>
            <a:r>
              <a:rPr lang="zh-TW" altLang="en-US" sz="2200" dirty="0" smtClean="0">
                <a:latin typeface="微軟正黑體" panose="020B0604030504040204" pitchFamily="34" charset="-120"/>
                <a:ea typeface="微軟正黑體" panose="020B0604030504040204" pitchFamily="34" charset="-120"/>
              </a:rPr>
              <a:t>盛家長</a:t>
            </a:r>
            <a:r>
              <a:rPr lang="zh-TW" altLang="en-US" sz="2200" dirty="0">
                <a:latin typeface="微軟正黑體" panose="020B0604030504040204" pitchFamily="34" charset="-120"/>
                <a:ea typeface="微軟正黑體" panose="020B0604030504040204" pitchFamily="34" charset="-120"/>
              </a:rPr>
              <a:t>擔任特殊生家長代表</a:t>
            </a:r>
            <a:r>
              <a:rPr lang="zh-TW" altLang="en-US" sz="2200" dirty="0" smtClean="0">
                <a:latin typeface="微軟正黑體" panose="020B0604030504040204" pitchFamily="34" charset="-120"/>
                <a:ea typeface="微軟正黑體" panose="020B0604030504040204" pitchFamily="34" charset="-120"/>
              </a:rPr>
              <a:t>，</a:t>
            </a:r>
            <a:r>
              <a:rPr lang="en-US" altLang="zh-TW" sz="2200" dirty="0">
                <a:latin typeface="微軟正黑體" panose="020B0604030504040204" pitchFamily="34" charset="-120"/>
                <a:ea typeface="微軟正黑體" panose="020B0604030504040204" pitchFamily="34" charset="-120"/>
              </a:rPr>
              <a:t>9</a:t>
            </a:r>
            <a:r>
              <a:rPr lang="en-US" altLang="zh-TW" sz="2200" dirty="0" smtClean="0">
                <a:latin typeface="微軟正黑體" panose="020B0604030504040204" pitchFamily="34" charset="-120"/>
                <a:ea typeface="微軟正黑體" panose="020B0604030504040204" pitchFamily="34" charset="-120"/>
              </a:rPr>
              <a:t>21</a:t>
            </a:r>
            <a:r>
              <a:rPr lang="zh-TW" altLang="en-US" sz="2200" dirty="0">
                <a:latin typeface="微軟正黑體" panose="020B0604030504040204" pitchFamily="34" charset="-120"/>
                <a:ea typeface="微軟正黑體" panose="020B0604030504040204" pitchFamily="34" charset="-120"/>
              </a:rPr>
              <a:t>陳</a:t>
            </a:r>
            <a:r>
              <a:rPr lang="en-US" altLang="zh-TW" sz="2200" dirty="0" smtClean="0">
                <a:latin typeface="微軟正黑體" panose="020B0604030504040204" pitchFamily="34" charset="-120"/>
                <a:ea typeface="微軟正黑體" panose="020B0604030504040204" pitchFamily="34" charset="-120"/>
              </a:rPr>
              <a:t>o</a:t>
            </a:r>
            <a:r>
              <a:rPr lang="zh-TW" altLang="en-US" sz="2200" dirty="0" smtClean="0">
                <a:latin typeface="微軟正黑體" panose="020B0604030504040204" pitchFamily="34" charset="-120"/>
                <a:ea typeface="微軟正黑體" panose="020B0604030504040204" pitchFamily="34" charset="-120"/>
              </a:rPr>
              <a:t>丞家長擔任資優生家長代表，協助並支持中平特教活動</a:t>
            </a:r>
            <a:endParaRPr lang="zh-TW" altLang="en-US" sz="2200" dirty="0">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0692" y="4972401"/>
            <a:ext cx="2483768" cy="1861986"/>
          </a:xfrm>
          <a:prstGeom prst="rect">
            <a:avLst/>
          </a:prstGeom>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7506" y="4972401"/>
            <a:ext cx="1706494" cy="2276352"/>
          </a:xfrm>
          <a:prstGeom prst="rect">
            <a:avLst/>
          </a:prstGeom>
        </p:spPr>
      </p:pic>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55" y="4996014"/>
            <a:ext cx="2483768" cy="1861986"/>
          </a:xfrm>
          <a:prstGeom prst="rect">
            <a:avLst/>
          </a:prstGeom>
        </p:spPr>
      </p:pic>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738" y="4972401"/>
            <a:ext cx="2483768" cy="1861986"/>
          </a:xfrm>
          <a:prstGeom prst="rect">
            <a:avLst/>
          </a:prstGeom>
        </p:spPr>
      </p:pic>
      <p:grpSp>
        <p:nvGrpSpPr>
          <p:cNvPr id="13" name="组合 15"/>
          <p:cNvGrpSpPr>
            <a:grpSpLocks/>
          </p:cNvGrpSpPr>
          <p:nvPr/>
        </p:nvGrpSpPr>
        <p:grpSpPr bwMode="auto">
          <a:xfrm>
            <a:off x="-252536" y="116632"/>
            <a:ext cx="3600400" cy="648072"/>
            <a:chOff x="6168776" y="1221671"/>
            <a:chExt cx="5304385" cy="606624"/>
          </a:xfrm>
        </p:grpSpPr>
        <p:sp>
          <p:nvSpPr>
            <p:cNvPr id="14" name="圆角矩形 2"/>
            <p:cNvSpPr/>
            <p:nvPr/>
          </p:nvSpPr>
          <p:spPr>
            <a:xfrm>
              <a:off x="6168776" y="1221671"/>
              <a:ext cx="5304385"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5" name="文本框 13"/>
            <p:cNvSpPr txBox="1">
              <a:spLocks noChangeArrowheads="1"/>
            </p:cNvSpPr>
            <p:nvPr/>
          </p:nvSpPr>
          <p:spPr bwMode="auto">
            <a:xfrm>
              <a:off x="6834600" y="1233423"/>
              <a:ext cx="4504170"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特推會決議事項</a:t>
              </a:r>
            </a:p>
          </p:txBody>
        </p:sp>
      </p:grpSp>
      <p:grpSp>
        <p:nvGrpSpPr>
          <p:cNvPr id="16" name="组合 15"/>
          <p:cNvGrpSpPr>
            <a:grpSpLocks/>
          </p:cNvGrpSpPr>
          <p:nvPr/>
        </p:nvGrpSpPr>
        <p:grpSpPr bwMode="auto">
          <a:xfrm>
            <a:off x="-284658" y="2996952"/>
            <a:ext cx="3600400" cy="648072"/>
            <a:chOff x="6168776" y="1221671"/>
            <a:chExt cx="5304385" cy="606624"/>
          </a:xfrm>
        </p:grpSpPr>
        <p:sp>
          <p:nvSpPr>
            <p:cNvPr id="17" name="圆角矩形 2"/>
            <p:cNvSpPr/>
            <p:nvPr/>
          </p:nvSpPr>
          <p:spPr>
            <a:xfrm>
              <a:off x="6168776" y="1221671"/>
              <a:ext cx="5304385"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8" name="文本框 13"/>
            <p:cNvSpPr txBox="1">
              <a:spLocks noChangeArrowheads="1"/>
            </p:cNvSpPr>
            <p:nvPr/>
          </p:nvSpPr>
          <p:spPr bwMode="auto">
            <a:xfrm>
              <a:off x="6834600" y="1233423"/>
              <a:ext cx="3294998"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特教家長日</a:t>
              </a:r>
            </a:p>
          </p:txBody>
        </p:sp>
      </p:grpSp>
      <p:sp>
        <p:nvSpPr>
          <p:cNvPr id="19" name="文本框 1"/>
          <p:cNvSpPr txBox="1"/>
          <p:nvPr/>
        </p:nvSpPr>
        <p:spPr>
          <a:xfrm>
            <a:off x="5868144" y="-33988"/>
            <a:ext cx="2089033" cy="986104"/>
          </a:xfrm>
          <a:prstGeom prst="rect">
            <a:avLst/>
          </a:prstGeom>
          <a:noFill/>
        </p:spPr>
        <p:txBody>
          <a:bodyPr wrap="none">
            <a:spAutoFit/>
          </a:bodyPr>
          <a:lstStyle/>
          <a:p>
            <a:pPr>
              <a:lnSpc>
                <a:spcPct val="130000"/>
              </a:lnSpc>
              <a:defRPr/>
            </a:pPr>
            <a:r>
              <a:rPr lang="zh-TW" altLang="en-US" sz="4950" b="1" dirty="0">
                <a:solidFill>
                  <a:srgbClr val="92D050"/>
                </a:solidFill>
                <a:latin typeface="微软雅黑" panose="020B0503020204020204" pitchFamily="34" charset="-122"/>
                <a:ea typeface="微软雅黑" panose="020B0503020204020204" pitchFamily="34" charset="-122"/>
              </a:rPr>
              <a:t>特教組</a:t>
            </a:r>
            <a:endParaRPr lang="zh-CN" altLang="en-US" sz="4950" b="1" dirty="0">
              <a:solidFill>
                <a:srgbClr val="92D05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6702855"/>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21792" y="1268760"/>
            <a:ext cx="8229600" cy="1656184"/>
          </a:xfrm>
        </p:spPr>
        <p:txBody>
          <a:bodyPr>
            <a:normAutofit/>
          </a:bodyPr>
          <a:lstStyle/>
          <a:p>
            <a:r>
              <a:rPr lang="zh-TW" altLang="zh-TW" sz="2200" dirty="0" smtClean="0">
                <a:solidFill>
                  <a:srgbClr val="FF0000"/>
                </a:solidFill>
                <a:latin typeface="微軟正黑體" panose="020B0604030504040204" pitchFamily="34" charset="-120"/>
                <a:ea typeface="微軟正黑體" panose="020B0604030504040204" pitchFamily="34" charset="-120"/>
              </a:rPr>
              <a:t>第一次</a:t>
            </a:r>
            <a:r>
              <a:rPr lang="zh-TW" altLang="zh-TW" sz="2200" dirty="0">
                <a:solidFill>
                  <a:srgbClr val="FF0000"/>
                </a:solidFill>
                <a:latin typeface="微軟正黑體" panose="020B0604030504040204" pitchFamily="34" charset="-120"/>
                <a:ea typeface="微軟正黑體" panose="020B0604030504040204" pitchFamily="34" charset="-120"/>
              </a:rPr>
              <a:t>段考時，將依新北市鑑輔會決議及老師們觀察到的學生需求，提供校內特殊考場服務</a:t>
            </a:r>
            <a:r>
              <a:rPr lang="zh-TW" altLang="zh-TW" sz="2200" dirty="0">
                <a:latin typeface="微軟正黑體" panose="020B0604030504040204" pitchFamily="34" charset="-120"/>
                <a:ea typeface="微軟正黑體" panose="020B0604030504040204" pitchFamily="34" charset="-120"/>
              </a:rPr>
              <a:t>，包括：報讀、電腦作答、延長考試時間</a:t>
            </a:r>
            <a:r>
              <a:rPr lang="en-US" altLang="zh-TW" sz="2200" dirty="0">
                <a:latin typeface="微軟正黑體" panose="020B0604030504040204" pitchFamily="34" charset="-120"/>
                <a:ea typeface="微軟正黑體" panose="020B0604030504040204" pitchFamily="34" charset="-120"/>
              </a:rPr>
              <a:t>20</a:t>
            </a:r>
            <a:r>
              <a:rPr lang="zh-TW" altLang="zh-TW" sz="2200" dirty="0">
                <a:latin typeface="微軟正黑體" panose="020B0604030504040204" pitchFamily="34" charset="-120"/>
                <a:ea typeface="微軟正黑體" panose="020B0604030504040204" pitchFamily="34" charset="-120"/>
              </a:rPr>
              <a:t>分鐘、調整英聽、獨立考場，感謝教務處</a:t>
            </a:r>
            <a:r>
              <a:rPr lang="zh-TW" altLang="zh-TW" sz="2200" dirty="0" smtClean="0">
                <a:latin typeface="微軟正黑體" panose="020B0604030504040204" pitchFamily="34" charset="-120"/>
                <a:ea typeface="微軟正黑體" panose="020B0604030504040204" pitchFamily="34" charset="-120"/>
              </a:rPr>
              <a:t>協助</a:t>
            </a:r>
            <a:r>
              <a:rPr lang="zh-TW" altLang="en-US" sz="2200" dirty="0">
                <a:latin typeface="微軟正黑體" panose="020B0604030504040204" pitchFamily="34" charset="-120"/>
                <a:ea typeface="微軟正黑體" panose="020B0604030504040204" pitchFamily="34" charset="-120"/>
              </a:rPr>
              <a:t>，</a:t>
            </a:r>
            <a:r>
              <a:rPr lang="zh-TW" altLang="en-US" sz="2200" dirty="0">
                <a:solidFill>
                  <a:srgbClr val="FF0000"/>
                </a:solidFill>
                <a:latin typeface="微軟正黑體" panose="020B0604030504040204" pitchFamily="34" charset="-120"/>
                <a:ea typeface="微軟正黑體" panose="020B0604030504040204" pitchFamily="34" charset="-120"/>
              </a:rPr>
              <a:t>預計開</a:t>
            </a:r>
            <a:r>
              <a:rPr lang="en-US" altLang="zh-TW" sz="2200" dirty="0">
                <a:solidFill>
                  <a:srgbClr val="FF0000"/>
                </a:solidFill>
                <a:latin typeface="微軟正黑體" panose="020B0604030504040204" pitchFamily="34" charset="-120"/>
                <a:ea typeface="微軟正黑體" panose="020B0604030504040204" pitchFamily="34" charset="-120"/>
              </a:rPr>
              <a:t>5</a:t>
            </a:r>
            <a:r>
              <a:rPr lang="zh-TW" altLang="en-US" sz="2200" dirty="0">
                <a:solidFill>
                  <a:srgbClr val="FF0000"/>
                </a:solidFill>
                <a:latin typeface="微軟正黑體" panose="020B0604030504040204" pitchFamily="34" charset="-120"/>
                <a:ea typeface="微軟正黑體" panose="020B0604030504040204" pitchFamily="34" charset="-120"/>
              </a:rPr>
              <a:t>間考場來因應</a:t>
            </a:r>
            <a:r>
              <a:rPr lang="zh-TW" altLang="zh-TW" sz="2200" dirty="0" smtClean="0">
                <a:latin typeface="微軟正黑體" panose="020B0604030504040204" pitchFamily="34" charset="-120"/>
                <a:ea typeface="微軟正黑體" panose="020B0604030504040204" pitchFamily="34" charset="-120"/>
              </a:rPr>
              <a:t>。</a:t>
            </a:r>
            <a:endParaRPr lang="en-US" altLang="zh-TW" sz="2200" dirty="0" smtClean="0">
              <a:latin typeface="微軟正黑體" panose="020B0604030504040204" pitchFamily="34" charset="-120"/>
              <a:ea typeface="微軟正黑體" panose="020B0604030504040204" pitchFamily="34" charset="-120"/>
            </a:endParaRPr>
          </a:p>
          <a:p>
            <a:pPr marL="0" indent="0">
              <a:buNone/>
            </a:pPr>
            <a:endParaRPr lang="en-US" altLang="zh-TW" sz="2000" dirty="0" smtClean="0">
              <a:latin typeface="文鼎細圓" pitchFamily="49" charset="-120"/>
              <a:ea typeface="文鼎細圓" pitchFamily="49" charset="-120"/>
            </a:endParaRPr>
          </a:p>
          <a:p>
            <a:pPr marL="0" indent="0">
              <a:buNone/>
            </a:pPr>
            <a:endParaRPr lang="zh-TW" altLang="en-US" sz="2000" dirty="0">
              <a:latin typeface="文鼎細圓" pitchFamily="49" charset="-120"/>
              <a:ea typeface="文鼎細圓" pitchFamily="49"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4945675"/>
            <a:ext cx="3420322" cy="1924683"/>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4945675"/>
            <a:ext cx="3420322" cy="1924683"/>
          </a:xfrm>
          <a:prstGeom prst="rect">
            <a:avLst/>
          </a:prstGeom>
        </p:spPr>
      </p:pic>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90" y="4931319"/>
            <a:ext cx="3420322" cy="1924683"/>
          </a:xfrm>
          <a:prstGeom prst="rect">
            <a:avLst/>
          </a:prstGeom>
        </p:spPr>
      </p:pic>
      <p:grpSp>
        <p:nvGrpSpPr>
          <p:cNvPr id="8" name="组合 15"/>
          <p:cNvGrpSpPr>
            <a:grpSpLocks/>
          </p:cNvGrpSpPr>
          <p:nvPr/>
        </p:nvGrpSpPr>
        <p:grpSpPr bwMode="auto">
          <a:xfrm>
            <a:off x="-252536" y="116632"/>
            <a:ext cx="3600400" cy="648072"/>
            <a:chOff x="6168776" y="1221671"/>
            <a:chExt cx="5304385" cy="606624"/>
          </a:xfrm>
        </p:grpSpPr>
        <p:sp>
          <p:nvSpPr>
            <p:cNvPr id="9" name="圆角矩形 2"/>
            <p:cNvSpPr/>
            <p:nvPr/>
          </p:nvSpPr>
          <p:spPr>
            <a:xfrm>
              <a:off x="6168776" y="1221671"/>
              <a:ext cx="5304385"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0" name="文本框 13"/>
            <p:cNvSpPr txBox="1">
              <a:spLocks noChangeArrowheads="1"/>
            </p:cNvSpPr>
            <p:nvPr/>
          </p:nvSpPr>
          <p:spPr bwMode="auto">
            <a:xfrm>
              <a:off x="6834600" y="1233423"/>
              <a:ext cx="389958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考試評量服務</a:t>
              </a:r>
            </a:p>
          </p:txBody>
        </p:sp>
      </p:grpSp>
      <p:sp>
        <p:nvSpPr>
          <p:cNvPr id="11" name="內容版面配置區 2"/>
          <p:cNvSpPr txBox="1">
            <a:spLocks/>
          </p:cNvSpPr>
          <p:nvPr/>
        </p:nvSpPr>
        <p:spPr bwMode="auto">
          <a:xfrm>
            <a:off x="367161" y="3453126"/>
            <a:ext cx="8229600" cy="499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a:lstStyle>
          <a:p>
            <a:pPr marL="0" indent="0">
              <a:buFont typeface="Arial" panose="020B0604020202020204" pitchFamily="34" charset="0"/>
              <a:buNone/>
            </a:pPr>
            <a:endParaRPr lang="en-US" altLang="zh-TW" sz="2000" kern="0" dirty="0" smtClean="0">
              <a:latin typeface="文鼎細圓" pitchFamily="49" charset="-120"/>
              <a:ea typeface="文鼎細圓" pitchFamily="49" charset="-120"/>
            </a:endParaRPr>
          </a:p>
          <a:p>
            <a:r>
              <a:rPr lang="zh-TW" altLang="en-US" sz="2200" kern="0" dirty="0" smtClean="0">
                <a:solidFill>
                  <a:srgbClr val="FF0000"/>
                </a:solidFill>
                <a:latin typeface="微軟正黑體" panose="020B0604030504040204" pitchFamily="34" charset="-120"/>
                <a:ea typeface="微軟正黑體" panose="020B0604030504040204" pitchFamily="34" charset="-120"/>
              </a:rPr>
              <a:t>資源班運動會</a:t>
            </a:r>
            <a:r>
              <a:rPr lang="zh-TW" altLang="en-US" sz="2200" kern="0" dirty="0" smtClean="0">
                <a:latin typeface="微軟正黑體" panose="020B0604030504040204" pitchFamily="34" charset="-120"/>
                <a:ea typeface="微軟正黑體" panose="020B0604030504040204" pitchFamily="34" charset="-120"/>
              </a:rPr>
              <a:t>預計於</a:t>
            </a:r>
            <a:r>
              <a:rPr lang="en-US" altLang="zh-TW" sz="2200" kern="0" dirty="0" smtClean="0">
                <a:solidFill>
                  <a:srgbClr val="FF0000"/>
                </a:solidFill>
                <a:latin typeface="微軟正黑體" panose="020B0604030504040204" pitchFamily="34" charset="-120"/>
                <a:ea typeface="微軟正黑體" panose="020B0604030504040204" pitchFamily="34" charset="-120"/>
              </a:rPr>
              <a:t>10</a:t>
            </a:r>
            <a:r>
              <a:rPr lang="zh-TW" altLang="en-US" sz="2200" kern="0" dirty="0" smtClean="0">
                <a:solidFill>
                  <a:srgbClr val="FF0000"/>
                </a:solidFill>
                <a:latin typeface="微軟正黑體" panose="020B0604030504040204" pitchFamily="34" charset="-120"/>
                <a:ea typeface="微軟正黑體" panose="020B0604030504040204" pitchFamily="34" charset="-120"/>
              </a:rPr>
              <a:t>月</a:t>
            </a:r>
            <a:r>
              <a:rPr lang="en-US" altLang="zh-TW" sz="2200" kern="0" dirty="0" smtClean="0">
                <a:solidFill>
                  <a:srgbClr val="FF0000"/>
                </a:solidFill>
                <a:latin typeface="微軟正黑體" panose="020B0604030504040204" pitchFamily="34" charset="-120"/>
                <a:ea typeface="微軟正黑體" panose="020B0604030504040204" pitchFamily="34" charset="-120"/>
              </a:rPr>
              <a:t>19</a:t>
            </a:r>
            <a:r>
              <a:rPr lang="zh-TW" altLang="en-US" sz="2200" kern="0" dirty="0" smtClean="0">
                <a:solidFill>
                  <a:srgbClr val="FF0000"/>
                </a:solidFill>
                <a:latin typeface="微軟正黑體" panose="020B0604030504040204" pitchFamily="34" charset="-120"/>
                <a:ea typeface="微軟正黑體" panose="020B0604030504040204" pitchFamily="34" charset="-120"/>
              </a:rPr>
              <a:t>日與</a:t>
            </a:r>
            <a:r>
              <a:rPr lang="en-US" altLang="zh-TW" sz="2200" kern="0" dirty="0" smtClean="0">
                <a:solidFill>
                  <a:srgbClr val="FF0000"/>
                </a:solidFill>
                <a:latin typeface="微軟正黑體" panose="020B0604030504040204" pitchFamily="34" charset="-120"/>
                <a:ea typeface="微軟正黑體" panose="020B0604030504040204" pitchFamily="34" charset="-120"/>
              </a:rPr>
              <a:t>10</a:t>
            </a:r>
            <a:r>
              <a:rPr lang="zh-TW" altLang="en-US" sz="2200" kern="0" dirty="0" smtClean="0">
                <a:solidFill>
                  <a:srgbClr val="FF0000"/>
                </a:solidFill>
                <a:latin typeface="微軟正黑體" panose="020B0604030504040204" pitchFamily="34" charset="-120"/>
                <a:ea typeface="微軟正黑體" panose="020B0604030504040204" pitchFamily="34" charset="-120"/>
              </a:rPr>
              <a:t>月</a:t>
            </a:r>
            <a:r>
              <a:rPr lang="en-US" altLang="zh-TW" sz="2200" kern="0" dirty="0" smtClean="0">
                <a:solidFill>
                  <a:srgbClr val="FF0000"/>
                </a:solidFill>
                <a:latin typeface="微軟正黑體" panose="020B0604030504040204" pitchFamily="34" charset="-120"/>
                <a:ea typeface="微軟正黑體" panose="020B0604030504040204" pitchFamily="34" charset="-120"/>
              </a:rPr>
              <a:t>26</a:t>
            </a:r>
            <a:r>
              <a:rPr lang="zh-TW" altLang="en-US" sz="2200" kern="0" dirty="0" smtClean="0">
                <a:solidFill>
                  <a:srgbClr val="FF0000"/>
                </a:solidFill>
                <a:latin typeface="微軟正黑體" panose="020B0604030504040204" pitchFamily="34" charset="-120"/>
                <a:ea typeface="微軟正黑體" panose="020B0604030504040204" pitchFamily="34" charset="-120"/>
              </a:rPr>
              <a:t>日早修與第一節課</a:t>
            </a:r>
            <a:r>
              <a:rPr lang="zh-TW" altLang="en-US" sz="2200" kern="0" dirty="0" smtClean="0">
                <a:latin typeface="微軟正黑體" panose="020B0604030504040204" pitchFamily="34" charset="-120"/>
                <a:ea typeface="微軟正黑體" panose="020B0604030504040204" pitchFamily="34" charset="-120"/>
              </a:rPr>
              <a:t>進行，</a:t>
            </a:r>
            <a:r>
              <a:rPr lang="zh-TW" altLang="en-US" sz="2200" kern="0" dirty="0" smtClean="0">
                <a:solidFill>
                  <a:srgbClr val="FF0000"/>
                </a:solidFill>
                <a:latin typeface="微軟正黑體" panose="020B0604030504040204" pitchFamily="34" charset="-120"/>
                <a:ea typeface="微軟正黑體" panose="020B0604030504040204" pitchFamily="34" charset="-120"/>
              </a:rPr>
              <a:t>第一周以個人賽為主</a:t>
            </a:r>
            <a:r>
              <a:rPr lang="zh-TW" altLang="en-US" sz="2200" kern="0" dirty="0" smtClean="0">
                <a:latin typeface="微軟正黑體" panose="020B0604030504040204" pitchFamily="34" charset="-120"/>
                <a:ea typeface="微軟正黑體" panose="020B0604030504040204" pitchFamily="34" charset="-120"/>
              </a:rPr>
              <a:t>，場地暫定於</a:t>
            </a:r>
            <a:r>
              <a:rPr lang="zh-TW" altLang="en-US" sz="2200" kern="0" dirty="0" smtClean="0">
                <a:solidFill>
                  <a:srgbClr val="FF0000"/>
                </a:solidFill>
                <a:latin typeface="微軟正黑體" panose="020B0604030504040204" pitchFamily="34" charset="-120"/>
                <a:ea typeface="微軟正黑體" panose="020B0604030504040204" pitchFamily="34" charset="-120"/>
              </a:rPr>
              <a:t>風雨操場</a:t>
            </a:r>
            <a:r>
              <a:rPr lang="zh-TW" altLang="en-US" sz="2200" kern="0" dirty="0" smtClean="0">
                <a:latin typeface="微軟正黑體" panose="020B0604030504040204" pitchFamily="34" charset="-120"/>
                <a:ea typeface="微軟正黑體" panose="020B0604030504040204" pitchFamily="34" charset="-120"/>
              </a:rPr>
              <a:t>，再以簽呈說明，並請體育組與訓育組協助。</a:t>
            </a:r>
          </a:p>
          <a:p>
            <a:pPr marL="0" indent="0">
              <a:buFont typeface="Arial" panose="020B0604020202020204" pitchFamily="34" charset="0"/>
              <a:buNone/>
            </a:pPr>
            <a:endParaRPr lang="zh-TW" altLang="en-US" sz="2000" kern="0" dirty="0">
              <a:latin typeface="文鼎細圓" pitchFamily="49" charset="-120"/>
              <a:ea typeface="文鼎細圓" pitchFamily="49" charset="-120"/>
            </a:endParaRPr>
          </a:p>
        </p:txBody>
      </p:sp>
      <p:grpSp>
        <p:nvGrpSpPr>
          <p:cNvPr id="12" name="组合 15"/>
          <p:cNvGrpSpPr>
            <a:grpSpLocks/>
          </p:cNvGrpSpPr>
          <p:nvPr/>
        </p:nvGrpSpPr>
        <p:grpSpPr bwMode="auto">
          <a:xfrm>
            <a:off x="-252536" y="2974391"/>
            <a:ext cx="3600400" cy="648072"/>
            <a:chOff x="6168776" y="1221671"/>
            <a:chExt cx="5304385" cy="606624"/>
          </a:xfrm>
        </p:grpSpPr>
        <p:sp>
          <p:nvSpPr>
            <p:cNvPr id="13" name="圆角矩形 2"/>
            <p:cNvSpPr/>
            <p:nvPr/>
          </p:nvSpPr>
          <p:spPr>
            <a:xfrm>
              <a:off x="6168776" y="1221671"/>
              <a:ext cx="5304385"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4" name="文本框 13"/>
            <p:cNvSpPr txBox="1">
              <a:spLocks noChangeArrowheads="1"/>
            </p:cNvSpPr>
            <p:nvPr/>
          </p:nvSpPr>
          <p:spPr bwMode="auto">
            <a:xfrm>
              <a:off x="6834600" y="1233423"/>
              <a:ext cx="3294998"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資源班活動</a:t>
              </a:r>
            </a:p>
          </p:txBody>
        </p:sp>
      </p:grpSp>
    </p:spTree>
    <p:extLst>
      <p:ext uri="{BB962C8B-B14F-4D97-AF65-F5344CB8AC3E}">
        <p14:creationId xmlns:p14="http://schemas.microsoft.com/office/powerpoint/2010/main" val="1499359746"/>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15"/>
          <p:cNvGrpSpPr>
            <a:grpSpLocks/>
          </p:cNvGrpSpPr>
          <p:nvPr/>
        </p:nvGrpSpPr>
        <p:grpSpPr bwMode="auto">
          <a:xfrm>
            <a:off x="-180528" y="404664"/>
            <a:ext cx="5112568" cy="648072"/>
            <a:chOff x="6168776" y="1221671"/>
            <a:chExt cx="5826896" cy="606624"/>
          </a:xfrm>
        </p:grpSpPr>
        <p:sp>
          <p:nvSpPr>
            <p:cNvPr id="8" name="圆角矩形 2"/>
            <p:cNvSpPr/>
            <p:nvPr/>
          </p:nvSpPr>
          <p:spPr>
            <a:xfrm>
              <a:off x="6168776" y="1221671"/>
              <a:ext cx="5826896"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9" name="文本框 13"/>
            <p:cNvSpPr txBox="1">
              <a:spLocks noChangeArrowheads="1"/>
            </p:cNvSpPr>
            <p:nvPr/>
          </p:nvSpPr>
          <p:spPr bwMode="auto">
            <a:xfrm>
              <a:off x="6834599" y="1233423"/>
              <a:ext cx="4887522"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a:solidFill>
                    <a:srgbClr val="7F7F7F"/>
                  </a:solidFill>
                  <a:latin typeface="Malgun Gothic"/>
                  <a:ea typeface="文鼎粗圓" pitchFamily="49" charset="-120"/>
                </a:rPr>
                <a:t>噹！下課鐘遇到音樂聲</a:t>
              </a:r>
            </a:p>
          </p:txBody>
        </p:sp>
      </p:grpSp>
      <p:sp>
        <p:nvSpPr>
          <p:cNvPr id="10" name="內容版面配置區 2"/>
          <p:cNvSpPr txBox="1">
            <a:spLocks/>
          </p:cNvSpPr>
          <p:nvPr/>
        </p:nvSpPr>
        <p:spPr bwMode="auto">
          <a:xfrm>
            <a:off x="529208" y="1184325"/>
            <a:ext cx="8363272" cy="119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a:lstStyle>
          <a:p>
            <a:r>
              <a:rPr lang="zh-TW" altLang="en-US" kern="0" dirty="0" smtClean="0">
                <a:solidFill>
                  <a:srgbClr val="FF0000"/>
                </a:solidFill>
                <a:latin typeface="微軟正黑體" panose="020B0604030504040204" pitchFamily="34" charset="-120"/>
                <a:ea typeface="微軟正黑體" panose="020B0604030504040204" pitchFamily="34" charset="-120"/>
              </a:rPr>
              <a:t>音樂班</a:t>
            </a:r>
            <a:r>
              <a:rPr lang="en-US" altLang="zh-TW" kern="0" dirty="0" smtClean="0">
                <a:latin typeface="微軟正黑體" panose="020B0604030504040204" pitchFamily="34" charset="-120"/>
                <a:ea typeface="微軟正黑體" panose="020B0604030504040204" pitchFamily="34" charset="-120"/>
              </a:rPr>
              <a:t>10/9~10/25</a:t>
            </a:r>
            <a:r>
              <a:rPr lang="zh-TW" altLang="en-US" kern="0" dirty="0" smtClean="0">
                <a:solidFill>
                  <a:srgbClr val="FF0000"/>
                </a:solidFill>
                <a:latin typeface="微軟正黑體" panose="020B0604030504040204" pitchFamily="34" charset="-120"/>
                <a:ea typeface="微軟正黑體" panose="020B0604030504040204" pitchFamily="34" charset="-120"/>
              </a:rPr>
              <a:t>週二、四 第二節下課</a:t>
            </a:r>
            <a:r>
              <a:rPr lang="zh-TW" altLang="en-US" kern="0" dirty="0" smtClean="0">
                <a:latin typeface="微軟正黑體" panose="020B0604030504040204" pitchFamily="34" charset="-120"/>
                <a:ea typeface="微軟正黑體" panose="020B0604030504040204" pitchFamily="34" charset="-120"/>
              </a:rPr>
              <a:t>於川堂演出</a:t>
            </a:r>
            <a:endParaRPr lang="en-US" altLang="zh-TW" kern="0" dirty="0" smtClean="0">
              <a:latin typeface="微軟正黑體" panose="020B0604030504040204" pitchFamily="34" charset="-120"/>
              <a:ea typeface="微軟正黑體" panose="020B0604030504040204" pitchFamily="34" charset="-120"/>
            </a:endParaRPr>
          </a:p>
          <a:p>
            <a:r>
              <a:rPr lang="zh-TW" altLang="en-US" kern="0" dirty="0" smtClean="0">
                <a:latin typeface="微軟正黑體" panose="020B0604030504040204" pitchFamily="34" charset="-120"/>
                <a:ea typeface="微軟正黑體" panose="020B0604030504040204" pitchFamily="34" charset="-120"/>
              </a:rPr>
              <a:t>請各處室第二節下課</a:t>
            </a:r>
            <a:r>
              <a:rPr lang="en-US" altLang="zh-TW" kern="0" dirty="0" smtClean="0">
                <a:latin typeface="微軟正黑體" panose="020B0604030504040204" pitchFamily="34" charset="-120"/>
                <a:ea typeface="微軟正黑體" panose="020B0604030504040204" pitchFamily="34" charset="-120"/>
              </a:rPr>
              <a:t>10</a:t>
            </a:r>
            <a:r>
              <a:rPr lang="zh-TW" altLang="en-US" kern="0" dirty="0" smtClean="0">
                <a:latin typeface="微軟正黑體" panose="020B0604030504040204" pitchFamily="34" charset="-120"/>
                <a:ea typeface="微軟正黑體" panose="020B0604030504040204" pitchFamily="34" charset="-120"/>
              </a:rPr>
              <a:t>分鐘不要廣播</a:t>
            </a:r>
            <a:endParaRPr lang="en-US" altLang="zh-TW" kern="0" dirty="0" smtClean="0">
              <a:latin typeface="微軟正黑體" panose="020B0604030504040204" pitchFamily="34" charset="-120"/>
              <a:ea typeface="微軟正黑體" panose="020B0604030504040204" pitchFamily="34" charset="-120"/>
            </a:endParaRPr>
          </a:p>
        </p:txBody>
      </p:sp>
      <p:grpSp>
        <p:nvGrpSpPr>
          <p:cNvPr id="6" name="组合 15"/>
          <p:cNvGrpSpPr>
            <a:grpSpLocks/>
          </p:cNvGrpSpPr>
          <p:nvPr/>
        </p:nvGrpSpPr>
        <p:grpSpPr bwMode="auto">
          <a:xfrm>
            <a:off x="-252536" y="4679425"/>
            <a:ext cx="4382041" cy="648072"/>
            <a:chOff x="6168776" y="1221671"/>
            <a:chExt cx="4994300" cy="606624"/>
          </a:xfrm>
        </p:grpSpPr>
        <p:sp>
          <p:nvSpPr>
            <p:cNvPr id="11" name="圆角矩形 2"/>
            <p:cNvSpPr/>
            <p:nvPr/>
          </p:nvSpPr>
          <p:spPr>
            <a:xfrm>
              <a:off x="6168776" y="1221671"/>
              <a:ext cx="4994300"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2" name="文本框 13"/>
            <p:cNvSpPr txBox="1">
              <a:spLocks noChangeArrowheads="1"/>
            </p:cNvSpPr>
            <p:nvPr/>
          </p:nvSpPr>
          <p:spPr bwMode="auto">
            <a:xfrm>
              <a:off x="6743259" y="1280920"/>
              <a:ext cx="4419817"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smtClean="0">
                  <a:solidFill>
                    <a:srgbClr val="7F7F7F"/>
                  </a:solidFill>
                  <a:latin typeface="Malgun Gothic"/>
                  <a:ea typeface="文鼎粗圓" pitchFamily="49" charset="-120"/>
                </a:rPr>
                <a:t>迷你數學教學</a:t>
              </a:r>
              <a:r>
                <a:rPr lang="zh-TW" altLang="en-US" sz="3200" dirty="0">
                  <a:solidFill>
                    <a:srgbClr val="7F7F7F"/>
                  </a:solidFill>
                  <a:latin typeface="Malgun Gothic"/>
                  <a:ea typeface="文鼎粗圓" pitchFamily="49" charset="-120"/>
                </a:rPr>
                <a:t>工作</a:t>
              </a:r>
              <a:r>
                <a:rPr lang="zh-TW" altLang="en-US" sz="3200" dirty="0" smtClean="0">
                  <a:solidFill>
                    <a:srgbClr val="7F7F7F"/>
                  </a:solidFill>
                  <a:latin typeface="Malgun Gothic"/>
                  <a:ea typeface="文鼎粗圓" pitchFamily="49" charset="-120"/>
                </a:rPr>
                <a:t>坊</a:t>
              </a:r>
              <a:endParaRPr lang="zh-TW" altLang="en-US" sz="3200" dirty="0">
                <a:solidFill>
                  <a:srgbClr val="7F7F7F"/>
                </a:solidFill>
                <a:latin typeface="Malgun Gothic"/>
                <a:ea typeface="文鼎粗圓" pitchFamily="49" charset="-120"/>
              </a:endParaRPr>
            </a:p>
          </p:txBody>
        </p:sp>
      </p:grpSp>
      <p:sp>
        <p:nvSpPr>
          <p:cNvPr id="13" name="內容版面配置區 2"/>
          <p:cNvSpPr txBox="1">
            <a:spLocks/>
          </p:cNvSpPr>
          <p:nvPr/>
        </p:nvSpPr>
        <p:spPr bwMode="auto">
          <a:xfrm>
            <a:off x="529208" y="5373215"/>
            <a:ext cx="8363272" cy="295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a:lstStyle>
          <a:p>
            <a:r>
              <a:rPr lang="zh-TW" altLang="en-US" kern="0" dirty="0" smtClean="0">
                <a:latin typeface="微軟正黑體" panose="020B0604030504040204" pitchFamily="34" charset="-120"/>
                <a:ea typeface="微軟正黑體" panose="020B0604030504040204" pitchFamily="34" charset="-120"/>
              </a:rPr>
              <a:t>辦理</a:t>
            </a:r>
            <a:r>
              <a:rPr lang="zh-TW" altLang="en-US" kern="0" dirty="0">
                <a:latin typeface="微軟正黑體" panose="020B0604030504040204" pitchFamily="34" charset="-120"/>
                <a:ea typeface="微軟正黑體" panose="020B0604030504040204" pitchFamily="34" charset="-120"/>
              </a:rPr>
              <a:t>新北市</a:t>
            </a:r>
            <a:r>
              <a:rPr lang="zh-TW" altLang="en-US" kern="0" dirty="0" smtClean="0">
                <a:latin typeface="微軟正黑體" panose="020B0604030504040204" pitchFamily="34" charset="-120"/>
                <a:ea typeface="微軟正黑體" panose="020B0604030504040204" pitchFamily="34" charset="-120"/>
              </a:rPr>
              <a:t>「特殊教育</a:t>
            </a:r>
            <a:r>
              <a:rPr lang="en-US" altLang="zh-TW" kern="0" dirty="0">
                <a:latin typeface="微軟正黑體" panose="020B0604030504040204" pitchFamily="34" charset="-120"/>
                <a:ea typeface="微軟正黑體" panose="020B0604030504040204" pitchFamily="34" charset="-120"/>
              </a:rPr>
              <a:t>-</a:t>
            </a:r>
            <a:r>
              <a:rPr lang="zh-TW" altLang="en-US" kern="0" dirty="0">
                <a:latin typeface="微軟正黑體" panose="020B0604030504040204" pitchFamily="34" charset="-120"/>
                <a:ea typeface="微軟正黑體" panose="020B0604030504040204" pitchFamily="34" charset="-120"/>
              </a:rPr>
              <a:t>數學領域教學系列</a:t>
            </a:r>
            <a:r>
              <a:rPr lang="zh-TW" altLang="en-US" kern="0" dirty="0" smtClean="0">
                <a:latin typeface="微軟正黑體" panose="020B0604030504040204" pitchFamily="34" charset="-120"/>
                <a:ea typeface="微軟正黑體" panose="020B0604030504040204" pitchFamily="34" charset="-120"/>
              </a:rPr>
              <a:t>研習」</a:t>
            </a:r>
            <a:endParaRPr lang="en-US" altLang="zh-TW" kern="0" dirty="0" smtClean="0">
              <a:latin typeface="微軟正黑體" panose="020B0604030504040204" pitchFamily="34" charset="-120"/>
              <a:ea typeface="微軟正黑體" panose="020B0604030504040204" pitchFamily="34" charset="-120"/>
            </a:endParaRPr>
          </a:p>
          <a:p>
            <a:r>
              <a:rPr lang="en-US" altLang="zh-TW" kern="0" dirty="0" smtClean="0">
                <a:latin typeface="微軟正黑體" panose="020B0604030504040204" pitchFamily="34" charset="-120"/>
                <a:ea typeface="微軟正黑體" panose="020B0604030504040204" pitchFamily="34" charset="-120"/>
              </a:rPr>
              <a:t>10/31</a:t>
            </a:r>
            <a:r>
              <a:rPr lang="zh-TW" altLang="en-US" kern="0" dirty="0" smtClean="0">
                <a:latin typeface="微軟正黑體" panose="020B0604030504040204" pitchFamily="34" charset="-120"/>
                <a:ea typeface="微軟正黑體" panose="020B0604030504040204" pitchFamily="34" charset="-120"/>
              </a:rPr>
              <a:t>、</a:t>
            </a:r>
            <a:r>
              <a:rPr lang="en-US" altLang="zh-TW" kern="0" dirty="0" smtClean="0">
                <a:latin typeface="微軟正黑體" panose="020B0604030504040204" pitchFamily="34" charset="-120"/>
                <a:ea typeface="微軟正黑體" panose="020B0604030504040204" pitchFamily="34" charset="-120"/>
              </a:rPr>
              <a:t>11/7</a:t>
            </a:r>
            <a:r>
              <a:rPr lang="zh-TW" altLang="en-US" kern="0" dirty="0" smtClean="0">
                <a:latin typeface="微軟正黑體" panose="020B0604030504040204" pitchFamily="34" charset="-120"/>
                <a:ea typeface="微軟正黑體" panose="020B0604030504040204" pitchFamily="34" charset="-120"/>
              </a:rPr>
              <a:t>、</a:t>
            </a:r>
            <a:r>
              <a:rPr lang="en-US" altLang="zh-TW" kern="0" dirty="0" smtClean="0">
                <a:latin typeface="微軟正黑體" panose="020B0604030504040204" pitchFamily="34" charset="-120"/>
                <a:ea typeface="微軟正黑體" panose="020B0604030504040204" pitchFamily="34" charset="-120"/>
              </a:rPr>
              <a:t>11/21</a:t>
            </a:r>
            <a:r>
              <a:rPr lang="zh-TW" altLang="en-US" kern="0" dirty="0" smtClean="0">
                <a:latin typeface="微軟正黑體" panose="020B0604030504040204" pitchFamily="34" charset="-120"/>
                <a:ea typeface="微軟正黑體" panose="020B0604030504040204" pitchFamily="34" charset="-120"/>
              </a:rPr>
              <a:t>、</a:t>
            </a:r>
            <a:r>
              <a:rPr lang="en-US" altLang="zh-TW" kern="0" dirty="0" smtClean="0">
                <a:latin typeface="微軟正黑體" panose="020B0604030504040204" pitchFamily="34" charset="-120"/>
                <a:ea typeface="微軟正黑體" panose="020B0604030504040204" pitchFamily="34" charset="-120"/>
              </a:rPr>
              <a:t>12/19</a:t>
            </a:r>
            <a:r>
              <a:rPr lang="zh-TW" altLang="en-US" kern="0" dirty="0" smtClean="0">
                <a:latin typeface="微軟正黑體" panose="020B0604030504040204" pitchFamily="34" charset="-120"/>
                <a:ea typeface="微軟正黑體" panose="020B0604030504040204" pitchFamily="34" charset="-120"/>
              </a:rPr>
              <a:t>週三</a:t>
            </a:r>
            <a:r>
              <a:rPr lang="en-US" altLang="zh-TW" kern="0" dirty="0">
                <a:latin typeface="微軟正黑體" panose="020B0604030504040204" pitchFamily="34" charset="-120"/>
                <a:ea typeface="微軟正黑體" panose="020B0604030504040204" pitchFamily="34" charset="-120"/>
              </a:rPr>
              <a:t>13</a:t>
            </a:r>
            <a:r>
              <a:rPr lang="zh-TW" altLang="en-US" kern="0" dirty="0">
                <a:latin typeface="微軟正黑體" panose="020B0604030504040204" pitchFamily="34" charset="-120"/>
                <a:ea typeface="微軟正黑體" panose="020B0604030504040204" pitchFamily="34" charset="-120"/>
              </a:rPr>
              <a:t>：</a:t>
            </a:r>
            <a:r>
              <a:rPr lang="en-US" altLang="zh-TW" kern="0" dirty="0">
                <a:latin typeface="微軟正黑體" panose="020B0604030504040204" pitchFamily="34" charset="-120"/>
                <a:ea typeface="微軟正黑體" panose="020B0604030504040204" pitchFamily="34" charset="-120"/>
              </a:rPr>
              <a:t>30-16</a:t>
            </a:r>
            <a:r>
              <a:rPr lang="zh-TW" altLang="en-US" kern="0" dirty="0">
                <a:latin typeface="微軟正黑體" panose="020B0604030504040204" pitchFamily="34" charset="-120"/>
                <a:ea typeface="微軟正黑體" panose="020B0604030504040204" pitchFamily="34" charset="-120"/>
              </a:rPr>
              <a:t>：</a:t>
            </a:r>
            <a:r>
              <a:rPr lang="en-US" altLang="zh-TW" kern="0" dirty="0" smtClean="0">
                <a:latin typeface="微軟正黑體" panose="020B0604030504040204" pitchFamily="34" charset="-120"/>
                <a:ea typeface="微軟正黑體" panose="020B0604030504040204" pitchFamily="34" charset="-120"/>
              </a:rPr>
              <a:t>30</a:t>
            </a:r>
          </a:p>
          <a:p>
            <a:r>
              <a:rPr lang="zh-TW" altLang="en-US" kern="0" dirty="0" smtClean="0">
                <a:latin typeface="微軟正黑體" panose="020B0604030504040204" pitchFamily="34" charset="-120"/>
                <a:ea typeface="微軟正黑體" panose="020B0604030504040204" pitchFamily="34" charset="-120"/>
              </a:rPr>
              <a:t>地點：團輔室、四樓會議室</a:t>
            </a:r>
            <a:endParaRPr lang="en-US" altLang="zh-TW" kern="0" dirty="0" smtClean="0">
              <a:latin typeface="微軟正黑體" panose="020B0604030504040204" pitchFamily="34" charset="-120"/>
              <a:ea typeface="微軟正黑體" panose="020B0604030504040204" pitchFamily="34" charset="-120"/>
            </a:endParaRPr>
          </a:p>
        </p:txBody>
      </p:sp>
      <p:grpSp>
        <p:nvGrpSpPr>
          <p:cNvPr id="14" name="组合 15"/>
          <p:cNvGrpSpPr>
            <a:grpSpLocks/>
          </p:cNvGrpSpPr>
          <p:nvPr/>
        </p:nvGrpSpPr>
        <p:grpSpPr bwMode="auto">
          <a:xfrm>
            <a:off x="-252536" y="2375707"/>
            <a:ext cx="6264696" cy="693791"/>
            <a:chOff x="6168776" y="1221671"/>
            <a:chExt cx="7140000" cy="606624"/>
          </a:xfrm>
        </p:grpSpPr>
        <p:sp>
          <p:nvSpPr>
            <p:cNvPr id="15" name="圆角矩形 2"/>
            <p:cNvSpPr/>
            <p:nvPr/>
          </p:nvSpPr>
          <p:spPr>
            <a:xfrm>
              <a:off x="6168776" y="1221671"/>
              <a:ext cx="7140000"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6" name="文本框 13"/>
            <p:cNvSpPr txBox="1">
              <a:spLocks noChangeArrowheads="1"/>
            </p:cNvSpPr>
            <p:nvPr/>
          </p:nvSpPr>
          <p:spPr bwMode="auto">
            <a:xfrm>
              <a:off x="6743259" y="1280920"/>
              <a:ext cx="3952112" cy="51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a:solidFill>
                    <a:srgbClr val="7F7F7F"/>
                  </a:solidFill>
                  <a:latin typeface="Malgun Gothic"/>
                  <a:ea typeface="文鼎粗圓" pitchFamily="49" charset="-120"/>
                </a:rPr>
                <a:t>聽障教育知能研習</a:t>
              </a:r>
            </a:p>
          </p:txBody>
        </p:sp>
      </p:grpSp>
      <p:sp>
        <p:nvSpPr>
          <p:cNvPr id="17" name="內容版面配置區 2"/>
          <p:cNvSpPr txBox="1">
            <a:spLocks/>
          </p:cNvSpPr>
          <p:nvPr/>
        </p:nvSpPr>
        <p:spPr bwMode="auto">
          <a:xfrm>
            <a:off x="529208" y="3224654"/>
            <a:ext cx="8363272" cy="140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a:lstStyle>
          <a:p>
            <a:r>
              <a:rPr lang="zh-TW" altLang="en-US" kern="0" dirty="0">
                <a:latin typeface="微軟正黑體" panose="020B0604030504040204" pitchFamily="34" charset="-120"/>
                <a:ea typeface="微軟正黑體" panose="020B0604030504040204" pitchFamily="34" charset="-120"/>
              </a:rPr>
              <a:t>辦理新北市普通班教師聽障教育知能研習</a:t>
            </a:r>
            <a:endParaRPr lang="en-US" altLang="zh-TW" kern="0" dirty="0">
              <a:latin typeface="微軟正黑體" panose="020B0604030504040204" pitchFamily="34" charset="-120"/>
              <a:ea typeface="微軟正黑體" panose="020B0604030504040204" pitchFamily="34" charset="-120"/>
            </a:endParaRPr>
          </a:p>
          <a:p>
            <a:r>
              <a:rPr lang="en-US" altLang="zh-TW" kern="0" dirty="0" smtClean="0">
                <a:latin typeface="微軟正黑體" panose="020B0604030504040204" pitchFamily="34" charset="-120"/>
                <a:ea typeface="微軟正黑體" panose="020B0604030504040204" pitchFamily="34" charset="-120"/>
              </a:rPr>
              <a:t>10</a:t>
            </a:r>
            <a:r>
              <a:rPr lang="zh-TW" altLang="en-US" kern="0" dirty="0">
                <a:latin typeface="微軟正黑體" panose="020B0604030504040204" pitchFamily="34" charset="-120"/>
                <a:ea typeface="微軟正黑體" panose="020B0604030504040204" pitchFamily="34" charset="-120"/>
              </a:rPr>
              <a:t>月</a:t>
            </a:r>
            <a:r>
              <a:rPr lang="en-US" altLang="zh-TW" kern="0" dirty="0">
                <a:latin typeface="微軟正黑體" panose="020B0604030504040204" pitchFamily="34" charset="-120"/>
                <a:ea typeface="微軟正黑體" panose="020B0604030504040204" pitchFamily="34" charset="-120"/>
              </a:rPr>
              <a:t>24</a:t>
            </a:r>
            <a:r>
              <a:rPr lang="zh-TW" altLang="en-US" kern="0" dirty="0">
                <a:latin typeface="微軟正黑體" panose="020B0604030504040204" pitchFamily="34" charset="-120"/>
                <a:ea typeface="微軟正黑體" panose="020B0604030504040204" pitchFamily="34" charset="-120"/>
              </a:rPr>
              <a:t>日</a:t>
            </a:r>
            <a:r>
              <a:rPr lang="zh-TW" altLang="en-US" kern="0" dirty="0" smtClean="0">
                <a:latin typeface="微軟正黑體" panose="020B0604030504040204" pitchFamily="34" charset="-120"/>
                <a:ea typeface="微軟正黑體" panose="020B0604030504040204" pitchFamily="34" charset="-120"/>
              </a:rPr>
              <a:t>（三</a:t>
            </a:r>
            <a:r>
              <a:rPr lang="zh-TW" altLang="en-US" kern="0" dirty="0">
                <a:latin typeface="微軟正黑體" panose="020B0604030504040204" pitchFamily="34" charset="-120"/>
                <a:ea typeface="微軟正黑體" panose="020B0604030504040204" pitchFamily="34" charset="-120"/>
              </a:rPr>
              <a:t>）下午</a:t>
            </a:r>
            <a:r>
              <a:rPr lang="en-US" altLang="zh-TW" kern="0" dirty="0">
                <a:latin typeface="微軟正黑體" panose="020B0604030504040204" pitchFamily="34" charset="-120"/>
                <a:ea typeface="微軟正黑體" panose="020B0604030504040204" pitchFamily="34" charset="-120"/>
              </a:rPr>
              <a:t>1</a:t>
            </a:r>
            <a:r>
              <a:rPr lang="zh-TW" altLang="en-US" kern="0" dirty="0">
                <a:latin typeface="微軟正黑體" panose="020B0604030504040204" pitchFamily="34" charset="-120"/>
                <a:ea typeface="微軟正黑體" panose="020B0604030504040204" pitchFamily="34" charset="-120"/>
              </a:rPr>
              <a:t>：</a:t>
            </a:r>
            <a:r>
              <a:rPr lang="en-US" altLang="zh-TW" kern="0" dirty="0">
                <a:latin typeface="微軟正黑體" panose="020B0604030504040204" pitchFamily="34" charset="-120"/>
                <a:ea typeface="微軟正黑體" panose="020B0604030504040204" pitchFamily="34" charset="-120"/>
              </a:rPr>
              <a:t>30</a:t>
            </a:r>
            <a:r>
              <a:rPr lang="zh-TW" altLang="en-US" kern="0" dirty="0">
                <a:latin typeface="微軟正黑體" panose="020B0604030504040204" pitchFamily="34" charset="-120"/>
                <a:ea typeface="微軟正黑體" panose="020B0604030504040204" pitchFamily="34" charset="-120"/>
              </a:rPr>
              <a:t>至</a:t>
            </a:r>
            <a:r>
              <a:rPr lang="en-US" altLang="zh-TW" kern="0" dirty="0">
                <a:latin typeface="微軟正黑體" panose="020B0604030504040204" pitchFamily="34" charset="-120"/>
                <a:ea typeface="微軟正黑體" panose="020B0604030504040204" pitchFamily="34" charset="-120"/>
              </a:rPr>
              <a:t>4</a:t>
            </a:r>
            <a:r>
              <a:rPr lang="zh-TW" altLang="en-US" kern="0" dirty="0">
                <a:latin typeface="微軟正黑體" panose="020B0604030504040204" pitchFamily="34" charset="-120"/>
                <a:ea typeface="微軟正黑體" panose="020B0604030504040204" pitchFamily="34" charset="-120"/>
              </a:rPr>
              <a:t>：</a:t>
            </a:r>
            <a:r>
              <a:rPr lang="en-US" altLang="zh-TW" kern="0" dirty="0" smtClean="0">
                <a:latin typeface="微軟正黑體" panose="020B0604030504040204" pitchFamily="34" charset="-120"/>
                <a:ea typeface="微軟正黑體" panose="020B0604030504040204" pitchFamily="34" charset="-120"/>
              </a:rPr>
              <a:t>20</a:t>
            </a:r>
          </a:p>
          <a:p>
            <a:r>
              <a:rPr lang="zh-TW" altLang="en-US" kern="0" dirty="0">
                <a:latin typeface="微軟正黑體" panose="020B0604030504040204" pitchFamily="34" charset="-120"/>
                <a:ea typeface="微軟正黑體" panose="020B0604030504040204" pitchFamily="34" charset="-120"/>
              </a:rPr>
              <a:t>地點：四</a:t>
            </a:r>
            <a:r>
              <a:rPr lang="zh-TW" altLang="en-US" kern="0" dirty="0" smtClean="0">
                <a:latin typeface="微軟正黑體" panose="020B0604030504040204" pitchFamily="34" charset="-120"/>
                <a:ea typeface="微軟正黑體" panose="020B0604030504040204" pitchFamily="34" charset="-120"/>
              </a:rPr>
              <a:t>樓會議室</a:t>
            </a:r>
            <a:endParaRPr lang="en-US" altLang="zh-TW" kern="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1540328"/>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383466" y="64683"/>
            <a:ext cx="2089033" cy="1082604"/>
          </a:xfrm>
          <a:prstGeom prst="rect">
            <a:avLst/>
          </a:prstGeom>
          <a:noFill/>
        </p:spPr>
        <p:txBody>
          <a:bodyPr wrap="non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r>
              <a:rPr kumimoji="0" lang="zh-TW" altLang="en-US" sz="4950" b="1" i="0" u="none" strike="noStrike" kern="1200" cap="none" spc="0" normalizeH="0" baseline="0" noProof="0" dirty="0" smtClean="0">
                <a:ln>
                  <a:noFill/>
                </a:ln>
                <a:solidFill>
                  <a:srgbClr val="92D050"/>
                </a:solidFill>
                <a:effectLst/>
                <a:uLnTx/>
                <a:uFillTx/>
                <a:latin typeface="微软雅黑" panose="020B0503020204020204" pitchFamily="34" charset="-122"/>
                <a:ea typeface="微软雅黑" panose="020B0503020204020204" pitchFamily="34" charset="-122"/>
                <a:cs typeface="+mn-cs"/>
              </a:rPr>
              <a:t>輔導組</a:t>
            </a:r>
            <a:endParaRPr kumimoji="0" lang="zh-CN" altLang="en-US" sz="4950" b="1" i="0" u="none" strike="noStrike" kern="1200" cap="none" spc="0" normalizeH="0" baseline="0" noProof="0" dirty="0">
              <a:ln>
                <a:noFill/>
              </a:ln>
              <a:solidFill>
                <a:srgbClr val="92D050"/>
              </a:solidFill>
              <a:effectLst/>
              <a:uLnTx/>
              <a:uFillTx/>
              <a:latin typeface="微软雅黑" panose="020B0503020204020204" pitchFamily="34" charset="-122"/>
              <a:ea typeface="微软雅黑" panose="020B0503020204020204" pitchFamily="34" charset="-122"/>
              <a:cs typeface="+mn-cs"/>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632" y="2564904"/>
            <a:ext cx="2664296" cy="3553999"/>
          </a:xfrm>
          <a:prstGeom prst="rect">
            <a:avLst/>
          </a:prstGeom>
        </p:spPr>
      </p:pic>
      <p:sp>
        <p:nvSpPr>
          <p:cNvPr id="10" name="矩形 9"/>
          <p:cNvSpPr/>
          <p:nvPr/>
        </p:nvSpPr>
        <p:spPr>
          <a:xfrm>
            <a:off x="323528" y="938938"/>
            <a:ext cx="5472608" cy="1138773"/>
          </a:xfrm>
          <a:prstGeom prst="rect">
            <a:avLst/>
          </a:prstGeom>
        </p:spPr>
        <p:txBody>
          <a:bodyPr wrap="square">
            <a:spAutoFit/>
          </a:bodyPr>
          <a:lstStyle/>
          <a:p>
            <a:endParaRPr lang="zh-TW" altLang="en-US" sz="2000" dirty="0">
              <a:solidFill>
                <a:srgbClr val="000000"/>
              </a:solidFill>
              <a:latin typeface="標楷體" panose="03000509000000000000" pitchFamily="65" charset="-120"/>
              <a:ea typeface="標楷體" panose="03000509000000000000" pitchFamily="65" charset="-120"/>
            </a:endParaRPr>
          </a:p>
          <a:p>
            <a:r>
              <a:rPr lang="en-US" altLang="zh-TW" sz="2400" dirty="0" smtClean="0">
                <a:solidFill>
                  <a:srgbClr val="000000"/>
                </a:solidFill>
                <a:latin typeface="微軟正黑體" panose="020B0604030504040204" pitchFamily="34" charset="-120"/>
                <a:ea typeface="微軟正黑體" panose="020B0604030504040204" pitchFamily="34" charset="-120"/>
              </a:rPr>
              <a:t>09.14</a:t>
            </a:r>
            <a:r>
              <a:rPr lang="zh-TW" altLang="en-US" sz="2400" dirty="0" smtClean="0">
                <a:solidFill>
                  <a:srgbClr val="000000"/>
                </a:solidFill>
                <a:latin typeface="微軟正黑體" panose="020B0604030504040204" pitchFamily="34" charset="-120"/>
                <a:ea typeface="微軟正黑體" panose="020B0604030504040204" pitchFamily="34" charset="-120"/>
              </a:rPr>
              <a:t>、</a:t>
            </a:r>
            <a:r>
              <a:rPr lang="en-US" altLang="zh-TW" sz="2400" dirty="0" smtClean="0">
                <a:solidFill>
                  <a:srgbClr val="000000"/>
                </a:solidFill>
                <a:latin typeface="微軟正黑體" panose="020B0604030504040204" pitchFamily="34" charset="-120"/>
                <a:ea typeface="微軟正黑體" panose="020B0604030504040204" pitchFamily="34" charset="-120"/>
              </a:rPr>
              <a:t>09.21</a:t>
            </a:r>
            <a:r>
              <a:rPr lang="zh-TW" altLang="en-US" sz="2400" dirty="0" smtClean="0">
                <a:solidFill>
                  <a:srgbClr val="000000"/>
                </a:solidFill>
                <a:latin typeface="微軟正黑體" panose="020B0604030504040204" pitchFamily="34" charset="-120"/>
                <a:ea typeface="微軟正黑體" panose="020B0604030504040204" pitchFamily="34" charset="-120"/>
              </a:rPr>
              <a:t>生命教育宣導</a:t>
            </a:r>
            <a:endParaRPr lang="en-US" altLang="zh-TW" sz="2400" dirty="0" smtClean="0">
              <a:solidFill>
                <a:srgbClr val="000000"/>
              </a:solidFill>
              <a:latin typeface="微軟正黑體" panose="020B0604030504040204" pitchFamily="34" charset="-120"/>
              <a:ea typeface="微軟正黑體" panose="020B0604030504040204" pitchFamily="34" charset="-120"/>
            </a:endParaRPr>
          </a:p>
          <a:p>
            <a:r>
              <a:rPr lang="zh-TW" altLang="en-US" sz="2400" dirty="0" smtClean="0">
                <a:solidFill>
                  <a:srgbClr val="000000"/>
                </a:solidFill>
                <a:latin typeface="微軟正黑體" panose="020B0604030504040204" pitchFamily="34" charset="-120"/>
                <a:ea typeface="微軟正黑體" panose="020B0604030504040204" pitchFamily="34" charset="-120"/>
              </a:rPr>
              <a:t>       </a:t>
            </a:r>
            <a:r>
              <a:rPr lang="en-US" altLang="zh-TW" sz="2400" dirty="0" smtClean="0">
                <a:solidFill>
                  <a:srgbClr val="000000"/>
                </a:solidFill>
                <a:latin typeface="微軟正黑體" panose="020B0604030504040204" pitchFamily="34" charset="-120"/>
                <a:ea typeface="微軟正黑體" panose="020B0604030504040204" pitchFamily="34" charset="-120"/>
              </a:rPr>
              <a:t>(</a:t>
            </a:r>
            <a:r>
              <a:rPr lang="zh-TW" altLang="en-US" sz="2400" dirty="0" smtClean="0">
                <a:solidFill>
                  <a:srgbClr val="000000"/>
                </a:solidFill>
                <a:latin typeface="微軟正黑體" panose="020B0604030504040204" pitchFamily="34" charset="-120"/>
                <a:ea typeface="微軟正黑體" panose="020B0604030504040204" pitchFamily="34" charset="-120"/>
              </a:rPr>
              <a:t>安得烈食物銀行</a:t>
            </a:r>
            <a:r>
              <a:rPr lang="en-US" altLang="zh-TW" sz="2400" dirty="0" smtClean="0">
                <a:solidFill>
                  <a:srgbClr val="000000"/>
                </a:solidFill>
                <a:latin typeface="微軟正黑體" panose="020B0604030504040204" pitchFamily="34" charset="-120"/>
                <a:ea typeface="微軟正黑體" panose="020B0604030504040204" pitchFamily="34" charset="-120"/>
              </a:rPr>
              <a:t>)</a:t>
            </a:r>
            <a:r>
              <a:rPr lang="en-US" altLang="zh-TW" sz="2400" dirty="0">
                <a:solidFill>
                  <a:srgbClr val="000000"/>
                </a:solidFill>
                <a:latin typeface="微軟正黑體" panose="020B0604030504040204" pitchFamily="34" charset="-120"/>
                <a:ea typeface="微軟正黑體" panose="020B0604030504040204" pitchFamily="34" charset="-120"/>
              </a:rPr>
              <a:t>	</a:t>
            </a:r>
          </a:p>
        </p:txBody>
      </p:sp>
      <p:pic>
        <p:nvPicPr>
          <p:cNvPr id="11" name="圖片 10"/>
          <p:cNvPicPr>
            <a:picLocks noChangeAspect="1"/>
          </p:cNvPicPr>
          <p:nvPr/>
        </p:nvPicPr>
        <p:blipFill rotWithShape="1">
          <a:blip r:embed="rId4" cstate="print">
            <a:extLst>
              <a:ext uri="{28A0092B-C50C-407E-A947-70E740481C1C}">
                <a14:useLocalDpi xmlns:a14="http://schemas.microsoft.com/office/drawing/2010/main" val="0"/>
              </a:ext>
            </a:extLst>
          </a:blip>
          <a:srcRect l="3120" r="3680"/>
          <a:stretch/>
        </p:blipFill>
        <p:spPr>
          <a:xfrm>
            <a:off x="2968014" y="4628557"/>
            <a:ext cx="1872208" cy="2097932"/>
          </a:xfrm>
          <a:prstGeom prst="rect">
            <a:avLst/>
          </a:prstGeom>
        </p:spPr>
      </p:pic>
      <p:sp>
        <p:nvSpPr>
          <p:cNvPr id="12" name="矩形 11"/>
          <p:cNvSpPr/>
          <p:nvPr/>
        </p:nvSpPr>
        <p:spPr>
          <a:xfrm>
            <a:off x="6444208" y="937099"/>
            <a:ext cx="2160240" cy="769441"/>
          </a:xfrm>
          <a:prstGeom prst="rect">
            <a:avLst/>
          </a:prstGeom>
        </p:spPr>
        <p:txBody>
          <a:bodyPr wrap="square">
            <a:spAutoFit/>
          </a:bodyPr>
          <a:lstStyle/>
          <a:p>
            <a:endParaRPr lang="zh-TW" altLang="en-US" sz="2000" dirty="0">
              <a:solidFill>
                <a:srgbClr val="000000"/>
              </a:solidFill>
              <a:latin typeface="標楷體" panose="03000509000000000000" pitchFamily="65" charset="-120"/>
              <a:ea typeface="標楷體" panose="03000509000000000000" pitchFamily="65" charset="-120"/>
            </a:endParaRPr>
          </a:p>
          <a:p>
            <a:r>
              <a:rPr lang="en-US" altLang="zh-TW" sz="2400" dirty="0" smtClean="0">
                <a:solidFill>
                  <a:srgbClr val="000000"/>
                </a:solidFill>
                <a:latin typeface="微軟正黑體" panose="020B0604030504040204" pitchFamily="34" charset="-120"/>
                <a:ea typeface="微軟正黑體" panose="020B0604030504040204" pitchFamily="34" charset="-120"/>
              </a:rPr>
              <a:t>09.15</a:t>
            </a:r>
            <a:r>
              <a:rPr lang="zh-TW" altLang="en-US" sz="2400" dirty="0" smtClean="0">
                <a:solidFill>
                  <a:srgbClr val="000000"/>
                </a:solidFill>
                <a:latin typeface="微軟正黑體" panose="020B0604030504040204" pitchFamily="34" charset="-120"/>
                <a:ea typeface="微軟正黑體" panose="020B0604030504040204" pitchFamily="34" charset="-120"/>
              </a:rPr>
              <a:t>家長日</a:t>
            </a:r>
            <a:endParaRPr lang="en-US" altLang="zh-TW" sz="2400" dirty="0">
              <a:solidFill>
                <a:srgbClr val="000000"/>
              </a:solidFill>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65293" y="1821854"/>
            <a:ext cx="2939155" cy="2204864"/>
          </a:xfrm>
          <a:prstGeom prst="rect">
            <a:avLst/>
          </a:prstGeom>
        </p:spPr>
      </p:pic>
      <p:pic>
        <p:nvPicPr>
          <p:cNvPr id="4" name="圖片 3"/>
          <p:cNvPicPr>
            <a:picLocks noChangeAspect="1"/>
          </p:cNvPicPr>
          <p:nvPr/>
        </p:nvPicPr>
        <p:blipFill rotWithShape="1">
          <a:blip r:embed="rId6" cstate="print">
            <a:extLst>
              <a:ext uri="{28A0092B-C50C-407E-A947-70E740481C1C}">
                <a14:useLocalDpi xmlns:a14="http://schemas.microsoft.com/office/drawing/2010/main" val="0"/>
              </a:ext>
            </a:extLst>
          </a:blip>
          <a:srcRect l="5900" r="5113" b="37400"/>
          <a:stretch/>
        </p:blipFill>
        <p:spPr>
          <a:xfrm>
            <a:off x="4861934" y="4142032"/>
            <a:ext cx="4104456" cy="2165544"/>
          </a:xfrm>
          <a:prstGeom prst="rect">
            <a:avLst/>
          </a:prstGeom>
        </p:spPr>
      </p:pic>
      <p:pic>
        <p:nvPicPr>
          <p:cNvPr id="5" name="圖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51430" y="2174274"/>
            <a:ext cx="1830007" cy="2439459"/>
          </a:xfrm>
          <a:prstGeom prst="rect">
            <a:avLst/>
          </a:prstGeom>
        </p:spPr>
      </p:pic>
    </p:spTree>
    <p:extLst>
      <p:ext uri="{BB962C8B-B14F-4D97-AF65-F5344CB8AC3E}">
        <p14:creationId xmlns:p14="http://schemas.microsoft.com/office/powerpoint/2010/main" val="1962741380"/>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0"/>
            <a:ext cx="5472608" cy="1138773"/>
          </a:xfrm>
          <a:prstGeom prst="rect">
            <a:avLst/>
          </a:prstGeom>
        </p:spPr>
        <p:txBody>
          <a:bodyPr wrap="square">
            <a:spAutoFit/>
          </a:bodyPr>
          <a:lstStyle/>
          <a:p>
            <a:endParaRPr lang="zh-TW" altLang="en-US" sz="2000" dirty="0">
              <a:solidFill>
                <a:srgbClr val="000000"/>
              </a:solidFill>
              <a:latin typeface="標楷體" panose="03000509000000000000" pitchFamily="65" charset="-120"/>
              <a:ea typeface="標楷體" panose="03000509000000000000" pitchFamily="65" charset="-120"/>
            </a:endParaRPr>
          </a:p>
          <a:p>
            <a:r>
              <a:rPr lang="en-US" altLang="zh-TW" sz="2400" dirty="0" smtClean="0">
                <a:solidFill>
                  <a:srgbClr val="000000"/>
                </a:solidFill>
                <a:latin typeface="微軟正黑體" panose="020B0604030504040204" pitchFamily="34" charset="-120"/>
                <a:ea typeface="微軟正黑體" panose="020B0604030504040204" pitchFamily="34" charset="-120"/>
              </a:rPr>
              <a:t>09.26(</a:t>
            </a:r>
            <a:r>
              <a:rPr lang="zh-TW" altLang="en-US" sz="2400" dirty="0" smtClean="0">
                <a:solidFill>
                  <a:srgbClr val="000000"/>
                </a:solidFill>
                <a:latin typeface="微軟正黑體" panose="020B0604030504040204" pitchFamily="34" charset="-120"/>
                <a:ea typeface="微軟正黑體" panose="020B0604030504040204" pitchFamily="34" charset="-120"/>
              </a:rPr>
              <a:t>三</a:t>
            </a:r>
            <a:r>
              <a:rPr lang="en-US" altLang="zh-TW" sz="2400" dirty="0" smtClean="0">
                <a:solidFill>
                  <a:srgbClr val="000000"/>
                </a:solidFill>
                <a:latin typeface="微軟正黑體" panose="020B0604030504040204" pitchFamily="34" charset="-120"/>
                <a:ea typeface="微軟正黑體" panose="020B0604030504040204" pitchFamily="34" charset="-120"/>
              </a:rPr>
              <a:t>)1230-1305</a:t>
            </a:r>
          </a:p>
          <a:p>
            <a:r>
              <a:rPr lang="zh-TW" altLang="en-US" sz="2400" dirty="0" smtClean="0">
                <a:solidFill>
                  <a:srgbClr val="000000"/>
                </a:solidFill>
                <a:latin typeface="微軟正黑體" panose="020B0604030504040204" pitchFamily="34" charset="-120"/>
                <a:ea typeface="微軟正黑體" panose="020B0604030504040204" pitchFamily="34" charset="-120"/>
              </a:rPr>
              <a:t>認輔</a:t>
            </a:r>
            <a:r>
              <a:rPr lang="zh-TW" altLang="en-US" sz="2400" dirty="0">
                <a:solidFill>
                  <a:srgbClr val="000000"/>
                </a:solidFill>
                <a:latin typeface="微軟正黑體" panose="020B0604030504040204" pitchFamily="34" charset="-120"/>
                <a:ea typeface="微軟正黑體" panose="020B0604030504040204" pitchFamily="34" charset="-120"/>
              </a:rPr>
              <a:t>會議</a:t>
            </a:r>
            <a:r>
              <a:rPr lang="en-US" altLang="zh-TW" sz="2400" dirty="0">
                <a:solidFill>
                  <a:srgbClr val="000000"/>
                </a:solidFill>
                <a:latin typeface="微軟正黑體" panose="020B0604030504040204" pitchFamily="34" charset="-120"/>
                <a:ea typeface="微軟正黑體" panose="020B0604030504040204" pitchFamily="34" charset="-120"/>
              </a:rPr>
              <a:t>	</a:t>
            </a:r>
          </a:p>
        </p:txBody>
      </p:sp>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r="16138"/>
          <a:stretch/>
        </p:blipFill>
        <p:spPr>
          <a:xfrm>
            <a:off x="215976" y="1628800"/>
            <a:ext cx="3109196" cy="2779381"/>
          </a:xfrm>
          <a:prstGeom prst="rect">
            <a:avLst/>
          </a:prstGeom>
        </p:spPr>
      </p:pic>
      <p:pic>
        <p:nvPicPr>
          <p:cNvPr id="4" name="圖片 3"/>
          <p:cNvPicPr>
            <a:picLocks noChangeAspect="1"/>
          </p:cNvPicPr>
          <p:nvPr/>
        </p:nvPicPr>
        <p:blipFill rotWithShape="1">
          <a:blip r:embed="rId3" cstate="print">
            <a:extLst>
              <a:ext uri="{28A0092B-C50C-407E-A947-70E740481C1C}">
                <a14:useLocalDpi xmlns:a14="http://schemas.microsoft.com/office/drawing/2010/main" val="0"/>
              </a:ext>
            </a:extLst>
          </a:blip>
          <a:srcRect l="9838" r="19288"/>
          <a:stretch/>
        </p:blipFill>
        <p:spPr>
          <a:xfrm>
            <a:off x="3635896" y="737773"/>
            <a:ext cx="2355354" cy="2491349"/>
          </a:xfrm>
          <a:prstGeom prst="rect">
            <a:avLst/>
          </a:prstGeom>
        </p:spPr>
      </p:pic>
      <p:pic>
        <p:nvPicPr>
          <p:cNvPr id="5" name="圖片 4"/>
          <p:cNvPicPr>
            <a:picLocks noChangeAspect="1"/>
          </p:cNvPicPr>
          <p:nvPr/>
        </p:nvPicPr>
        <p:blipFill rotWithShape="1">
          <a:blip r:embed="rId4" cstate="print">
            <a:extLst>
              <a:ext uri="{28A0092B-C50C-407E-A947-70E740481C1C}">
                <a14:useLocalDpi xmlns:a14="http://schemas.microsoft.com/office/drawing/2010/main" val="0"/>
              </a:ext>
            </a:extLst>
          </a:blip>
          <a:srcRect t="3780" r="27163"/>
          <a:stretch/>
        </p:blipFill>
        <p:spPr>
          <a:xfrm>
            <a:off x="6301974" y="593758"/>
            <a:ext cx="2806530" cy="2779381"/>
          </a:xfrm>
          <a:prstGeom prst="rect">
            <a:avLst/>
          </a:prstGeom>
        </p:spPr>
      </p:pic>
      <p:pic>
        <p:nvPicPr>
          <p:cNvPr id="6" name="圖片 5"/>
          <p:cNvPicPr>
            <a:picLocks noChangeAspect="1"/>
          </p:cNvPicPr>
          <p:nvPr/>
        </p:nvPicPr>
        <p:blipFill rotWithShape="1">
          <a:blip r:embed="rId5" cstate="print">
            <a:extLst>
              <a:ext uri="{28A0092B-C50C-407E-A947-70E740481C1C}">
                <a14:useLocalDpi xmlns:a14="http://schemas.microsoft.com/office/drawing/2010/main" val="0"/>
              </a:ext>
            </a:extLst>
          </a:blip>
          <a:srcRect l="4326" t="4830" r="16926"/>
          <a:stretch/>
        </p:blipFill>
        <p:spPr>
          <a:xfrm>
            <a:off x="3563888" y="3501008"/>
            <a:ext cx="3447891" cy="3123728"/>
          </a:xfrm>
          <a:prstGeom prst="rect">
            <a:avLst/>
          </a:prstGeom>
        </p:spPr>
      </p:pic>
    </p:spTree>
    <p:extLst>
      <p:ext uri="{BB962C8B-B14F-4D97-AF65-F5344CB8AC3E}">
        <p14:creationId xmlns:p14="http://schemas.microsoft.com/office/powerpoint/2010/main" val="3322716575"/>
      </p:ext>
    </p:extLst>
  </p:cSld>
  <p:clrMapOvr>
    <a:masterClrMapping/>
  </p:clrMapOvr>
  <p:transition spd="slow" advTm="0">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8774" y="981465"/>
            <a:ext cx="7886700" cy="584775"/>
          </a:xfrm>
        </p:spPr>
        <p:txBody>
          <a:bodyPr/>
          <a:lstStyle/>
          <a:p>
            <a:pPr algn="ctr">
              <a:defRPr/>
            </a:pPr>
            <a:r>
              <a:rPr lang="zh-TW" altLang="en-US" sz="3200" kern="1200" dirty="0">
                <a:latin typeface="Malgun Gothic"/>
                <a:ea typeface="文鼎粗圓" pitchFamily="49" charset="-120"/>
                <a:cs typeface="+mn-cs"/>
              </a:rPr>
              <a:t>傳愛銀行募資成功</a:t>
            </a:r>
          </a:p>
        </p:txBody>
      </p:sp>
      <p:sp>
        <p:nvSpPr>
          <p:cNvPr id="3" name="內容版面配置區 2"/>
          <p:cNvSpPr>
            <a:spLocks noGrp="1"/>
          </p:cNvSpPr>
          <p:nvPr>
            <p:ph idx="1"/>
          </p:nvPr>
        </p:nvSpPr>
        <p:spPr>
          <a:xfrm>
            <a:off x="578774" y="1700808"/>
            <a:ext cx="8385714" cy="4536503"/>
          </a:xfrm>
        </p:spPr>
        <p:txBody>
          <a:bodyPr>
            <a:normAutofit fontScale="92500" lnSpcReduction="10000"/>
          </a:bodyPr>
          <a:lstStyle/>
          <a:p>
            <a:r>
              <a:rPr lang="zh-TW" altLang="en-US" dirty="0" smtClean="0"/>
              <a:t>感謝導師大力推廣，一起幹大事，募物資！</a:t>
            </a:r>
            <a:endParaRPr lang="en-US" altLang="zh-TW" dirty="0" smtClean="0"/>
          </a:p>
          <a:p>
            <a:r>
              <a:rPr lang="zh-TW" altLang="en-US" dirty="0" smtClean="0"/>
              <a:t>此次一共募到的物資如下：</a:t>
            </a:r>
            <a:endParaRPr lang="en-US" altLang="zh-TW" dirty="0" smtClean="0"/>
          </a:p>
          <a:p>
            <a:endParaRPr lang="en-US" altLang="zh-TW" dirty="0"/>
          </a:p>
          <a:p>
            <a:endParaRPr lang="en-US" altLang="zh-TW" dirty="0" smtClean="0"/>
          </a:p>
          <a:p>
            <a:endParaRPr lang="en-US" altLang="zh-TW" dirty="0"/>
          </a:p>
          <a:p>
            <a:pPr marL="0" indent="0">
              <a:buNone/>
            </a:pPr>
            <a:endParaRPr lang="en-US" altLang="zh-TW" dirty="0" smtClean="0"/>
          </a:p>
          <a:p>
            <a:pPr marL="0" indent="0">
              <a:buNone/>
            </a:pPr>
            <a:endParaRPr lang="en-US" altLang="zh-TW" dirty="0" smtClean="0"/>
          </a:p>
          <a:p>
            <a:endParaRPr lang="en-US" altLang="zh-TW" dirty="0"/>
          </a:p>
          <a:p>
            <a:endParaRPr lang="en-US" altLang="zh-TW" dirty="0" smtClean="0"/>
          </a:p>
          <a:p>
            <a:pPr marL="0" indent="0">
              <a:buNone/>
            </a:pPr>
            <a:endParaRPr lang="en-US" altLang="zh-TW" dirty="0"/>
          </a:p>
          <a:p>
            <a:endParaRPr lang="en-US" altLang="zh-TW" dirty="0" smtClean="0"/>
          </a:p>
          <a:p>
            <a:r>
              <a:rPr lang="zh-TW" altLang="en-US" dirty="0" smtClean="0"/>
              <a:t>已將以上物資平均分配給安得烈食物銀行及社工師實物銀行</a:t>
            </a:r>
            <a:endParaRPr lang="en-US" altLang="zh-TW" dirty="0" smtClean="0"/>
          </a:p>
          <a:p>
            <a:pPr marL="0" indent="0">
              <a:buNone/>
            </a:pPr>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524539545"/>
              </p:ext>
            </p:extLst>
          </p:nvPr>
        </p:nvGraphicFramePr>
        <p:xfrm>
          <a:off x="1259632" y="2780928"/>
          <a:ext cx="6096000" cy="260604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2420442762"/>
                    </a:ext>
                  </a:extLst>
                </a:gridCol>
                <a:gridCol w="3048000">
                  <a:extLst>
                    <a:ext uri="{9D8B030D-6E8A-4147-A177-3AD203B41FA5}">
                      <a16:colId xmlns:a16="http://schemas.microsoft.com/office/drawing/2014/main" val="388522597"/>
                    </a:ext>
                  </a:extLst>
                </a:gridCol>
              </a:tblGrid>
              <a:tr h="365760">
                <a:tc>
                  <a:txBody>
                    <a:bodyPr/>
                    <a:lstStyle/>
                    <a:p>
                      <a:pPr algn="ctr"/>
                      <a:r>
                        <a:rPr lang="zh-TW" altLang="en-US" sz="2400" dirty="0" smtClean="0"/>
                        <a:t>品項</a:t>
                      </a:r>
                      <a:endParaRPr lang="zh-TW" altLang="en-US" sz="2400" dirty="0"/>
                    </a:p>
                  </a:txBody>
                  <a:tcPr marL="68580" marR="68580" marT="34290" marB="34290"/>
                </a:tc>
                <a:tc>
                  <a:txBody>
                    <a:bodyPr/>
                    <a:lstStyle/>
                    <a:p>
                      <a:pPr algn="ctr"/>
                      <a:r>
                        <a:rPr lang="zh-TW" altLang="en-US" sz="2400" dirty="0" smtClean="0"/>
                        <a:t>數量</a:t>
                      </a:r>
                      <a:endParaRPr lang="zh-TW" altLang="en-US" sz="2400" dirty="0"/>
                    </a:p>
                  </a:txBody>
                  <a:tcPr marL="68580" marR="68580" marT="34290" marB="34290"/>
                </a:tc>
                <a:extLst>
                  <a:ext uri="{0D108BD9-81ED-4DB2-BD59-A6C34878D82A}">
                    <a16:rowId xmlns:a16="http://schemas.microsoft.com/office/drawing/2014/main" val="1747049483"/>
                  </a:ext>
                </a:extLst>
              </a:tr>
              <a:tr h="365760">
                <a:tc>
                  <a:txBody>
                    <a:bodyPr/>
                    <a:lstStyle/>
                    <a:p>
                      <a:pPr algn="ctr"/>
                      <a:r>
                        <a:rPr lang="zh-TW" altLang="en-US" sz="2400" dirty="0" smtClean="0"/>
                        <a:t>罐頭</a:t>
                      </a:r>
                      <a:endParaRPr lang="zh-TW" altLang="en-US" sz="2400" dirty="0"/>
                    </a:p>
                  </a:txBody>
                  <a:tcPr marL="68580" marR="68580" marT="34290" marB="34290"/>
                </a:tc>
                <a:tc>
                  <a:txBody>
                    <a:bodyPr/>
                    <a:lstStyle/>
                    <a:p>
                      <a:pPr algn="ctr"/>
                      <a:r>
                        <a:rPr lang="en-US" altLang="zh-TW" sz="2400" dirty="0" smtClean="0"/>
                        <a:t>102</a:t>
                      </a:r>
                      <a:endParaRPr lang="zh-TW" altLang="en-US" sz="2400" dirty="0"/>
                    </a:p>
                  </a:txBody>
                  <a:tcPr marL="68580" marR="68580" marT="34290" marB="34290"/>
                </a:tc>
                <a:extLst>
                  <a:ext uri="{0D108BD9-81ED-4DB2-BD59-A6C34878D82A}">
                    <a16:rowId xmlns:a16="http://schemas.microsoft.com/office/drawing/2014/main" val="1133731869"/>
                  </a:ext>
                </a:extLst>
              </a:tr>
              <a:tr h="365760">
                <a:tc>
                  <a:txBody>
                    <a:bodyPr/>
                    <a:lstStyle/>
                    <a:p>
                      <a:pPr algn="ctr"/>
                      <a:r>
                        <a:rPr lang="zh-TW" altLang="en-US" sz="2400" dirty="0" smtClean="0"/>
                        <a:t>沖泡飲</a:t>
                      </a:r>
                      <a:endParaRPr lang="zh-TW" altLang="en-US" sz="2400" dirty="0"/>
                    </a:p>
                  </a:txBody>
                  <a:tcPr marL="68580" marR="68580" marT="34290" marB="34290"/>
                </a:tc>
                <a:tc>
                  <a:txBody>
                    <a:bodyPr/>
                    <a:lstStyle/>
                    <a:p>
                      <a:pPr algn="ctr"/>
                      <a:r>
                        <a:rPr lang="en-US" altLang="zh-TW" sz="2400" dirty="0" smtClean="0"/>
                        <a:t>33</a:t>
                      </a:r>
                      <a:endParaRPr lang="zh-TW" altLang="en-US" sz="2400" dirty="0"/>
                    </a:p>
                  </a:txBody>
                  <a:tcPr marL="68580" marR="68580" marT="34290" marB="34290"/>
                </a:tc>
                <a:extLst>
                  <a:ext uri="{0D108BD9-81ED-4DB2-BD59-A6C34878D82A}">
                    <a16:rowId xmlns:a16="http://schemas.microsoft.com/office/drawing/2014/main" val="2248186822"/>
                  </a:ext>
                </a:extLst>
              </a:tr>
              <a:tr h="365760">
                <a:tc>
                  <a:txBody>
                    <a:bodyPr/>
                    <a:lstStyle/>
                    <a:p>
                      <a:pPr algn="ctr"/>
                      <a:r>
                        <a:rPr lang="zh-TW" altLang="en-US" sz="2400" dirty="0" smtClean="0"/>
                        <a:t>米、麵</a:t>
                      </a:r>
                      <a:endParaRPr lang="zh-TW" altLang="en-US" sz="2400" dirty="0"/>
                    </a:p>
                  </a:txBody>
                  <a:tcPr marL="68580" marR="68580" marT="34290" marB="34290"/>
                </a:tc>
                <a:tc>
                  <a:txBody>
                    <a:bodyPr/>
                    <a:lstStyle/>
                    <a:p>
                      <a:pPr algn="ctr"/>
                      <a:r>
                        <a:rPr lang="en-US" altLang="zh-TW" sz="2400" dirty="0" smtClean="0"/>
                        <a:t>45</a:t>
                      </a:r>
                      <a:endParaRPr lang="zh-TW" altLang="en-US" sz="2400" dirty="0"/>
                    </a:p>
                  </a:txBody>
                  <a:tcPr marL="68580" marR="68580" marT="34290" marB="34290"/>
                </a:tc>
                <a:extLst>
                  <a:ext uri="{0D108BD9-81ED-4DB2-BD59-A6C34878D82A}">
                    <a16:rowId xmlns:a16="http://schemas.microsoft.com/office/drawing/2014/main" val="2148982334"/>
                  </a:ext>
                </a:extLst>
              </a:tr>
              <a:tr h="365760">
                <a:tc>
                  <a:txBody>
                    <a:bodyPr/>
                    <a:lstStyle/>
                    <a:p>
                      <a:pPr algn="ctr"/>
                      <a:r>
                        <a:rPr lang="zh-TW" altLang="en-US" sz="2400" dirty="0" smtClean="0"/>
                        <a:t>日用品</a:t>
                      </a:r>
                      <a:endParaRPr lang="zh-TW" altLang="en-US" sz="2400" dirty="0"/>
                    </a:p>
                  </a:txBody>
                  <a:tcPr marL="68580" marR="68580" marT="34290" marB="34290"/>
                </a:tc>
                <a:tc>
                  <a:txBody>
                    <a:bodyPr/>
                    <a:lstStyle/>
                    <a:p>
                      <a:pPr algn="ctr"/>
                      <a:r>
                        <a:rPr lang="en-US" altLang="zh-TW" sz="2400" dirty="0" smtClean="0"/>
                        <a:t>75</a:t>
                      </a:r>
                      <a:endParaRPr lang="zh-TW" altLang="en-US" sz="2400" dirty="0"/>
                    </a:p>
                  </a:txBody>
                  <a:tcPr marL="68580" marR="68580" marT="34290" marB="34290"/>
                </a:tc>
                <a:extLst>
                  <a:ext uri="{0D108BD9-81ED-4DB2-BD59-A6C34878D82A}">
                    <a16:rowId xmlns:a16="http://schemas.microsoft.com/office/drawing/2014/main" val="3485249062"/>
                  </a:ext>
                </a:extLst>
              </a:tr>
              <a:tr h="365760">
                <a:tc>
                  <a:txBody>
                    <a:bodyPr/>
                    <a:lstStyle/>
                    <a:p>
                      <a:pPr algn="ctr"/>
                      <a:r>
                        <a:rPr lang="zh-TW" altLang="en-US" sz="2400" dirty="0" smtClean="0"/>
                        <a:t>錢</a:t>
                      </a:r>
                      <a:endParaRPr lang="zh-TW" altLang="en-US" sz="2400" dirty="0"/>
                    </a:p>
                  </a:txBody>
                  <a:tcPr marL="68580" marR="68580" marT="34290" marB="34290"/>
                </a:tc>
                <a:tc>
                  <a:txBody>
                    <a:bodyPr/>
                    <a:lstStyle/>
                    <a:p>
                      <a:pPr algn="ctr"/>
                      <a:r>
                        <a:rPr lang="en-US" altLang="zh-TW" sz="2400" dirty="0" smtClean="0"/>
                        <a:t>1015</a:t>
                      </a:r>
                      <a:r>
                        <a:rPr lang="zh-TW" altLang="en-US" sz="2400" dirty="0" smtClean="0"/>
                        <a:t>元</a:t>
                      </a:r>
                      <a:endParaRPr lang="zh-TW" altLang="en-US" sz="2400" dirty="0"/>
                    </a:p>
                  </a:txBody>
                  <a:tcPr marL="68580" marR="68580" marT="34290" marB="34290"/>
                </a:tc>
                <a:extLst>
                  <a:ext uri="{0D108BD9-81ED-4DB2-BD59-A6C34878D82A}">
                    <a16:rowId xmlns:a16="http://schemas.microsoft.com/office/drawing/2014/main" val="2228921463"/>
                  </a:ext>
                </a:extLst>
              </a:tr>
            </a:tbl>
          </a:graphicData>
        </a:graphic>
      </p:graphicFrame>
    </p:spTree>
    <p:extLst>
      <p:ext uri="{BB962C8B-B14F-4D97-AF65-F5344CB8AC3E}">
        <p14:creationId xmlns:p14="http://schemas.microsoft.com/office/powerpoint/2010/main" val="4118676174"/>
      </p:ext>
    </p:extLst>
  </p:cSld>
  <p:clrMapOvr>
    <a:masterClrMapping/>
  </p:clrMapOvr>
  <p:transition spd="slow" advTm="0">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584775"/>
          </a:xfrm>
        </p:spPr>
        <p:txBody>
          <a:bodyPr/>
          <a:lstStyle/>
          <a:p>
            <a:pPr algn="ctr">
              <a:defRPr/>
            </a:pPr>
            <a:r>
              <a:rPr lang="zh-TW" altLang="en-US" sz="3200" kern="1200" dirty="0">
                <a:latin typeface="Malgun Gothic"/>
                <a:ea typeface="文鼎粗圓" pitchFamily="49" charset="-120"/>
                <a:cs typeface="+mn-cs"/>
              </a:rPr>
              <a:t>中平孩子需要申請物資</a:t>
            </a:r>
          </a:p>
        </p:txBody>
      </p:sp>
      <p:sp>
        <p:nvSpPr>
          <p:cNvPr id="3" name="內容版面配置區 2"/>
          <p:cNvSpPr>
            <a:spLocks noGrp="1"/>
          </p:cNvSpPr>
          <p:nvPr>
            <p:ph idx="1"/>
          </p:nvPr>
        </p:nvSpPr>
        <p:spPr/>
        <p:txBody>
          <a:bodyPr/>
          <a:lstStyle/>
          <a:p>
            <a:pPr marL="0" indent="0">
              <a:buNone/>
            </a:pPr>
            <a:r>
              <a:rPr lang="en-US" altLang="zh-TW" dirty="0" smtClean="0"/>
              <a:t>1.</a:t>
            </a:r>
            <a:r>
              <a:rPr lang="zh-TW" altLang="en-US" dirty="0" smtClean="0"/>
              <a:t>導師知會輔導老師或輔導組長</a:t>
            </a:r>
            <a:endParaRPr lang="en-US" altLang="zh-TW" dirty="0" smtClean="0"/>
          </a:p>
          <a:p>
            <a:pPr marL="0" indent="0">
              <a:buNone/>
            </a:pPr>
            <a:r>
              <a:rPr lang="en-US" altLang="zh-TW" dirty="0" smtClean="0"/>
              <a:t>2.</a:t>
            </a:r>
            <a:r>
              <a:rPr lang="zh-TW" altLang="en-US" dirty="0" smtClean="0"/>
              <a:t>輔導組長與駐區社工師聯繫，由社工師安排家訪。</a:t>
            </a:r>
            <a:endParaRPr lang="en-US" altLang="zh-TW" dirty="0" smtClean="0"/>
          </a:p>
          <a:p>
            <a:pPr marL="0" indent="0">
              <a:buNone/>
            </a:pPr>
            <a:r>
              <a:rPr lang="en-US" altLang="zh-TW" dirty="0" smtClean="0"/>
              <a:t>3.</a:t>
            </a:r>
            <a:r>
              <a:rPr lang="zh-TW" altLang="en-US" dirty="0" smtClean="0"/>
              <a:t>由家訪的狀況判斷案家需要那些物資</a:t>
            </a:r>
            <a:endParaRPr lang="en-US" altLang="zh-TW" dirty="0" smtClean="0"/>
          </a:p>
          <a:p>
            <a:pPr marL="0" indent="0">
              <a:buNone/>
            </a:pPr>
            <a:r>
              <a:rPr lang="en-US" altLang="zh-TW" dirty="0" smtClean="0"/>
              <a:t>4.</a:t>
            </a:r>
            <a:r>
              <a:rPr lang="zh-TW" altLang="en-US" dirty="0" smtClean="0"/>
              <a:t>社工師填寫物資申請單，由輔導處或家長到</a:t>
            </a:r>
            <a:endParaRPr lang="en-US" altLang="zh-TW" dirty="0" smtClean="0"/>
          </a:p>
          <a:p>
            <a:pPr marL="0" indent="0">
              <a:buNone/>
            </a:pPr>
            <a:r>
              <a:rPr lang="zh-TW" altLang="en-US" dirty="0"/>
              <a:t> </a:t>
            </a:r>
            <a:r>
              <a:rPr lang="zh-TW" altLang="en-US" dirty="0" smtClean="0"/>
              <a:t>  義學國中的社工師實物銀行領取物資。</a:t>
            </a: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2460" y="3645024"/>
            <a:ext cx="2177156" cy="2902874"/>
          </a:xfrm>
          <a:prstGeom prst="rect">
            <a:avLst/>
          </a:prstGeom>
        </p:spPr>
      </p:pic>
    </p:spTree>
    <p:extLst>
      <p:ext uri="{BB962C8B-B14F-4D97-AF65-F5344CB8AC3E}">
        <p14:creationId xmlns:p14="http://schemas.microsoft.com/office/powerpoint/2010/main" val="4001040907"/>
      </p:ext>
    </p:extLst>
  </p:cSld>
  <p:clrMapOvr>
    <a:masterClrMapping/>
  </p:clrMapOvr>
  <p:transition spd="slow" advTm="0">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8279" y="951499"/>
            <a:ext cx="7139594" cy="5049251"/>
          </a:xfrm>
        </p:spPr>
      </p:pic>
    </p:spTree>
    <p:extLst>
      <p:ext uri="{BB962C8B-B14F-4D97-AF65-F5344CB8AC3E}">
        <p14:creationId xmlns:p14="http://schemas.microsoft.com/office/powerpoint/2010/main" val="2180988559"/>
      </p:ext>
    </p:extLst>
  </p:cSld>
  <p:clrMapOvr>
    <a:masterClrMapping/>
  </p:clrMapOvr>
  <p:transition spd="slow" advTm="0">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15"/>
          <p:cNvGrpSpPr>
            <a:grpSpLocks/>
          </p:cNvGrpSpPr>
          <p:nvPr/>
        </p:nvGrpSpPr>
        <p:grpSpPr bwMode="auto">
          <a:xfrm>
            <a:off x="-252536" y="116632"/>
            <a:ext cx="3466155" cy="648072"/>
            <a:chOff x="6168776" y="1221671"/>
            <a:chExt cx="4455682" cy="606624"/>
          </a:xfrm>
        </p:grpSpPr>
        <p:sp>
          <p:nvSpPr>
            <p:cNvPr id="11"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3" name="文本框 13"/>
            <p:cNvSpPr txBox="1">
              <a:spLocks noChangeArrowheads="1"/>
            </p:cNvSpPr>
            <p:nvPr/>
          </p:nvSpPr>
          <p:spPr bwMode="auto">
            <a:xfrm>
              <a:off x="6834599" y="1233423"/>
              <a:ext cx="234747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smtClean="0">
                  <a:solidFill>
                    <a:srgbClr val="7F7F7F"/>
                  </a:solidFill>
                  <a:latin typeface="Malgun Gothic"/>
                  <a:ea typeface="文鼎粗圓" pitchFamily="49" charset="-120"/>
                </a:rPr>
                <a:t>親</a:t>
              </a:r>
              <a:r>
                <a:rPr lang="zh-TW" altLang="en-US" sz="3200" dirty="0">
                  <a:solidFill>
                    <a:srgbClr val="7F7F7F"/>
                  </a:solidFill>
                  <a:latin typeface="Malgun Gothic"/>
                  <a:ea typeface="文鼎粗圓" pitchFamily="49" charset="-120"/>
                </a:rPr>
                <a:t>職講座</a:t>
              </a:r>
            </a:p>
          </p:txBody>
        </p:sp>
      </p:grpSp>
      <p:sp>
        <p:nvSpPr>
          <p:cNvPr id="79" name="Content Placeholder 2"/>
          <p:cNvSpPr txBox="1">
            <a:spLocks/>
          </p:cNvSpPr>
          <p:nvPr/>
        </p:nvSpPr>
        <p:spPr>
          <a:xfrm>
            <a:off x="831759" y="1117879"/>
            <a:ext cx="7607566"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10/5(</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五</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「訓練</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孩子的軟實力</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同</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理心</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培養」</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just"/>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19:00~21:00</a:t>
            </a:r>
            <a:r>
              <a:rPr lang="zh-TW" altLang="en-US" sz="2200" kern="100" dirty="0">
                <a:latin typeface="微軟正黑體" panose="020B0604030504040204" pitchFamily="34" charset="-120"/>
                <a:ea typeface="微軟正黑體" panose="020B0604030504040204" pitchFamily="34" charset="-120"/>
              </a:rPr>
              <a:t> </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靜心</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教室</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buNone/>
            </a:pPr>
            <a:endParaRPr lang="en-US" altLang="zh-TW" sz="2200" dirty="0" smtClean="0"/>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grpSp>
        <p:nvGrpSpPr>
          <p:cNvPr id="7" name="组合 15"/>
          <p:cNvGrpSpPr>
            <a:grpSpLocks/>
          </p:cNvGrpSpPr>
          <p:nvPr/>
        </p:nvGrpSpPr>
        <p:grpSpPr bwMode="auto">
          <a:xfrm>
            <a:off x="-252537" y="2852936"/>
            <a:ext cx="3466155" cy="648072"/>
            <a:chOff x="6168776" y="1221671"/>
            <a:chExt cx="4455682" cy="606624"/>
          </a:xfrm>
        </p:grpSpPr>
        <p:sp>
          <p:nvSpPr>
            <p:cNvPr id="9"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0" name="文本框 13"/>
            <p:cNvSpPr txBox="1">
              <a:spLocks noChangeArrowheads="1"/>
            </p:cNvSpPr>
            <p:nvPr/>
          </p:nvSpPr>
          <p:spPr bwMode="auto">
            <a:xfrm>
              <a:off x="6834599" y="1233423"/>
              <a:ext cx="2874995"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a:solidFill>
                    <a:srgbClr val="7F7F7F"/>
                  </a:solidFill>
                  <a:latin typeface="Malgun Gothic"/>
                  <a:ea typeface="文鼎粗圓" pitchFamily="49" charset="-120"/>
                </a:rPr>
                <a:t>家長讀書會</a:t>
              </a:r>
            </a:p>
          </p:txBody>
        </p:sp>
      </p:grpSp>
      <p:sp>
        <p:nvSpPr>
          <p:cNvPr id="12" name="Content Placeholder 2"/>
          <p:cNvSpPr txBox="1">
            <a:spLocks/>
          </p:cNvSpPr>
          <p:nvPr/>
        </p:nvSpPr>
        <p:spPr>
          <a:xfrm>
            <a:off x="831759" y="3866109"/>
            <a:ext cx="7268633"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altLang="zh-TW" sz="2200" kern="100" dirty="0" smtClean="0">
                <a:latin typeface="微軟正黑體" panose="020B0604030504040204" pitchFamily="34" charset="-120"/>
                <a:ea typeface="微軟正黑體" panose="020B0604030504040204" pitchFamily="34" charset="-120"/>
              </a:rPr>
              <a:t>10/2</a:t>
            </a:r>
            <a:r>
              <a:rPr lang="en-US" altLang="zh-TW" sz="2200" kern="100" dirty="0">
                <a:latin typeface="微軟正黑體" panose="020B0604030504040204" pitchFamily="34" charset="-120"/>
                <a:ea typeface="微軟正黑體" panose="020B0604030504040204" pitchFamily="34" charset="-120"/>
              </a:rPr>
              <a:t>(</a:t>
            </a:r>
            <a:r>
              <a:rPr lang="zh-TW" altLang="zh-TW" sz="2200" kern="100" dirty="0">
                <a:latin typeface="微軟正黑體" panose="020B0604030504040204" pitchFamily="34" charset="-120"/>
                <a:ea typeface="微軟正黑體" panose="020B0604030504040204" pitchFamily="34" charset="-120"/>
              </a:rPr>
              <a:t>二</a:t>
            </a:r>
            <a:r>
              <a:rPr lang="en-US" altLang="zh-TW" sz="2200" kern="100" dirty="0" smtClean="0">
                <a:latin typeface="微軟正黑體" panose="020B0604030504040204" pitchFamily="34" charset="-120"/>
                <a:ea typeface="微軟正黑體" panose="020B0604030504040204" pitchFamily="34" charset="-120"/>
              </a:rPr>
              <a:t>)</a:t>
            </a:r>
            <a:r>
              <a:rPr lang="zh-TW" altLang="en-US" sz="2200" kern="100" dirty="0">
                <a:latin typeface="微軟正黑體" panose="020B0604030504040204" pitchFamily="34" charset="-120"/>
                <a:ea typeface="微軟正黑體" panose="020B0604030504040204" pitchFamily="34" charset="-120"/>
              </a:rPr>
              <a:t> </a:t>
            </a:r>
            <a:r>
              <a:rPr lang="zh-TW" altLang="en-US" sz="2200" kern="100" dirty="0" smtClean="0">
                <a:latin typeface="微軟正黑體" panose="020B0604030504040204" pitchFamily="34" charset="-120"/>
                <a:ea typeface="微軟正黑體" panose="020B0604030504040204" pitchFamily="34" charset="-120"/>
              </a:rPr>
              <a:t>、</a:t>
            </a:r>
            <a:r>
              <a:rPr lang="en-US" altLang="zh-TW" sz="2200" kern="100" dirty="0" smtClean="0">
                <a:latin typeface="微軟正黑體" panose="020B0604030504040204" pitchFamily="34" charset="-120"/>
                <a:ea typeface="微軟正黑體" panose="020B0604030504040204" pitchFamily="34" charset="-120"/>
              </a:rPr>
              <a:t>10/9</a:t>
            </a:r>
            <a:r>
              <a:rPr lang="en-US" altLang="zh-TW" sz="2200" kern="100" dirty="0">
                <a:latin typeface="微軟正黑體" panose="020B0604030504040204" pitchFamily="34" charset="-120"/>
                <a:ea typeface="微軟正黑體" panose="020B0604030504040204" pitchFamily="34" charset="-120"/>
              </a:rPr>
              <a:t>(</a:t>
            </a:r>
            <a:r>
              <a:rPr lang="zh-TW" altLang="en-US" sz="2200" kern="100" dirty="0">
                <a:latin typeface="微軟正黑體" panose="020B0604030504040204" pitchFamily="34" charset="-120"/>
                <a:ea typeface="微軟正黑體" panose="020B0604030504040204" pitchFamily="34" charset="-120"/>
              </a:rPr>
              <a:t>二</a:t>
            </a:r>
            <a:r>
              <a:rPr lang="en-US" altLang="zh-TW" sz="2200" kern="100" dirty="0" smtClean="0">
                <a:latin typeface="微軟正黑體" panose="020B0604030504040204" pitchFamily="34" charset="-120"/>
                <a:ea typeface="微軟正黑體" panose="020B0604030504040204" pitchFamily="34" charset="-120"/>
              </a:rPr>
              <a:t>)</a:t>
            </a:r>
            <a:r>
              <a:rPr lang="zh-TW" altLang="en-US" sz="2200" kern="100" dirty="0" smtClean="0">
                <a:latin typeface="微軟正黑體" panose="020B0604030504040204" pitchFamily="34" charset="-120"/>
                <a:ea typeface="微軟正黑體" panose="020B0604030504040204" pitchFamily="34" charset="-120"/>
              </a:rPr>
              <a:t>、</a:t>
            </a:r>
            <a:r>
              <a:rPr lang="en-US" altLang="zh-TW" sz="2200" kern="100" dirty="0" smtClean="0">
                <a:latin typeface="微軟正黑體" panose="020B0604030504040204" pitchFamily="34" charset="-120"/>
                <a:ea typeface="微軟正黑體" panose="020B0604030504040204" pitchFamily="34" charset="-120"/>
              </a:rPr>
              <a:t> 10/16(</a:t>
            </a:r>
            <a:r>
              <a:rPr lang="zh-TW" altLang="en-US" sz="2200" kern="100" dirty="0">
                <a:latin typeface="微軟正黑體" panose="020B0604030504040204" pitchFamily="34" charset="-120"/>
                <a:ea typeface="微軟正黑體" panose="020B0604030504040204" pitchFamily="34" charset="-120"/>
              </a:rPr>
              <a:t>二</a:t>
            </a:r>
            <a:r>
              <a:rPr lang="en-US" altLang="zh-TW" sz="2200" kern="100" dirty="0">
                <a:latin typeface="微軟正黑體" panose="020B0604030504040204" pitchFamily="34" charset="-120"/>
                <a:ea typeface="微軟正黑體" panose="020B0604030504040204" pitchFamily="34" charset="-120"/>
              </a:rPr>
              <a:t>) </a:t>
            </a:r>
            <a:r>
              <a:rPr lang="zh-TW" altLang="en-US" sz="2200" kern="100" dirty="0" smtClean="0">
                <a:latin typeface="微軟正黑體" panose="020B0604030504040204" pitchFamily="34" charset="-120"/>
                <a:ea typeface="微軟正黑體" panose="020B0604030504040204" pitchFamily="34" charset="-120"/>
              </a:rPr>
              <a:t>、</a:t>
            </a:r>
            <a:r>
              <a:rPr lang="en-US" altLang="zh-TW" sz="2200" kern="100" dirty="0">
                <a:latin typeface="微軟正黑體" panose="020B0604030504040204" pitchFamily="34" charset="-120"/>
                <a:ea typeface="微軟正黑體" panose="020B0604030504040204" pitchFamily="34" charset="-120"/>
              </a:rPr>
              <a:t> </a:t>
            </a:r>
            <a:r>
              <a:rPr lang="en-US" altLang="zh-TW" sz="2200" kern="100" dirty="0" smtClean="0">
                <a:latin typeface="微軟正黑體" panose="020B0604030504040204" pitchFamily="34" charset="-120"/>
                <a:ea typeface="微軟正黑體" panose="020B0604030504040204" pitchFamily="34" charset="-120"/>
              </a:rPr>
              <a:t>10/23(</a:t>
            </a:r>
            <a:r>
              <a:rPr lang="zh-TW" altLang="en-US" sz="2200" kern="100" dirty="0">
                <a:latin typeface="微軟正黑體" panose="020B0604030504040204" pitchFamily="34" charset="-120"/>
                <a:ea typeface="微軟正黑體" panose="020B0604030504040204" pitchFamily="34" charset="-120"/>
              </a:rPr>
              <a:t>二</a:t>
            </a:r>
            <a:r>
              <a:rPr lang="en-US" altLang="zh-TW" sz="2200" kern="100" dirty="0">
                <a:latin typeface="微軟正黑體" panose="020B0604030504040204" pitchFamily="34" charset="-120"/>
                <a:ea typeface="微軟正黑體" panose="020B0604030504040204" pitchFamily="34" charset="-120"/>
              </a:rPr>
              <a:t>) </a:t>
            </a:r>
            <a:endParaRPr lang="en-US" altLang="zh-TW" sz="2200" kern="100" dirty="0" smtClean="0">
              <a:latin typeface="微軟正黑體" panose="020B0604030504040204" pitchFamily="34" charset="-120"/>
              <a:ea typeface="微軟正黑體" panose="020B0604030504040204" pitchFamily="34" charset="-120"/>
            </a:endParaRPr>
          </a:p>
          <a:p>
            <a:pPr>
              <a:spcAft>
                <a:spcPts val="0"/>
              </a:spcAft>
            </a:pPr>
            <a:r>
              <a:rPr lang="en-US" altLang="zh-TW" sz="2200" kern="100" dirty="0" smtClean="0">
                <a:latin typeface="微軟正黑體" panose="020B0604030504040204" pitchFamily="34" charset="-120"/>
                <a:ea typeface="微軟正黑體" panose="020B0604030504040204" pitchFamily="34" charset="-120"/>
              </a:rPr>
              <a:t>19:00-21:00</a:t>
            </a:r>
            <a:r>
              <a:rPr lang="zh-TW" altLang="en-US" sz="2200" kern="100" dirty="0" smtClean="0">
                <a:latin typeface="微軟正黑體" panose="020B0604030504040204" pitchFamily="34" charset="-120"/>
                <a:ea typeface="微軟正黑體" panose="020B0604030504040204" pitchFamily="34" charset="-120"/>
              </a:rPr>
              <a:t>校史室</a:t>
            </a:r>
            <a:endParaRPr lang="en-US" altLang="zh-TW" sz="2200" kern="100" dirty="0" smtClean="0">
              <a:latin typeface="微軟正黑體" panose="020B0604030504040204" pitchFamily="34" charset="-120"/>
              <a:ea typeface="微軟正黑體" panose="020B0604030504040204" pitchFamily="34" charset="-120"/>
            </a:endParaRPr>
          </a:p>
          <a:p>
            <a:pPr>
              <a:spcAft>
                <a:spcPts val="0"/>
              </a:spcAft>
            </a:pPr>
            <a:r>
              <a:rPr lang="zh-TW" altLang="zh-TW" sz="2200" kern="100" dirty="0" smtClean="0">
                <a:latin typeface="微軟正黑體" panose="020B0604030504040204" pitchFamily="34" charset="-120"/>
                <a:ea typeface="微軟正黑體" panose="020B0604030504040204" pitchFamily="34" charset="-120"/>
              </a:rPr>
              <a:t>閱讀與討論書籍：《我想陪你長大：化解衝突，傾聽理解，從提升親子品質開始，讓青春期的相處更簡單》</a:t>
            </a:r>
            <a:r>
              <a:rPr lang="en-US" altLang="zh-TW" sz="2200" kern="100" dirty="0" smtClean="0">
                <a:latin typeface="微軟正黑體" panose="020B0604030504040204" pitchFamily="34" charset="-120"/>
                <a:ea typeface="微軟正黑體" panose="020B0604030504040204" pitchFamily="34" charset="-120"/>
              </a:rPr>
              <a:t>-</a:t>
            </a:r>
            <a:r>
              <a:rPr lang="zh-TW" altLang="zh-TW" sz="2200" kern="100" dirty="0" smtClean="0">
                <a:latin typeface="微軟正黑體" panose="020B0604030504040204" pitchFamily="34" charset="-120"/>
                <a:ea typeface="微軟正黑體" panose="020B0604030504040204" pitchFamily="34" charset="-120"/>
              </a:rPr>
              <a:t>青春期常見問題</a:t>
            </a:r>
          </a:p>
          <a:p>
            <a:pPr marL="76200" indent="0">
              <a:spcAft>
                <a:spcPts val="0"/>
              </a:spcAft>
              <a:buNone/>
            </a:pPr>
            <a:endParaRPr lang="zh-TW" altLang="zh-TW" sz="1800" kern="100" dirty="0">
              <a:latin typeface="Times New Roman" panose="02020603050405020304" pitchFamily="18" charset="0"/>
              <a:ea typeface="新細明體" panose="02020500000000000000" pitchFamily="18" charset="-120"/>
            </a:endParaRPr>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pic>
        <p:nvPicPr>
          <p:cNvPr id="14" name="圖片 13"/>
          <p:cNvPicPr>
            <a:picLocks noChangeAspect="1"/>
          </p:cNvPicPr>
          <p:nvPr/>
        </p:nvPicPr>
        <p:blipFill rotWithShape="1">
          <a:blip r:embed="rId3" cstate="print">
            <a:extLst>
              <a:ext uri="{28A0092B-C50C-407E-A947-70E740481C1C}">
                <a14:useLocalDpi xmlns:a14="http://schemas.microsoft.com/office/drawing/2010/main" val="0"/>
              </a:ext>
            </a:extLst>
          </a:blip>
          <a:srcRect t="23649"/>
          <a:stretch/>
        </p:blipFill>
        <p:spPr>
          <a:xfrm>
            <a:off x="4966505" y="5445224"/>
            <a:ext cx="3133887" cy="1345927"/>
          </a:xfrm>
          <a:prstGeom prst="rect">
            <a:avLst/>
          </a:prstGeom>
        </p:spPr>
      </p:pic>
    </p:spTree>
    <p:extLst>
      <p:ext uri="{BB962C8B-B14F-4D97-AF65-F5344CB8AC3E}">
        <p14:creationId xmlns:p14="http://schemas.microsoft.com/office/powerpoint/2010/main" val="970460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15"/>
          <p:cNvGrpSpPr>
            <a:grpSpLocks/>
          </p:cNvGrpSpPr>
          <p:nvPr/>
        </p:nvGrpSpPr>
        <p:grpSpPr bwMode="auto">
          <a:xfrm>
            <a:off x="-252536" y="116632"/>
            <a:ext cx="4974625" cy="648072"/>
            <a:chOff x="6168776" y="1221671"/>
            <a:chExt cx="6394794" cy="606624"/>
          </a:xfrm>
        </p:grpSpPr>
        <p:sp>
          <p:nvSpPr>
            <p:cNvPr id="11" name="圆角矩形 2"/>
            <p:cNvSpPr/>
            <p:nvPr/>
          </p:nvSpPr>
          <p:spPr>
            <a:xfrm>
              <a:off x="6168776" y="1221671"/>
              <a:ext cx="6394794"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3" name="文本框 13"/>
            <p:cNvSpPr txBox="1">
              <a:spLocks noChangeArrowheads="1"/>
            </p:cNvSpPr>
            <p:nvPr/>
          </p:nvSpPr>
          <p:spPr bwMode="auto">
            <a:xfrm>
              <a:off x="6834599" y="1233423"/>
              <a:ext cx="5728971"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a:solidFill>
                    <a:srgbClr val="7F7F7F"/>
                  </a:solidFill>
                  <a:latin typeface="Malgun Gothic"/>
                  <a:ea typeface="文鼎粗圓" pitchFamily="49" charset="-120"/>
                </a:rPr>
                <a:t>教師輔導增能</a:t>
              </a:r>
              <a:r>
                <a:rPr lang="en-US" altLang="zh-TW" sz="3200" dirty="0">
                  <a:solidFill>
                    <a:srgbClr val="7F7F7F"/>
                  </a:solidFill>
                  <a:latin typeface="Malgun Gothic"/>
                  <a:ea typeface="文鼎粗圓" pitchFamily="49" charset="-120"/>
                </a:rPr>
                <a:t>-</a:t>
              </a:r>
              <a:r>
                <a:rPr lang="zh-TW" altLang="en-US" sz="3200" dirty="0">
                  <a:solidFill>
                    <a:srgbClr val="7F7F7F"/>
                  </a:solidFill>
                  <a:latin typeface="Malgun Gothic"/>
                  <a:ea typeface="文鼎粗圓" pitchFamily="49" charset="-120"/>
                </a:rPr>
                <a:t>專輔宣講</a:t>
              </a:r>
            </a:p>
          </p:txBody>
        </p:sp>
      </p:grpSp>
      <p:sp>
        <p:nvSpPr>
          <p:cNvPr id="79" name="Content Placeholder 2"/>
          <p:cNvSpPr txBox="1">
            <a:spLocks/>
          </p:cNvSpPr>
          <p:nvPr/>
        </p:nvSpPr>
        <p:spPr>
          <a:xfrm>
            <a:off x="921200" y="3789040"/>
            <a:ext cx="7607566"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本學期班級為</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811</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812</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814</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816</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818</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，共五班，進行真愛守門員課程，共八</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次</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just"/>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第一次上課日期：</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10/12(</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五</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buNone/>
            </a:pP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buNone/>
            </a:pPr>
            <a:endParaRPr lang="en-US" altLang="zh-TW" sz="2200" dirty="0" smtClean="0"/>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grpSp>
        <p:nvGrpSpPr>
          <p:cNvPr id="9" name="组合 15"/>
          <p:cNvGrpSpPr>
            <a:grpSpLocks/>
          </p:cNvGrpSpPr>
          <p:nvPr/>
        </p:nvGrpSpPr>
        <p:grpSpPr bwMode="auto">
          <a:xfrm>
            <a:off x="-252536" y="2944972"/>
            <a:ext cx="3466155" cy="648072"/>
            <a:chOff x="6168776" y="1221671"/>
            <a:chExt cx="4455682" cy="606624"/>
          </a:xfrm>
        </p:grpSpPr>
        <p:sp>
          <p:nvSpPr>
            <p:cNvPr id="10"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2" name="文本框 13"/>
            <p:cNvSpPr txBox="1">
              <a:spLocks noChangeArrowheads="1"/>
            </p:cNvSpPr>
            <p:nvPr/>
          </p:nvSpPr>
          <p:spPr bwMode="auto">
            <a:xfrm>
              <a:off x="6834599" y="1233423"/>
              <a:ext cx="2874995"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a:solidFill>
                    <a:srgbClr val="7F7F7F"/>
                  </a:solidFill>
                  <a:latin typeface="Malgun Gothic"/>
                  <a:ea typeface="文鼎粗圓" pitchFamily="49" charset="-120"/>
                </a:rPr>
                <a:t>得勝者課程</a:t>
              </a:r>
            </a:p>
          </p:txBody>
        </p:sp>
      </p:grpSp>
      <p:sp>
        <p:nvSpPr>
          <p:cNvPr id="14" name="Content Placeholder 2"/>
          <p:cNvSpPr txBox="1">
            <a:spLocks/>
          </p:cNvSpPr>
          <p:nvPr/>
        </p:nvSpPr>
        <p:spPr>
          <a:xfrm>
            <a:off x="892709" y="1105954"/>
            <a:ext cx="7607566"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10/12(</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五</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第一節</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just"/>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對象：七年級導師</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just"/>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主題：學生</a:t>
            </a:r>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網路成癮辨識與</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輔導</a:t>
            </a:r>
            <a:endPar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85754" indent="-385754" algn="just">
              <a:buFont typeface="+mj-lt"/>
              <a:buAutoNum type="arabicPeriod"/>
            </a:pP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buNone/>
            </a:pPr>
            <a:endParaRPr lang="en-US" altLang="zh-TW" sz="2200" dirty="0" smtClean="0"/>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spTree>
    <p:extLst>
      <p:ext uri="{BB962C8B-B14F-4D97-AF65-F5344CB8AC3E}">
        <p14:creationId xmlns:p14="http://schemas.microsoft.com/office/powerpoint/2010/main" val="2506665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15"/>
          <p:cNvGrpSpPr>
            <a:grpSpLocks/>
          </p:cNvGrpSpPr>
          <p:nvPr/>
        </p:nvGrpSpPr>
        <p:grpSpPr bwMode="auto">
          <a:xfrm>
            <a:off x="-252536" y="116632"/>
            <a:ext cx="3466155" cy="648072"/>
            <a:chOff x="6168776" y="1221671"/>
            <a:chExt cx="4455682" cy="606624"/>
          </a:xfrm>
        </p:grpSpPr>
        <p:sp>
          <p:nvSpPr>
            <p:cNvPr id="11"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3" name="文本框 13"/>
            <p:cNvSpPr txBox="1">
              <a:spLocks noChangeArrowheads="1"/>
            </p:cNvSpPr>
            <p:nvPr/>
          </p:nvSpPr>
          <p:spPr bwMode="auto">
            <a:xfrm>
              <a:off x="6834599" y="1233423"/>
              <a:ext cx="3402516"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a:solidFill>
                    <a:srgbClr val="7F7F7F"/>
                  </a:solidFill>
                  <a:latin typeface="Malgun Gothic"/>
                  <a:ea typeface="文鼎粗圓" pitchFamily="49" charset="-120"/>
                </a:rPr>
                <a:t>中平星光大道</a:t>
              </a:r>
            </a:p>
          </p:txBody>
        </p:sp>
      </p:grpSp>
      <p:sp>
        <p:nvSpPr>
          <p:cNvPr id="79" name="Content Placeholder 2"/>
          <p:cNvSpPr txBox="1">
            <a:spLocks/>
          </p:cNvSpPr>
          <p:nvPr/>
        </p:nvSpPr>
        <p:spPr>
          <a:xfrm>
            <a:off x="831759" y="1117879"/>
            <a:ext cx="7607566"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zh-TW" altLang="en-US" sz="2200" kern="100" dirty="0">
                <a:latin typeface="微軟正黑體" panose="020B0604030504040204" pitchFamily="34" charset="-120"/>
                <a:ea typeface="微軟正黑體" panose="020B0604030504040204" pitchFamily="34" charset="-120"/>
                <a:cs typeface="Times New Roman" panose="02020603050405020304" pitchFamily="18" charset="0"/>
              </a:rPr>
              <a:t>初賽報名：</a:t>
            </a:r>
            <a:r>
              <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rPr>
              <a:t>10/9-10/23</a:t>
            </a:r>
          </a:p>
          <a:p>
            <a:pPr marL="0" indent="0" algn="just">
              <a:buNone/>
            </a:pPr>
            <a:endParaRPr lang="en-US" altLang="zh-TW" sz="2200" dirty="0" smtClean="0"/>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grpSp>
        <p:nvGrpSpPr>
          <p:cNvPr id="6" name="组合 15"/>
          <p:cNvGrpSpPr>
            <a:grpSpLocks/>
          </p:cNvGrpSpPr>
          <p:nvPr/>
        </p:nvGrpSpPr>
        <p:grpSpPr bwMode="auto">
          <a:xfrm>
            <a:off x="-252536" y="2492896"/>
            <a:ext cx="3466155" cy="648072"/>
            <a:chOff x="6168776" y="1221671"/>
            <a:chExt cx="4455682" cy="606624"/>
          </a:xfrm>
        </p:grpSpPr>
        <p:sp>
          <p:nvSpPr>
            <p:cNvPr id="7"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9" name="文本框 13"/>
            <p:cNvSpPr txBox="1">
              <a:spLocks noChangeArrowheads="1"/>
            </p:cNvSpPr>
            <p:nvPr/>
          </p:nvSpPr>
          <p:spPr bwMode="auto">
            <a:xfrm>
              <a:off x="6834599" y="1233423"/>
              <a:ext cx="3402516"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vl="0" latinLnBrk="1">
                <a:defRPr/>
              </a:pPr>
              <a:r>
                <a:rPr lang="zh-TW" altLang="en-US" sz="3200" dirty="0" smtClean="0">
                  <a:solidFill>
                    <a:srgbClr val="7F7F7F"/>
                  </a:solidFill>
                  <a:latin typeface="Malgun Gothic"/>
                  <a:ea typeface="文鼎粗圓" pitchFamily="49" charset="-120"/>
                </a:rPr>
                <a:t>西區專輔團督</a:t>
              </a:r>
              <a:endParaRPr lang="zh-TW" altLang="en-US" sz="3200" dirty="0">
                <a:solidFill>
                  <a:srgbClr val="7F7F7F"/>
                </a:solidFill>
                <a:latin typeface="Malgun Gothic"/>
                <a:ea typeface="文鼎粗圓" pitchFamily="49" charset="-120"/>
              </a:endParaRPr>
            </a:p>
          </p:txBody>
        </p:sp>
      </p:grpSp>
      <p:sp>
        <p:nvSpPr>
          <p:cNvPr id="10" name="Content Placeholder 2"/>
          <p:cNvSpPr txBox="1">
            <a:spLocks/>
          </p:cNvSpPr>
          <p:nvPr/>
        </p:nvSpPr>
        <p:spPr>
          <a:xfrm>
            <a:off x="822631" y="3645024"/>
            <a:ext cx="7607566"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zh-TW" altLang="en-US" sz="2400" kern="0" dirty="0" smtClean="0">
                <a:latin typeface="微軟正黑體" panose="020B0604030504040204" pitchFamily="34" charset="-120"/>
                <a:ea typeface="微軟正黑體" panose="020B0604030504040204" pitchFamily="34" charset="-120"/>
              </a:rPr>
              <a:t>辦理新北市</a:t>
            </a:r>
            <a:r>
              <a:rPr lang="zh-TW" altLang="en-US" sz="2400" kern="0" dirty="0">
                <a:latin typeface="微軟正黑體" panose="020B0604030504040204" pitchFamily="34" charset="-120"/>
                <a:ea typeface="微軟正黑體" panose="020B0604030504040204" pitchFamily="34" charset="-120"/>
              </a:rPr>
              <a:t>西區專輔團督</a:t>
            </a:r>
            <a:endParaRPr lang="en-US" altLang="zh-TW" sz="2400" kern="0" dirty="0">
              <a:latin typeface="微軟正黑體" panose="020B0604030504040204" pitchFamily="34" charset="-120"/>
              <a:ea typeface="微軟正黑體" panose="020B0604030504040204" pitchFamily="34" charset="-120"/>
            </a:endParaRPr>
          </a:p>
          <a:p>
            <a:pPr algn="just"/>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10/5</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10/26</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11/16</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12/7</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12/28</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共</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天</a:t>
            </a:r>
            <a:endPar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algn="just"/>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地點：三樓團輔室</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just"/>
            <a:endParaRPr lang="en-US" altLang="zh-TW" sz="22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buNone/>
            </a:pPr>
            <a:endParaRPr lang="en-US" altLang="zh-TW" sz="2200" dirty="0" smtClean="0"/>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spTree>
    <p:extLst>
      <p:ext uri="{BB962C8B-B14F-4D97-AF65-F5344CB8AC3E}">
        <p14:creationId xmlns:p14="http://schemas.microsoft.com/office/powerpoint/2010/main" val="1314549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테마">
  <a:themeElements>
    <a:clrScheme name="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디자인 사용자 지정">
  <a:themeElements>
    <a:clrScheme name="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디자인 사용자 지정">
      <a:majorFont>
        <a:latin typeface="Malgun Gothic"/>
        <a:ea typeface="Malgun Gothic"/>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테마">
  <a:themeElements>
    <a:clrScheme name="1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1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Office 테마">
  <a:themeElements>
    <a:clrScheme name="4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4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디자인 사용자 지정">
  <a:themeElements>
    <a:clrScheme name="1_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디자인 사용자 지정">
      <a:majorFont>
        <a:latin typeface="Malgun Gothic"/>
        <a:ea typeface="Malgun Gothic"/>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1_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 테마">
  <a:themeElements>
    <a:clrScheme name="4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4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1009</TotalTime>
  <Pages>0</Pages>
  <Words>1075</Words>
  <Characters>0</Characters>
  <Application>Microsoft Office PowerPoint</Application>
  <DocSecurity>0</DocSecurity>
  <PresentationFormat>如螢幕大小 (4:3)</PresentationFormat>
  <Lines>0</Lines>
  <Paragraphs>130</Paragraphs>
  <Slides>19</Slides>
  <Notes>9</Notes>
  <HiddenSlides>0</HiddenSlides>
  <MMClips>0</MMClips>
  <ScaleCrop>false</ScaleCrop>
  <HeadingPairs>
    <vt:vector size="6" baseType="variant">
      <vt:variant>
        <vt:lpstr>使用字型</vt:lpstr>
      </vt:variant>
      <vt:variant>
        <vt:i4>15</vt:i4>
      </vt:variant>
      <vt:variant>
        <vt:lpstr>佈景主題</vt:lpstr>
      </vt:variant>
      <vt:variant>
        <vt:i4>6</vt:i4>
      </vt:variant>
      <vt:variant>
        <vt:lpstr>投影片標題</vt:lpstr>
      </vt:variant>
      <vt:variant>
        <vt:i4>19</vt:i4>
      </vt:variant>
    </vt:vector>
  </HeadingPairs>
  <TitlesOfParts>
    <vt:vector size="40" baseType="lpstr">
      <vt:lpstr>等线</vt:lpstr>
      <vt:lpstr>DotumChe</vt:lpstr>
      <vt:lpstr>Gulim</vt:lpstr>
      <vt:lpstr>HY견고딕</vt:lpstr>
      <vt:lpstr>Malgun Gothic</vt:lpstr>
      <vt:lpstr>微软雅黑</vt:lpstr>
      <vt:lpstr>文鼎粗圓</vt:lpstr>
      <vt:lpstr>文鼎細圓</vt:lpstr>
      <vt:lpstr>微軟正黑體</vt:lpstr>
      <vt:lpstr>新細明體</vt:lpstr>
      <vt:lpstr>標楷體</vt:lpstr>
      <vt:lpstr>Arial</vt:lpstr>
      <vt:lpstr>Calibri</vt:lpstr>
      <vt:lpstr>Times New Roman</vt:lpstr>
      <vt:lpstr>Wingdings</vt:lpstr>
      <vt:lpstr>Office 테마</vt:lpstr>
      <vt:lpstr>디자인 사용자 지정</vt:lpstr>
      <vt:lpstr>1_Office 테마</vt:lpstr>
      <vt:lpstr>4_Office 테마</vt:lpstr>
      <vt:lpstr>1_디자인 사용자 지정</vt:lpstr>
      <vt:lpstr>5_Office 테마</vt:lpstr>
      <vt:lpstr>PowerPoint 簡報</vt:lpstr>
      <vt:lpstr>PowerPoint 簡報</vt:lpstr>
      <vt:lpstr>PowerPoint 簡報</vt:lpstr>
      <vt:lpstr>傳愛銀行募資成功</vt:lpstr>
      <vt:lpstr>中平孩子需要申請物資</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2616</cp:revision>
  <dcterms:created xsi:type="dcterms:W3CDTF">2010-06-15T09:00:58Z</dcterms:created>
  <dcterms:modified xsi:type="dcterms:W3CDTF">2018-10-04T01:27:12Z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2052-9.1.0.4180</vt:lpwstr>
  </property>
</Properties>
</file>