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  <p:sldMasterId id="2147483666" r:id="rId3"/>
    <p:sldMasterId id="2147483669" r:id="rId4"/>
    <p:sldMasterId id="2147483671" r:id="rId5"/>
    <p:sldMasterId id="2147483789" r:id="rId6"/>
  </p:sldMasterIdLst>
  <p:notesMasterIdLst>
    <p:notesMasterId r:id="rId26"/>
  </p:notesMasterIdLst>
  <p:sldIdLst>
    <p:sldId id="411" r:id="rId7"/>
    <p:sldId id="535" r:id="rId8"/>
    <p:sldId id="553" r:id="rId9"/>
    <p:sldId id="533" r:id="rId10"/>
    <p:sldId id="561" r:id="rId11"/>
    <p:sldId id="563" r:id="rId12"/>
    <p:sldId id="557" r:id="rId13"/>
    <p:sldId id="558" r:id="rId14"/>
    <p:sldId id="559" r:id="rId15"/>
    <p:sldId id="560" r:id="rId16"/>
    <p:sldId id="542" r:id="rId17"/>
    <p:sldId id="556" r:id="rId18"/>
    <p:sldId id="555" r:id="rId19"/>
    <p:sldId id="554" r:id="rId20"/>
    <p:sldId id="564" r:id="rId21"/>
    <p:sldId id="565" r:id="rId22"/>
    <p:sldId id="567" r:id="rId23"/>
    <p:sldId id="548" r:id="rId24"/>
    <p:sldId id="566" r:id="rId25"/>
  </p:sldIdLst>
  <p:sldSz cx="9144000" cy="6858000" type="screen4x3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ulim" panose="020B0600000101010101" pitchFamily="34" charset="-127"/>
        <a:ea typeface="Gulim" panose="020B0600000101010101" pitchFamily="34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ulim" panose="020B0600000101010101" pitchFamily="34" charset="-127"/>
        <a:ea typeface="Gulim" panose="020B0600000101010101" pitchFamily="34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ulim" panose="020B0600000101010101" pitchFamily="34" charset="-127"/>
        <a:ea typeface="Gulim" panose="020B0600000101010101" pitchFamily="34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ulim" panose="020B0600000101010101" pitchFamily="34" charset="-127"/>
        <a:ea typeface="Gulim" panose="020B0600000101010101" pitchFamily="34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ulim" panose="020B0600000101010101" pitchFamily="34" charset="-127"/>
        <a:ea typeface="Gulim" panose="020B0600000101010101" pitchFamily="34" charset="-127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ulim" panose="020B0600000101010101" pitchFamily="34" charset="-127"/>
        <a:ea typeface="Gulim" panose="020B0600000101010101" pitchFamily="34" charset="-127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ulim" panose="020B0600000101010101" pitchFamily="34" charset="-127"/>
        <a:ea typeface="Gulim" panose="020B0600000101010101" pitchFamily="34" charset="-127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ulim" panose="020B0600000101010101" pitchFamily="34" charset="-127"/>
        <a:ea typeface="Gulim" panose="020B0600000101010101" pitchFamily="34" charset="-127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ulim" panose="020B0600000101010101" pitchFamily="34" charset="-127"/>
        <a:ea typeface="Gulim" panose="020B0600000101010101" pitchFamily="34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57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B97B"/>
    <a:srgbClr val="8BD6C9"/>
    <a:srgbClr val="FFFFFF"/>
    <a:srgbClr val="FF8D2F"/>
    <a:srgbClr val="FF7200"/>
    <a:srgbClr val="F67A7A"/>
    <a:srgbClr val="F45A5A"/>
    <a:srgbClr val="F9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6" autoAdjust="0"/>
    <p:restoredTop sz="94660"/>
  </p:normalViewPr>
  <p:slideViewPr>
    <p:cSldViewPr>
      <p:cViewPr varScale="1">
        <p:scale>
          <a:sx n="105" d="100"/>
          <a:sy n="105" d="100"/>
        </p:scale>
        <p:origin x="1824" y="108"/>
      </p:cViewPr>
      <p:guideLst>
        <p:guide orient="horz"/>
        <p:guide pos="57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머리글 개체 틀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buFont typeface="Arial" panose="020B0604020202020204" pitchFamily="34" charset="0"/>
              <a:buNone/>
              <a:defRPr sz="1200">
                <a:latin typeface="Malgun Gothic" pitchFamily="34" charset="-127"/>
                <a:ea typeface="Malgun Gothic" pitchFamily="34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219" name="날짜 개체 틀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buFont typeface="Arial" panose="020B0604020202020204" pitchFamily="34" charset="0"/>
              <a:buNone/>
              <a:defRPr sz="1200">
                <a:latin typeface="Malgun Gothic" pitchFamily="34" charset="-127"/>
                <a:ea typeface="Malgun Gothic" pitchFamily="34" charset="-127"/>
              </a:defRPr>
            </a:lvl1pPr>
          </a:lstStyle>
          <a:p>
            <a:pPr>
              <a:defRPr/>
            </a:pPr>
            <a:fld id="{CCD717A7-4CF4-4748-B4EE-3162DA96FC5F}" type="datetimeFigureOut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7172" name="슬라이드 이미지 개체 틀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21" name="슬라이드 노트 개체 틀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12700" cmpd="sng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9222" name="바닥글 개체 틀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buFont typeface="Arial" panose="020B0604020202020204" pitchFamily="34" charset="0"/>
              <a:buNone/>
              <a:defRPr sz="1200">
                <a:latin typeface="Malgun Gothic" pitchFamily="34" charset="-127"/>
                <a:ea typeface="Malgun Gothic" pitchFamily="34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223" name="슬라이드 번호 개체 틀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buFont typeface="Arial" panose="020B0604020202020204" pitchFamily="34" charset="0"/>
              <a:buNone/>
              <a:defRPr sz="12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7FB9462C-75BF-4518-8B24-AD03F2F29B1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0804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fld id="{3E4B6067-04AF-4E1C-BF8B-7CFF6C29561D}" type="slidenum">
              <a:rPr lang="ko-KR" altLang="en-US" smtClean="0">
                <a:latin typeface="Malgun Gothic" panose="020B0503020000020004" pitchFamily="34" charset="-127"/>
                <a:ea typeface="Malgun Gothic" panose="020B0503020000020004" pitchFamily="34" charset="-127"/>
              </a:rPr>
              <a:pPr/>
              <a:t>1</a:t>
            </a:fld>
            <a:endParaRPr lang="ko-KR" altLang="en-US" smtClean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7633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60D2BB77-FCC1-4D0B-8B13-597AB7CE4F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cs typeface="+mn-cs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519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60D2BB77-FCC1-4D0B-8B13-597AB7CE4F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cs typeface="+mn-cs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542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60D2BB77-FCC1-4D0B-8B13-597AB7CE4F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cs typeface="+mn-cs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459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21038-2550-4193-B13F-4FC8C55861A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348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21038-2550-4193-B13F-4FC8C55861A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949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21038-2550-4193-B13F-4FC8C55861A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093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521038-2550-4193-B13F-4FC8C55861A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6129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60D2BB77-FCC1-4D0B-8B13-597AB7CE4F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cs typeface="+mn-cs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552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50783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9FEB7-A007-407B-A8BE-946310A3B57C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2AE37-1615-4CC0-9860-8267D1E4C0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176043"/>
      </p:ext>
    </p:extLst>
  </p:cSld>
  <p:clrMapOvr>
    <a:masterClrMapping/>
  </p:clrMapOvr>
  <p:transition spd="slow" advTm="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6F713-B51C-4691-9708-C5CE0936CA30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72C05-BF34-460B-8DEF-61B5997F2E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669419"/>
      </p:ext>
    </p:extLst>
  </p:cSld>
  <p:clrMapOvr>
    <a:masterClrMapping/>
  </p:clrMapOvr>
  <p:transition spd="slow" advTm="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086636" y="274640"/>
            <a:ext cx="600164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A5E3C-0674-4413-A0BA-A09054C7E76E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D3AA3-5C6F-4F2E-B1BD-BE55813B7EF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268372"/>
      </p:ext>
    </p:extLst>
  </p:cSld>
  <p:clrMapOvr>
    <a:masterClrMapping/>
  </p:clrMapOvr>
  <p:transition spd="slow" advTm="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892370"/>
      </p:ext>
    </p:extLst>
  </p:cSld>
  <p:clrMapOvr>
    <a:masterClrMapping/>
  </p:clrMapOvr>
  <p:transition spd="slow" advTm="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695227"/>
      </p:ext>
    </p:extLst>
  </p:cSld>
  <p:clrMapOvr>
    <a:masterClrMapping/>
  </p:clrMapOvr>
  <p:transition spd="slow" advTm="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95011581"/>
      </p:ext>
    </p:extLst>
  </p:cSld>
  <p:clrMapOvr>
    <a:masterClrMapping/>
  </p:clrMapOvr>
  <p:transition spd="slow" advTm="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9806"/>
      </p:ext>
    </p:extLst>
  </p:cSld>
  <p:clrMapOvr>
    <a:masterClrMapping/>
  </p:clrMapOvr>
  <p:transition spd="slow" advTm="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010915"/>
      </p:ext>
    </p:extLst>
  </p:cSld>
  <p:clrMapOvr>
    <a:masterClrMapping/>
  </p:clrMapOvr>
  <p:transition spd="slow" advTm="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878725"/>
      </p:ext>
    </p:extLst>
  </p:cSld>
  <p:clrMapOvr>
    <a:masterClrMapping/>
  </p:clrMapOvr>
  <p:transition spd="slow" advTm="0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5320925"/>
      </p:ext>
    </p:extLst>
  </p:cSld>
  <p:clrMapOvr>
    <a:masterClrMapping/>
  </p:clrMapOvr>
  <p:transition spd="slow" advTm="0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201340388"/>
      </p:ext>
    </p:extLst>
  </p:cSld>
  <p:clrMapOvr>
    <a:masterClrMapping/>
  </p:clrMapOvr>
  <p:transition spd="slow" advTm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36ECD-884E-415B-8CD4-8BC90FC19BB6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5275E-1694-468E-BE23-937B1E94CBF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573010"/>
      </p:ext>
    </p:extLst>
  </p:cSld>
  <p:clrMapOvr>
    <a:masterClrMapping/>
  </p:clrMapOvr>
  <p:transition spd="slow" advTm="0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049160552"/>
      </p:ext>
    </p:extLst>
  </p:cSld>
  <p:clrMapOvr>
    <a:masterClrMapping/>
  </p:clrMapOvr>
  <p:transition spd="slow" advTm="0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745396"/>
      </p:ext>
    </p:extLst>
  </p:cSld>
  <p:clrMapOvr>
    <a:masterClrMapping/>
  </p:clrMapOvr>
  <p:transition spd="slow" advTm="0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0482546"/>
      </p:ext>
    </p:extLst>
  </p:cSld>
  <p:clrMapOvr>
    <a:masterClrMapping/>
  </p:clrMapOvr>
  <p:transition spd="slow" advTm="0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50783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2262548"/>
      </p:ext>
    </p:extLst>
  </p:cSld>
  <p:clrMapOvr>
    <a:masterClrMapping/>
  </p:clrMapOvr>
  <p:transition spd="slow" advTm="0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673817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1394595"/>
      </p:ext>
    </p:extLst>
  </p:cSld>
  <p:clrMapOvr>
    <a:masterClrMapping/>
  </p:clrMapOvr>
  <p:transition spd="slow" advTm="0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553998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49772757"/>
      </p:ext>
    </p:extLst>
  </p:cSld>
  <p:clrMapOvr>
    <a:masterClrMapping/>
  </p:clrMapOvr>
  <p:transition spd="slow" advTm="0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81370"/>
      </p:ext>
    </p:extLst>
  </p:cSld>
  <p:clrMapOvr>
    <a:masterClrMapping/>
  </p:clrMapOvr>
  <p:transition spd="slow" advTm="0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1543185"/>
      </p:ext>
    </p:extLst>
  </p:cSld>
  <p:clrMapOvr>
    <a:masterClrMapping/>
  </p:clrMapOvr>
  <p:transition spd="slow" advTm="0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312476"/>
      </p:ext>
    </p:extLst>
  </p:cSld>
  <p:clrMapOvr>
    <a:masterClrMapping/>
  </p:clrMapOvr>
  <p:transition spd="slow" advTm="0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337009"/>
      </p:ext>
    </p:extLst>
  </p:cSld>
  <p:clrMapOvr>
    <a:masterClrMapping/>
  </p:clrMapOvr>
  <p:transition spd="slow"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553998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2C030-A5F4-41BC-B7F7-68945544C784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0A7AC-6A62-4582-8DB4-3F02497F4A0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4953759"/>
      </p:ext>
    </p:extLst>
  </p:cSld>
  <p:clrMapOvr>
    <a:masterClrMapping/>
  </p:clrMapOvr>
  <p:transition spd="slow" advTm="0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1111935"/>
            <a:ext cx="3008313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871504720"/>
      </p:ext>
    </p:extLst>
  </p:cSld>
  <p:clrMapOvr>
    <a:masterClrMapping/>
  </p:clrMapOvr>
  <p:transition spd="slow" advTm="0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5044173"/>
            <a:ext cx="5486400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94722427"/>
      </p:ext>
    </p:extLst>
  </p:cSld>
  <p:clrMapOvr>
    <a:masterClrMapping/>
  </p:clrMapOvr>
  <p:transition spd="slow" advTm="0"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73817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3109239"/>
      </p:ext>
    </p:extLst>
  </p:cSld>
  <p:clrMapOvr>
    <a:masterClrMapping/>
  </p:clrMapOvr>
  <p:transition spd="slow" advTm="0"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086636" y="274640"/>
            <a:ext cx="600164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5390913"/>
      </p:ext>
    </p:extLst>
  </p:cSld>
  <p:clrMapOvr>
    <a:masterClrMapping/>
  </p:clrMapOvr>
  <p:transition spd="slow" advTm="0"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50783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DEA27-BD46-4A19-B950-E3DAA359CBCC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E6740-119E-4E10-B8CC-FE6E261D011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2869427"/>
      </p:ext>
    </p:extLst>
  </p:cSld>
  <p:clrMapOvr>
    <a:masterClrMapping/>
  </p:clrMapOvr>
  <p:transition spd="slow" advTm="0"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E4024-8851-448D-AAF9-77600FDB434C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1BCD0-540A-495A-BD1E-ECBDFC616B7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7473626"/>
      </p:ext>
    </p:extLst>
  </p:cSld>
  <p:clrMapOvr>
    <a:masterClrMapping/>
  </p:clrMapOvr>
  <p:transition spd="slow" advTm="0"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553998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D5C39-1C59-48BB-B396-D9D89B2A7FBA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8C0C6-F88F-4E1E-9C0F-4D825833E1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1178160"/>
      </p:ext>
    </p:extLst>
  </p:cSld>
  <p:clrMapOvr>
    <a:masterClrMapping/>
  </p:clrMapOvr>
  <p:transition spd="slow" advTm="0"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91166-4862-4F49-8348-016329AB449C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E07D0-BDA3-4A57-8852-2AAC68225D8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1457002"/>
      </p:ext>
    </p:extLst>
  </p:cSld>
  <p:clrMapOvr>
    <a:masterClrMapping/>
  </p:clrMapOvr>
  <p:transition spd="slow" advTm="0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AE87A-A555-48D9-BDA2-C18A81EDC89F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8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DF6FD-E934-4809-8D2F-50B0AC22EF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2266895"/>
      </p:ext>
    </p:extLst>
  </p:cSld>
  <p:clrMapOvr>
    <a:masterClrMapping/>
  </p:clrMapOvr>
  <p:transition spd="slow" advTm="0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0DE9A-7758-4611-AA43-371A9FF9C79B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9483D-1BF1-4599-9892-EF2B95AFC7F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6264035"/>
      </p:ext>
    </p:extLst>
  </p:cSld>
  <p:clrMapOvr>
    <a:masterClrMapping/>
  </p:clrMapOvr>
  <p:transition spd="slow" advTm="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C9F06-AF6B-4308-A561-DD41C941B436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3E7FB-440A-471C-8EEF-41702273FDB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4243423"/>
      </p:ext>
    </p:extLst>
  </p:cSld>
  <p:clrMapOvr>
    <a:masterClrMapping/>
  </p:clrMapOvr>
  <p:transition spd="slow" advTm="0"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BC4DB-4887-4BED-AEAB-BE5AE79C0553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3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13341-A22E-4BDA-9122-8A7AABD32B8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8064571"/>
      </p:ext>
    </p:extLst>
  </p:cSld>
  <p:clrMapOvr>
    <a:masterClrMapping/>
  </p:clrMapOvr>
  <p:transition spd="slow" advTm="0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1111935"/>
            <a:ext cx="3008313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E1D5E-142F-4366-ADC6-976AF9A9397C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B2567-1213-4C20-9C80-F7C31D27DB9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0859859"/>
      </p:ext>
    </p:extLst>
  </p:cSld>
  <p:clrMapOvr>
    <a:masterClrMapping/>
  </p:clrMapOvr>
  <p:transition spd="slow" advTm="0"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5044173"/>
            <a:ext cx="5486400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4DF5A-608C-42E8-9505-1D4F87384A0D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84031-DE19-4094-8F64-7906437BD6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7492359"/>
      </p:ext>
    </p:extLst>
  </p:cSld>
  <p:clrMapOvr>
    <a:masterClrMapping/>
  </p:clrMapOvr>
  <p:transition spd="slow" advTm="0"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7D661-6ABD-4DA2-8F38-6AC9BDA06608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2D190-2026-4134-905D-3AB41B6FBF8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1018045"/>
      </p:ext>
    </p:extLst>
  </p:cSld>
  <p:clrMapOvr>
    <a:masterClrMapping/>
  </p:clrMapOvr>
  <p:transition spd="slow" advTm="0"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086636" y="274640"/>
            <a:ext cx="600164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날짜 개체 틀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0E0A0-1989-4A05-800E-283A007BE71B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85923-7E64-410E-BF24-29A99942426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6849287"/>
      </p:ext>
    </p:extLst>
  </p:cSld>
  <p:clrMapOvr>
    <a:masterClrMapping/>
  </p:clrMapOvr>
  <p:transition spd="slow" advTm="0"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5719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00A14-6E2C-4F90-900D-4FE4B6F11613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8DDB0-A458-4B56-ABDE-6BB1F6669AB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8507481"/>
      </p:ext>
    </p:extLst>
  </p:cSld>
  <p:clrMapOvr>
    <a:masterClrMapping/>
  </p:clrMapOvr>
  <p:transition spd="slow" advTm="0"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79FE8-923E-4557-8DB4-1E4C1A471AF3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05E03-15F2-4F1C-B0B5-32FCC814366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5642673"/>
      </p:ext>
    </p:extLst>
  </p:cSld>
  <p:clrMapOvr>
    <a:masterClrMapping/>
  </p:clrMapOvr>
  <p:transition spd="slow" advTm="0"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F1DF0-1A6C-4043-A32E-25621E3029AF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5E233-62EE-4369-A0F1-E1764AB4F8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5425985"/>
      </p:ext>
    </p:extLst>
  </p:cSld>
  <p:clrMapOvr>
    <a:masterClrMapping/>
  </p:clrMapOvr>
  <p:transition spd="slow" advTm="0"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D6FC9-D5C5-47D0-9DBB-81B5291B9451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FF16C-58B5-43B4-93B4-19442DCE959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9693449"/>
      </p:ext>
    </p:extLst>
  </p:cSld>
  <p:clrMapOvr>
    <a:masterClrMapping/>
  </p:clrMapOvr>
  <p:transition spd="slow" advTm="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AF7A9-81A1-4386-8375-2E1B82B038FA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1BA03-75A6-48AF-BBE4-ED74B7EE203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055325"/>
      </p:ext>
    </p:extLst>
  </p:cSld>
  <p:clrMapOvr>
    <a:masterClrMapping/>
  </p:clrMapOvr>
  <p:transition spd="slow" advTm="0">
    <p:rand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389-88B9-452C-AC5C-7C14F67F8AAE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8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AA7CF-97DA-4D90-9F53-B365A351CA0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9938134"/>
      </p:ext>
    </p:extLst>
  </p:cSld>
  <p:clrMapOvr>
    <a:masterClrMapping/>
  </p:clrMapOvr>
  <p:transition spd="slow" advTm="0"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0904B-B195-4CB0-95FD-F1CA101F7E3D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4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4A574-F368-400F-A921-5689EEBA245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4941927"/>
      </p:ext>
    </p:extLst>
  </p:cSld>
  <p:clrMapOvr>
    <a:masterClrMapping/>
  </p:clrMapOvr>
  <p:transition spd="slow" advTm="0"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9CA63-E5E9-48AF-B6C7-8C26D9A21E67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080DF-5E6E-4979-9883-21049F60761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122999"/>
      </p:ext>
    </p:extLst>
  </p:cSld>
  <p:clrMapOvr>
    <a:masterClrMapping/>
  </p:clrMapOvr>
  <p:transition spd="slow" advTm="0"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7B30D-5606-40B9-8CD4-4B14552ACE6E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95713-A40E-4E7B-85F4-7248F8A5312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897071"/>
      </p:ext>
    </p:extLst>
  </p:cSld>
  <p:clrMapOvr>
    <a:masterClrMapping/>
  </p:clrMapOvr>
  <p:transition spd="slow" advTm="0"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1FBED-4F37-40D2-A96F-26329F73F99F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A77FD-93ED-407D-AAB6-E30BB5586FA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1081121"/>
      </p:ext>
    </p:extLst>
  </p:cSld>
  <p:clrMapOvr>
    <a:masterClrMapping/>
  </p:clrMapOvr>
  <p:transition spd="slow" advTm="0"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3960B-6869-4928-89F4-3772136ABB98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19189-D9F4-46BD-8AD3-212C52773E7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177322"/>
      </p:ext>
    </p:extLst>
  </p:cSld>
  <p:clrMapOvr>
    <a:masterClrMapping/>
  </p:clrMapOvr>
  <p:transition spd="slow" advTm="0"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날짜 개체 틀 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02AC1-E577-455E-8976-236F2450B37A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97E2A-EDD1-497C-96A0-B3E72037028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6610672"/>
      </p:ext>
    </p:extLst>
  </p:cSld>
  <p:clrMapOvr>
    <a:masterClrMapping/>
  </p:clrMapOvr>
  <p:transition spd="slow" advTm="0"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50783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842459"/>
      </p:ext>
    </p:extLst>
  </p:cSld>
  <p:clrMapOvr>
    <a:masterClrMapping/>
  </p:clrMapOvr>
  <p:transition spd="slow" advTm="0"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485708"/>
      </p:ext>
    </p:extLst>
  </p:cSld>
  <p:clrMapOvr>
    <a:masterClrMapping/>
  </p:clrMapOvr>
  <p:transition spd="slow" advTm="0"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553998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069794408"/>
      </p:ext>
    </p:extLst>
  </p:cSld>
  <p:clrMapOvr>
    <a:masterClrMapping/>
  </p:clrMapOvr>
  <p:transition spd="slow" advTm="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3B41C-3B0D-43EA-86CD-216B7058082D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7953D-E7D4-4E2F-9AB1-C33A031806A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32172"/>
      </p:ext>
    </p:extLst>
  </p:cSld>
  <p:clrMapOvr>
    <a:masterClrMapping/>
  </p:clrMapOvr>
  <p:transition spd="slow" advTm="0">
    <p:rand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158556"/>
      </p:ext>
    </p:extLst>
  </p:cSld>
  <p:clrMapOvr>
    <a:masterClrMapping/>
  </p:clrMapOvr>
  <p:transition spd="slow" advTm="0"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9267150"/>
      </p:ext>
    </p:extLst>
  </p:cSld>
  <p:clrMapOvr>
    <a:masterClrMapping/>
  </p:clrMapOvr>
  <p:transition spd="slow" advTm="0"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1655007"/>
      </p:ext>
    </p:extLst>
  </p:cSld>
  <p:clrMapOvr>
    <a:masterClrMapping/>
  </p:clrMapOvr>
  <p:transition spd="slow" advTm="0"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305857"/>
      </p:ext>
    </p:extLst>
  </p:cSld>
  <p:clrMapOvr>
    <a:masterClrMapping/>
  </p:clrMapOvr>
  <p:transition spd="slow" advTm="0"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1111935"/>
            <a:ext cx="3008313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8918408"/>
      </p:ext>
    </p:extLst>
  </p:cSld>
  <p:clrMapOvr>
    <a:masterClrMapping/>
  </p:clrMapOvr>
  <p:transition spd="slow" advTm="0"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5044173"/>
            <a:ext cx="5486400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503760925"/>
      </p:ext>
    </p:extLst>
  </p:cSld>
  <p:clrMapOvr>
    <a:masterClrMapping/>
  </p:clrMapOvr>
  <p:transition spd="slow" advTm="0"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9791132"/>
      </p:ext>
    </p:extLst>
  </p:cSld>
  <p:clrMapOvr>
    <a:masterClrMapping/>
  </p:clrMapOvr>
  <p:transition spd="slow" advTm="0"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086636" y="274640"/>
            <a:ext cx="600164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796073"/>
      </p:ext>
    </p:extLst>
  </p:cSld>
  <p:clrMapOvr>
    <a:masterClrMapping/>
  </p:clrMapOvr>
  <p:transition spd="slow" advTm="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83653-4773-441A-BB2C-3E5AA146D758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A2477-7FA4-469F-8BC6-C3A3091AA5D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348017"/>
      </p:ext>
    </p:extLst>
  </p:cSld>
  <p:clrMapOvr>
    <a:masterClrMapping/>
  </p:clrMapOvr>
  <p:transition spd="slow" advTm="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1111935"/>
            <a:ext cx="3008313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6E827-B02F-4D2A-84AE-7FD92F9AA637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8B79-BF4E-4766-9AE5-860CADCD18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6314028"/>
      </p:ext>
    </p:extLst>
  </p:cSld>
  <p:clrMapOvr>
    <a:masterClrMapping/>
  </p:clrMapOvr>
  <p:transition spd="slow" advTm="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5044173"/>
            <a:ext cx="5486400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날짜 개체 틀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83530-672F-42C9-80A5-14A951332DE0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CB222-D0EC-4E31-890F-D82E9B307F3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356738"/>
      </p:ext>
    </p:extLst>
  </p:cSld>
  <p:clrMapOvr>
    <a:masterClrMapping/>
  </p:clrMapOvr>
  <p:transition spd="slow" advTm="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10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5" Type="http://schemas.openxmlformats.org/officeDocument/2006/relationships/image" Target="../media/image14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13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.png"/><Relationship Id="rId23" Type="http://schemas.openxmlformats.org/officeDocument/2006/relationships/image" Target="../media/image12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Relationship Id="rId22" Type="http://schemas.openxmlformats.org/officeDocument/2006/relationships/image" Target="../media/image1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6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텍스트 개체 틀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zh-CN" smtClean="0"/>
              <a:t>마스터 텍스트 스타일을 편집합니다</a:t>
            </a:r>
          </a:p>
          <a:p>
            <a:pPr lvl="1"/>
            <a:r>
              <a:rPr lang="ko-KR" altLang="zh-CN" smtClean="0"/>
              <a:t>둘째 수준</a:t>
            </a:r>
          </a:p>
          <a:p>
            <a:pPr lvl="2"/>
            <a:r>
              <a:rPr lang="ko-KR" altLang="zh-CN" smtClean="0"/>
              <a:t>셋째 수준</a:t>
            </a:r>
          </a:p>
          <a:p>
            <a:pPr lvl="3"/>
            <a:r>
              <a:rPr lang="ko-KR" altLang="zh-CN" smtClean="0"/>
              <a:t>넷째 수준</a:t>
            </a:r>
          </a:p>
          <a:p>
            <a:pPr lvl="4"/>
            <a:r>
              <a:rPr lang="ko-KR" altLang="zh-CN" smtClean="0"/>
              <a:t>다섯째 수준</a:t>
            </a:r>
          </a:p>
        </p:txBody>
      </p:sp>
      <p:sp>
        <p:nvSpPr>
          <p:cNvPr id="1027" name="날짜 개체 틀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latinLnBrk="1" hangingPunct="1">
              <a:buFont typeface="Arial" panose="020B0604020202020204" pitchFamily="34" charset="0"/>
              <a:buNone/>
              <a:defRPr sz="9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2975D04-CCCD-484F-9EC6-D5985F85FBCC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1028" name="바닥글 개체 틀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1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latinLnBrk="1" hangingPunct="1">
              <a:buFont typeface="Arial" panose="020B0604020202020204" pitchFamily="34" charset="0"/>
              <a:buNone/>
              <a:defRPr sz="9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29" name="슬라이드 번호 개체 틀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buFont typeface="Arial" panose="020B0604020202020204" pitchFamily="34" charset="0"/>
              <a:buNone/>
              <a:defRPr sz="900">
                <a:solidFill>
                  <a:srgbClr val="898989"/>
                </a:solidFill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C064BEF-4712-46E7-887D-3F3BB0343E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1030" name="제목 개체 틀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ko-KR" altLang="zh-CN" dirty="0" smtClean="0"/>
              <a:t>마스터 제목 스타일 편집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slow" advTm="0">
    <p:random/>
  </p:transition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DotumChe" panose="020B0609000101010101" pitchFamily="49" charset="-127"/>
          <a:ea typeface="DotumChe" panose="020B0609000101010101" pitchFamily="49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5pPr>
      <a:lvl6pPr marL="3429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6pPr>
      <a:lvl7pPr marL="6858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7pPr>
      <a:lvl8pPr marL="10287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8pPr>
      <a:lvl9pPr marL="13716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9pPr>
    </p:titleStyle>
    <p:bodyStyle>
      <a:lvl1pPr marL="257175" indent="-257175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 spd="slow" advTm="0">
    <p:random/>
  </p:transition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5pPr>
      <a:lvl6pPr marL="342900" algn="ctr" rtl="0" fontAlgn="base" latinLnBrk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6pPr>
      <a:lvl7pPr marL="685800" algn="ctr" rtl="0" fontAlgn="base" latinLnBrk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7pPr>
      <a:lvl8pPr marL="1028700" algn="ctr" rtl="0" fontAlgn="base" latinLnBrk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8pPr>
      <a:lvl9pPr marL="1371600" algn="ctr" rtl="0" fontAlgn="base" latinLnBrk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9pPr>
    </p:titleStyle>
    <p:bodyStyle>
      <a:lvl1pPr marL="257175" indent="-257175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6" descr="배경바닥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9"/>
          <a:stretch>
            <a:fillRect/>
          </a:stretch>
        </p:blipFill>
        <p:spPr bwMode="auto">
          <a:xfrm>
            <a:off x="0" y="5373688"/>
            <a:ext cx="914400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그림 7" descr="집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50" b="4851"/>
          <a:stretch>
            <a:fillRect/>
          </a:stretch>
        </p:blipFill>
        <p:spPr bwMode="auto">
          <a:xfrm>
            <a:off x="0" y="4941889"/>
            <a:ext cx="9144000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그림 8" descr="새싹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01"/>
          <a:stretch>
            <a:fillRect/>
          </a:stretch>
        </p:blipFill>
        <p:spPr bwMode="auto">
          <a:xfrm>
            <a:off x="0" y="5445126"/>
            <a:ext cx="91440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그림 9" descr="작은나무가지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59450" r="73625" b="4851"/>
          <a:stretch>
            <a:fillRect/>
          </a:stretch>
        </p:blipFill>
        <p:spPr bwMode="auto">
          <a:xfrm>
            <a:off x="395287" y="4076701"/>
            <a:ext cx="2015729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그림 10" descr="하트1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69949" r="71262" b="13251"/>
          <a:stretch>
            <a:fillRect/>
          </a:stretch>
        </p:blipFill>
        <p:spPr bwMode="auto">
          <a:xfrm>
            <a:off x="539354" y="4797426"/>
            <a:ext cx="2088356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그림 11" descr="하트2.png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56300" r="76775" b="18500"/>
          <a:stretch>
            <a:fillRect/>
          </a:stretch>
        </p:blipFill>
        <p:spPr bwMode="auto">
          <a:xfrm>
            <a:off x="1115616" y="3860800"/>
            <a:ext cx="1008459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그림 12" descr="하트3.png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01" r="70474" b="13251"/>
          <a:stretch>
            <a:fillRect/>
          </a:stretch>
        </p:blipFill>
        <p:spPr bwMode="auto">
          <a:xfrm>
            <a:off x="0" y="4292600"/>
            <a:ext cx="2700338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그림 13" descr="하트4.png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56300" r="83862" b="22701"/>
          <a:stretch>
            <a:fillRect/>
          </a:stretch>
        </p:blipFill>
        <p:spPr bwMode="auto">
          <a:xfrm>
            <a:off x="395287" y="3860801"/>
            <a:ext cx="1081088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그림 14" descr="큰나무가지.png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35300" r="4326" b="6950"/>
          <a:stretch>
            <a:fillRect/>
          </a:stretch>
        </p:blipFill>
        <p:spPr bwMode="auto">
          <a:xfrm>
            <a:off x="5292329" y="2420938"/>
            <a:ext cx="3456384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그림 15" descr="큰하트1.png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24" t="52100" b="25850"/>
          <a:stretch>
            <a:fillRect/>
          </a:stretch>
        </p:blipFill>
        <p:spPr bwMode="auto">
          <a:xfrm>
            <a:off x="5580460" y="3573463"/>
            <a:ext cx="356354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그림 16" descr="큰하트2.png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36" t="28999" r="11414" b="34250"/>
          <a:stretch>
            <a:fillRect/>
          </a:stretch>
        </p:blipFill>
        <p:spPr bwMode="auto">
          <a:xfrm>
            <a:off x="6659166" y="1989138"/>
            <a:ext cx="1441847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그림 17" descr="큰하트3.png"/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7" t="38451" b="27950"/>
          <a:stretch>
            <a:fillRect/>
          </a:stretch>
        </p:blipFill>
        <p:spPr bwMode="auto">
          <a:xfrm>
            <a:off x="4643437" y="2636838"/>
            <a:ext cx="4500563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그림 18" descr="큰하트4.png"/>
          <p:cNvPicPr>
            <a:picLocks noChangeAspect="1" noChangeArrowheads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50" t="31100" r="22438" b="41600"/>
          <a:stretch>
            <a:fillRect/>
          </a:stretch>
        </p:blipFill>
        <p:spPr bwMode="auto">
          <a:xfrm>
            <a:off x="5435204" y="2133601"/>
            <a:ext cx="165735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3" name="제목 개체 틀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ko-KR" altLang="zh-CN" dirty="0" smtClean="0"/>
              <a:t>마스터 제목 스타일 편집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 spd="slow" advTm="0">
    <p:random/>
  </p:transition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DotumChe" panose="020B0609000101010101" pitchFamily="49" charset="-127"/>
          <a:ea typeface="DotumChe" panose="020B0609000101010101" pitchFamily="49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5pPr>
      <a:lvl6pPr marL="3429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6pPr>
      <a:lvl7pPr marL="6858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7pPr>
      <a:lvl8pPr marL="10287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8pPr>
      <a:lvl9pPr marL="13716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9pPr>
    </p:titleStyle>
    <p:bodyStyle>
      <a:lvl1pPr marL="257175" indent="-257175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6" descr="속지배경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" b="75200"/>
          <a:stretch>
            <a:fillRect/>
          </a:stretch>
        </p:blipFill>
        <p:spPr bwMode="auto">
          <a:xfrm>
            <a:off x="0" y="188913"/>
            <a:ext cx="9144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그림 7" descr="속지나무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7" b="81500"/>
          <a:stretch>
            <a:fillRect/>
          </a:stretch>
        </p:blipFill>
        <p:spPr bwMode="auto">
          <a:xfrm>
            <a:off x="7811691" y="1"/>
            <a:ext cx="1332309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텍스트 개체 틀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zh-CN" smtClean="0"/>
              <a:t>마스터 텍스트 스타일을 편집합니다</a:t>
            </a:r>
          </a:p>
          <a:p>
            <a:pPr lvl="1"/>
            <a:r>
              <a:rPr lang="ko-KR" altLang="zh-CN" smtClean="0"/>
              <a:t>둘째 수준</a:t>
            </a:r>
          </a:p>
          <a:p>
            <a:pPr lvl="2"/>
            <a:r>
              <a:rPr lang="ko-KR" altLang="zh-CN" smtClean="0"/>
              <a:t>셋째 수준</a:t>
            </a:r>
          </a:p>
          <a:p>
            <a:pPr lvl="3"/>
            <a:r>
              <a:rPr lang="ko-KR" altLang="zh-CN" smtClean="0"/>
              <a:t>넷째 수준</a:t>
            </a:r>
          </a:p>
          <a:p>
            <a:pPr lvl="4"/>
            <a:r>
              <a:rPr lang="ko-KR" altLang="zh-CN" smtClean="0"/>
              <a:t>다섯째 수준</a:t>
            </a:r>
          </a:p>
        </p:txBody>
      </p:sp>
      <p:sp>
        <p:nvSpPr>
          <p:cNvPr id="5125" name="제목 개체 틀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ko-KR" altLang="zh-CN" dirty="0" smtClean="0"/>
              <a:t>마스터 제목 스타일 편집</a:t>
            </a:r>
          </a:p>
        </p:txBody>
      </p:sp>
      <p:sp>
        <p:nvSpPr>
          <p:cNvPr id="6150" name="날짜 개체 틀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latinLnBrk="1" hangingPunct="1">
              <a:buFont typeface="Arial" panose="020B0604020202020204" pitchFamily="34" charset="0"/>
              <a:buNone/>
              <a:defRPr sz="9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6A8AF48-4D74-4905-AE51-D3E07BD1B2B8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6151" name="바닥글 개체 틀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1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latinLnBrk="1" hangingPunct="1">
              <a:buFont typeface="Arial" panose="020B0604020202020204" pitchFamily="34" charset="0"/>
              <a:buNone/>
              <a:defRPr sz="9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152" name="슬라이드 번호 개체 틀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4175" y="6415089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51304BE8-0E32-43DC-B230-916C4DC20DE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88" r:id="rId12"/>
  </p:sldLayoutIdLst>
  <p:transition spd="slow" advTm="0">
    <p:random/>
  </p:transition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DotumChe" panose="020B0609000101010101" pitchFamily="49" charset="-127"/>
          <a:ea typeface="DotumChe" panose="020B0609000101010101" pitchFamily="49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5pPr>
      <a:lvl6pPr marL="3429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6pPr>
      <a:lvl7pPr marL="6858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7pPr>
      <a:lvl8pPr marL="10287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8pPr>
      <a:lvl9pPr marL="13716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9pPr>
    </p:titleStyle>
    <p:bodyStyle>
      <a:lvl1pPr marL="257175" indent="-257175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날짜 개체 틀 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buFont typeface="Arial" panose="020B0604020202020204" pitchFamily="34" charset="0"/>
              <a:buNone/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3EF4B00-5856-478C-A043-97793B43F941}" type="datetime1">
              <a:rPr lang="ko-KR" altLang="en-US"/>
              <a:pPr>
                <a:defRPr/>
              </a:pPr>
              <a:t>2019-01-03</a:t>
            </a:fld>
            <a:endParaRPr lang="ko-KR" altLang="en-US"/>
          </a:p>
        </p:txBody>
      </p:sp>
      <p:sp>
        <p:nvSpPr>
          <p:cNvPr id="8195" name="바닥글 개체 틀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1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buFont typeface="Arial" panose="020B0604020202020204" pitchFamily="34" charset="0"/>
              <a:buNone/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196" name="슬라이드 번호 개체 틀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buFont typeface="Arial" panose="020B0604020202020204" pitchFamily="34" charset="0"/>
              <a:buNone/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BF55716D-5980-4960-BF45-022DB690B4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 spd="slow" advTm="0">
    <p:random/>
  </p:transition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5pPr>
      <a:lvl6pPr marL="342900" algn="ctr" rtl="0" fontAlgn="base" latinLnBrk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6pPr>
      <a:lvl7pPr marL="685800" algn="ctr" rtl="0" fontAlgn="base" latinLnBrk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7pPr>
      <a:lvl8pPr marL="1028700" algn="ctr" rtl="0" fontAlgn="base" latinLnBrk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8pPr>
      <a:lvl9pPr marL="1371600" algn="ctr" rtl="0" fontAlgn="base" latinLnBrk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Malgun Gothic" pitchFamily="34" charset="-127"/>
          <a:ea typeface="Malgun Gothic" pitchFamily="34" charset="-127"/>
        </a:defRPr>
      </a:lvl9pPr>
    </p:titleStyle>
    <p:bodyStyle>
      <a:lvl1pPr marL="257175" indent="-257175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 noChangeAspect="1"/>
          </p:cNvGrpSpPr>
          <p:nvPr userDrawn="1"/>
        </p:nvGrpSpPr>
        <p:grpSpPr bwMode="auto">
          <a:xfrm>
            <a:off x="0" y="5445126"/>
            <a:ext cx="9144000" cy="1412875"/>
            <a:chOff x="0" y="0"/>
            <a:chExt cx="9144000" cy="1412776"/>
          </a:xfrm>
        </p:grpSpPr>
        <p:pic>
          <p:nvPicPr>
            <p:cNvPr id="4105" name="그림 7" descr="컨텐츠배경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401"/>
            <a:stretch>
              <a:fillRect/>
            </a:stretch>
          </p:blipFill>
          <p:spPr bwMode="auto">
            <a:xfrm>
              <a:off x="0" y="0"/>
              <a:ext cx="9144000" cy="1412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6" name="그림 8" descr="컨텐츠새싹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01" t="80450"/>
            <a:stretch>
              <a:fillRect/>
            </a:stretch>
          </p:blipFill>
          <p:spPr bwMode="auto">
            <a:xfrm>
              <a:off x="0" y="72008"/>
              <a:ext cx="8028384" cy="134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099" name="그림 9" descr="분홍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5350" b="5901"/>
          <a:stretch>
            <a:fillRect/>
          </a:stretch>
        </p:blipFill>
        <p:spPr bwMode="auto">
          <a:xfrm>
            <a:off x="323850" y="3429001"/>
            <a:ext cx="2195513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그림 10" descr="컨텐츠나무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0" r="51575" b="6950"/>
          <a:stretch>
            <a:fillRect/>
          </a:stretch>
        </p:blipFill>
        <p:spPr bwMode="auto">
          <a:xfrm>
            <a:off x="5580460" y="2808288"/>
            <a:ext cx="327660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그림 11" descr="작은하트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3" t="17450" r="69687" b="71001"/>
          <a:stretch>
            <a:fillRect/>
          </a:stretch>
        </p:blipFill>
        <p:spPr bwMode="auto">
          <a:xfrm>
            <a:off x="7704535" y="1773238"/>
            <a:ext cx="86320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그림 12" descr="작은하트하트.png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16400" r="78349" b="74150"/>
          <a:stretch>
            <a:fillRect/>
          </a:stretch>
        </p:blipFill>
        <p:spPr bwMode="auto">
          <a:xfrm>
            <a:off x="7272338" y="1557338"/>
            <a:ext cx="50363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텍스트 개체 틀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zh-CN" smtClean="0"/>
              <a:t>마스터 텍스트 스타일을 편집합니다</a:t>
            </a:r>
          </a:p>
          <a:p>
            <a:pPr lvl="1"/>
            <a:r>
              <a:rPr lang="ko-KR" altLang="zh-CN" smtClean="0"/>
              <a:t>둘째 수준</a:t>
            </a:r>
          </a:p>
          <a:p>
            <a:pPr lvl="2"/>
            <a:r>
              <a:rPr lang="ko-KR" altLang="zh-CN" smtClean="0"/>
              <a:t>셋째 수준</a:t>
            </a:r>
          </a:p>
          <a:p>
            <a:pPr lvl="3"/>
            <a:r>
              <a:rPr lang="ko-KR" altLang="zh-CN" smtClean="0"/>
              <a:t>넷째 수준</a:t>
            </a:r>
          </a:p>
          <a:p>
            <a:pPr lvl="4"/>
            <a:r>
              <a:rPr lang="ko-KR" altLang="zh-CN" smtClean="0"/>
              <a:t>다섯째 수준</a:t>
            </a:r>
          </a:p>
        </p:txBody>
      </p:sp>
      <p:sp>
        <p:nvSpPr>
          <p:cNvPr id="4104" name="제목 개체 틀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ko-KR" altLang="zh-CN" dirty="0" smtClean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32759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ransition spd="slow" advTm="0">
    <p:random/>
  </p:transition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DotumChe" panose="020B0609000101010101" pitchFamily="49" charset="-127"/>
          <a:ea typeface="DotumChe" panose="020B0609000101010101" pitchFamily="49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5pPr>
      <a:lvl6pPr marL="3429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6pPr>
      <a:lvl7pPr marL="6858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7pPr>
      <a:lvl8pPr marL="10287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8pPr>
      <a:lvl9pPr marL="1371600" algn="l" rtl="0" fontAlgn="base" latinLnBrk="1">
        <a:spcBef>
          <a:spcPct val="0"/>
        </a:spcBef>
        <a:spcAft>
          <a:spcPct val="0"/>
        </a:spcAft>
        <a:defRPr sz="2700">
          <a:solidFill>
            <a:srgbClr val="7F7F7F"/>
          </a:solidFill>
          <a:latin typeface="HY견고딕" pitchFamily="2" charset="-127"/>
          <a:ea typeface="HY견고딕" pitchFamily="2" charset="-127"/>
        </a:defRPr>
      </a:lvl9pPr>
    </p:titleStyle>
    <p:bodyStyle>
      <a:lvl1pPr marL="257175" indent="-257175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203.72.44.243/ntpctech/index.as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.ntpc.edu.tw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694135" y="2408635"/>
            <a:ext cx="1742785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TW" altLang="en-US" sz="405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輔導處</a:t>
            </a:r>
            <a:endParaRPr lang="zh-CN" altLang="en-US" sz="4050" dirty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>
            <a:cxnSpLocks noChangeShapeType="1"/>
          </p:cNvCxnSpPr>
          <p:nvPr/>
        </p:nvCxnSpPr>
        <p:spPr bwMode="auto">
          <a:xfrm>
            <a:off x="977504" y="3101579"/>
            <a:ext cx="3726656" cy="0"/>
          </a:xfrm>
          <a:prstGeom prst="line">
            <a:avLst/>
          </a:prstGeom>
          <a:noFill/>
          <a:ln w="9525" algn="ctr">
            <a:solidFill>
              <a:srgbClr val="92D050"/>
            </a:solidFill>
            <a:round/>
            <a:headEnd/>
            <a:tailEnd/>
          </a:ln>
        </p:spPr>
      </p:cxn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723471" y="3158729"/>
            <a:ext cx="24689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TW" altLang="en-US" sz="24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導師會報</a:t>
            </a:r>
            <a:r>
              <a:rPr lang="en-US" altLang="zh-TW" sz="24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108.1.4</a:t>
            </a:r>
            <a:endParaRPr lang="zh-CN" altLang="en-US" sz="2400" dirty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8539" y="1700808"/>
            <a:ext cx="8998917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1/2</a:t>
            </a:r>
            <a:r>
              <a:rPr lang="zh-TW" alt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4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1/8</a:t>
            </a:r>
            <a:r>
              <a:rPr lang="zh-TW" alt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技藝競賽</a:t>
            </a:r>
            <a:r>
              <a:rPr lang="zh-TW" altLang="en-US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</a:t>
            </a:r>
            <a:r>
              <a:rPr lang="en-US" altLang="zh-TW" sz="1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http://203.72.44.243/</a:t>
            </a:r>
            <a:r>
              <a:rPr lang="en-US" altLang="zh-TW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ntpctech</a:t>
            </a:r>
            <a:r>
              <a:rPr lang="en-US" altLang="zh-TW" sz="16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/</a:t>
            </a:r>
            <a:r>
              <a:rPr lang="en-US" altLang="zh-TW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index.asp</a:t>
            </a:r>
            <a:r>
              <a:rPr lang="en-US" altLang="zh-TW" sz="16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)</a:t>
            </a:r>
            <a:endParaRPr lang="en-US" altLang="zh-TW" sz="3599" dirty="0">
              <a:solidFill>
                <a:prstClr val="black">
                  <a:lumMod val="95000"/>
                  <a:lumOff val="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defTabSz="914217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本校共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zh-TW" alt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學生參加比賽，感謝合作</a:t>
            </a:r>
            <a:r>
              <a:rPr lang="zh-TW" altLang="en-US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</a:t>
            </a:r>
            <a:r>
              <a:rPr lang="zh-TW" alt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</a:t>
            </a:r>
            <a:r>
              <a:rPr lang="zh-TW" altLang="en-US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zh-TW" alt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參加</a:t>
            </a:r>
            <a:r>
              <a:rPr lang="zh-TW" altLang="en-US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比賽</a:t>
            </a:r>
            <a:endParaRPr lang="en-US" altLang="zh-TW" sz="2400" dirty="0">
              <a:solidFill>
                <a:prstClr val="black">
                  <a:lumMod val="95000"/>
                  <a:lumOff val="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l="-1" t="-2" r="215" b="1"/>
          <a:stretch/>
        </p:blipFill>
        <p:spPr>
          <a:xfrm>
            <a:off x="116417" y="2996952"/>
            <a:ext cx="9063160" cy="2951677"/>
          </a:xfrm>
          <a:prstGeom prst="rect">
            <a:avLst/>
          </a:prstGeom>
        </p:spPr>
      </p:pic>
      <p:grpSp>
        <p:nvGrpSpPr>
          <p:cNvPr id="5" name="组合 15"/>
          <p:cNvGrpSpPr>
            <a:grpSpLocks/>
          </p:cNvGrpSpPr>
          <p:nvPr/>
        </p:nvGrpSpPr>
        <p:grpSpPr bwMode="auto">
          <a:xfrm>
            <a:off x="-324544" y="188640"/>
            <a:ext cx="4680519" cy="648072"/>
            <a:chOff x="6277565" y="1248110"/>
            <a:chExt cx="5276205" cy="606624"/>
          </a:xfrm>
        </p:grpSpPr>
        <p:sp>
          <p:nvSpPr>
            <p:cNvPr id="7" name="圆角矩形 2"/>
            <p:cNvSpPr/>
            <p:nvPr/>
          </p:nvSpPr>
          <p:spPr>
            <a:xfrm>
              <a:off x="6277565" y="1248110"/>
              <a:ext cx="527620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文本框 13"/>
            <p:cNvSpPr txBox="1">
              <a:spLocks noChangeArrowheads="1"/>
            </p:cNvSpPr>
            <p:nvPr/>
          </p:nvSpPr>
          <p:spPr bwMode="auto">
            <a:xfrm>
              <a:off x="6995454" y="1307358"/>
              <a:ext cx="3446340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atinLnBrk="1">
                <a:defRPr/>
              </a:pPr>
              <a:r>
                <a:rPr lang="zh-TW" altLang="en-US" sz="3200" dirty="0" smtClean="0">
                  <a:solidFill>
                    <a:srgbClr val="7F7F7F"/>
                  </a:solidFill>
                  <a:latin typeface="Malgun Gothic"/>
                  <a:ea typeface="文鼎粗圓" pitchFamily="49" charset="-120"/>
                </a:rPr>
                <a:t>新北市技藝競賽</a:t>
              </a:r>
              <a:endParaRPr lang="zh-TW" altLang="en-US" sz="3200" dirty="0">
                <a:solidFill>
                  <a:srgbClr val="7F7F7F"/>
                </a:solidFill>
                <a:latin typeface="Malgun Gothic"/>
                <a:ea typeface="文鼎粗圓" pitchFamily="49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0297061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4511" y="1172976"/>
            <a:ext cx="8710952" cy="5423643"/>
          </a:xfrm>
        </p:spPr>
        <p:txBody>
          <a:bodyPr>
            <a:normAutofit/>
          </a:bodyPr>
          <a:lstStyle/>
          <a:p>
            <a:r>
              <a:rPr lang="en-US" altLang="zh-TW" sz="2600" kern="100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檢核生涯輔導紀錄手冊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九年級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399970" lvl="1" indent="0">
              <a:spcBef>
                <a:spcPct val="0"/>
              </a:spcBef>
              <a:buClr>
                <a:srgbClr val="31B6FD"/>
              </a:buClr>
              <a:buSzPct val="100000"/>
              <a:buNone/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四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檢核生涯輔導紀錄手冊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八年級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399970" lvl="1" indent="0">
              <a:spcBef>
                <a:spcPct val="0"/>
              </a:spcBef>
              <a:buClr>
                <a:srgbClr val="31B6FD"/>
              </a:buClr>
              <a:buSzPct val="100000"/>
              <a:buNone/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五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檢核生涯輔導紀錄手冊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七年級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r>
              <a:rPr lang="zh-TW" altLang="en-US" sz="26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手冊第</a:t>
            </a:r>
            <a:r>
              <a:rPr lang="en-US" altLang="zh-TW" sz="26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21</a:t>
            </a:r>
            <a:r>
              <a:rPr lang="zh-TW" altLang="en-US" sz="26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頁生涯輔導</a:t>
            </a:r>
            <a:r>
              <a:rPr lang="zh-TW" altLang="en-US" sz="26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紀錄</a:t>
            </a:r>
            <a:r>
              <a:rPr lang="zh-TW" altLang="en-US" sz="26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，每</a:t>
            </a:r>
            <a:r>
              <a:rPr lang="zh-TW" altLang="en-US" sz="26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位學生</a:t>
            </a:r>
            <a:r>
              <a:rPr lang="zh-TW" altLang="en-US" sz="2600" u="sng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每</a:t>
            </a:r>
            <a:r>
              <a:rPr lang="zh-TW" altLang="en-US" sz="2600" u="sng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學年</a:t>
            </a:r>
            <a:r>
              <a:rPr lang="zh-TW" altLang="en-US" sz="26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導師</a:t>
            </a:r>
            <a:r>
              <a:rPr lang="zh-TW" altLang="en-US" sz="26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及輔導教師至少需各紀錄</a:t>
            </a:r>
            <a:r>
              <a:rPr lang="en-US" altLang="zh-TW" sz="26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</a:t>
            </a:r>
            <a:r>
              <a:rPr lang="zh-TW" altLang="en-US" sz="26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筆</a:t>
            </a:r>
            <a:endParaRPr lang="en-US" altLang="zh-TW" sz="2600" kern="1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879934" lvl="1" indent="-514247">
              <a:buClr>
                <a:srgbClr val="FE8637"/>
              </a:buClr>
              <a:buFont typeface="Wingdings" panose="05000000000000000000" pitchFamily="2" charset="2"/>
              <a:buChar char="n"/>
            </a:pP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輔導紀錄以摘要處理，並以與生涯輔導相關的評估、分析、建議為主要</a:t>
            </a:r>
            <a:r>
              <a:rPr lang="zh-TW" altLang="en-US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內容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9934" lvl="1" indent="-514247">
              <a:buClr>
                <a:srgbClr val="FE8637"/>
              </a:buClr>
              <a:buFont typeface="Wingdings" panose="05000000000000000000" pitchFamily="2" charset="2"/>
              <a:buChar char="n"/>
            </a:pP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生涯輔導紀錄可放入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表，但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表內容不一定可放入生涯輔導</a:t>
            </a:r>
            <a:r>
              <a:rPr lang="zh-TW" altLang="en-US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紀錄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algn="l"/>
            <a:endParaRPr lang="en-US" altLang="zh-TW" kern="100" dirty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08537" y="0"/>
            <a:ext cx="8227695" cy="1143000"/>
          </a:xfrm>
          <a:prstGeom prst="rect">
            <a:avLst/>
          </a:prstGeom>
        </p:spPr>
        <p:txBody>
          <a:bodyPr vert="horz" lIns="91419" tIns="45709" rIns="91419" bIns="4570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217" fontAlgn="auto">
              <a:spcAft>
                <a:spcPts val="0"/>
              </a:spcAft>
              <a:defRPr/>
            </a:pPr>
            <a:r>
              <a:rPr lang="zh-TW" altLang="en-US" sz="3199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 </a:t>
            </a:r>
            <a:endParaRPr lang="zh-TW" altLang="en-US" sz="1200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grpSp>
        <p:nvGrpSpPr>
          <p:cNvPr id="6" name="组合 15"/>
          <p:cNvGrpSpPr>
            <a:grpSpLocks/>
          </p:cNvGrpSpPr>
          <p:nvPr/>
        </p:nvGrpSpPr>
        <p:grpSpPr bwMode="auto">
          <a:xfrm>
            <a:off x="-324543" y="185880"/>
            <a:ext cx="4824535" cy="648072"/>
            <a:chOff x="6277565" y="1248110"/>
            <a:chExt cx="7061998" cy="606624"/>
          </a:xfrm>
        </p:grpSpPr>
        <p:sp>
          <p:nvSpPr>
            <p:cNvPr id="7" name="圆角矩形 2"/>
            <p:cNvSpPr/>
            <p:nvPr/>
          </p:nvSpPr>
          <p:spPr>
            <a:xfrm>
              <a:off x="6277565" y="1248110"/>
              <a:ext cx="7061998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文本框 13"/>
            <p:cNvSpPr txBox="1">
              <a:spLocks noChangeArrowheads="1"/>
            </p:cNvSpPr>
            <p:nvPr/>
          </p:nvSpPr>
          <p:spPr bwMode="auto">
            <a:xfrm>
              <a:off x="7012366" y="1307358"/>
              <a:ext cx="5822769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vl="0" latinLnBrk="1">
                <a:defRPr/>
              </a:pPr>
              <a:r>
                <a:rPr lang="zh-TW" altLang="en-US" sz="3200" dirty="0" smtClean="0">
                  <a:solidFill>
                    <a:srgbClr val="7F7F7F"/>
                  </a:solidFill>
                  <a:latin typeface="Malgun Gothic"/>
                  <a:ea typeface="文鼎粗圓" pitchFamily="49" charset="-120"/>
                </a:rPr>
                <a:t>生涯</a:t>
              </a:r>
              <a:r>
                <a:rPr lang="zh-TW" altLang="en-US" sz="3200" dirty="0">
                  <a:solidFill>
                    <a:srgbClr val="7F7F7F"/>
                  </a:solidFill>
                  <a:latin typeface="Malgun Gothic"/>
                  <a:ea typeface="文鼎粗圓" pitchFamily="49" charset="-120"/>
                </a:rPr>
                <a:t>輔導紀錄手冊</a:t>
              </a:r>
              <a:endPara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algun Gothic"/>
                <a:ea typeface="文鼎粗圓" pitchFamily="49" charset="-120"/>
                <a:cs typeface="+mn-cs"/>
              </a:endParaRPr>
            </a:p>
          </p:txBody>
        </p:sp>
      </p:grpSp>
      <p:grpSp>
        <p:nvGrpSpPr>
          <p:cNvPr id="9" name="组合 15"/>
          <p:cNvGrpSpPr>
            <a:grpSpLocks/>
          </p:cNvGrpSpPr>
          <p:nvPr/>
        </p:nvGrpSpPr>
        <p:grpSpPr bwMode="auto">
          <a:xfrm>
            <a:off x="-324543" y="5013176"/>
            <a:ext cx="4824535" cy="648072"/>
            <a:chOff x="6277565" y="1248110"/>
            <a:chExt cx="7061998" cy="606624"/>
          </a:xfrm>
        </p:grpSpPr>
        <p:sp>
          <p:nvSpPr>
            <p:cNvPr id="10" name="圆角矩形 2"/>
            <p:cNvSpPr/>
            <p:nvPr/>
          </p:nvSpPr>
          <p:spPr>
            <a:xfrm>
              <a:off x="6277565" y="1248110"/>
              <a:ext cx="7061998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文本框 13"/>
            <p:cNvSpPr txBox="1">
              <a:spLocks noChangeArrowheads="1"/>
            </p:cNvSpPr>
            <p:nvPr/>
          </p:nvSpPr>
          <p:spPr bwMode="auto">
            <a:xfrm>
              <a:off x="7012366" y="1307358"/>
              <a:ext cx="5822769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vl="0" latinLnBrk="1">
                <a:defRPr/>
              </a:pPr>
              <a:r>
                <a:rPr kumimoji="0" lang="zh-TW" alt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algun Gothic"/>
                  <a:ea typeface="文鼎粗圓" pitchFamily="49" charset="-120"/>
                  <a:cs typeface="+mn-cs"/>
                </a:rPr>
                <a:t>學生輔導紀錄</a:t>
              </a:r>
              <a:r>
                <a:rPr kumimoji="0" lang="en-US" altLang="zh-TW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algun Gothic"/>
                  <a:ea typeface="文鼎粗圓" pitchFamily="49" charset="-120"/>
                  <a:cs typeface="+mn-cs"/>
                </a:rPr>
                <a:t>B</a:t>
              </a:r>
              <a:r>
                <a:rPr kumimoji="0" lang="zh-TW" alt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algun Gothic"/>
                  <a:ea typeface="文鼎粗圓" pitchFamily="49" charset="-120"/>
                  <a:cs typeface="+mn-cs"/>
                </a:rPr>
                <a:t>表</a:t>
              </a:r>
              <a:endPara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algun Gothic"/>
                <a:ea typeface="文鼎粗圓" pitchFamily="49" charset="-120"/>
                <a:cs typeface="+mn-cs"/>
              </a:endParaRPr>
            </a:p>
          </p:txBody>
        </p:sp>
      </p:grpSp>
      <p:sp>
        <p:nvSpPr>
          <p:cNvPr id="15" name="內容版面配置區 2"/>
          <p:cNvSpPr txBox="1">
            <a:spLocks/>
          </p:cNvSpPr>
          <p:nvPr/>
        </p:nvSpPr>
        <p:spPr bwMode="auto">
          <a:xfrm>
            <a:off x="359927" y="5517232"/>
            <a:ext cx="849694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zh-TW" sz="2200" kern="0" dirty="0" smtClean="0">
              <a:latin typeface="文鼎細圓" pitchFamily="49" charset="-120"/>
              <a:ea typeface="文鼎細圓" pitchFamily="49" charset="-120"/>
            </a:endParaRPr>
          </a:p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一學期至少需有一筆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資料，</a:t>
            </a:r>
            <a:r>
              <a:rPr lang="zh-TW" altLang="en-US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請於</a:t>
            </a:r>
            <a:r>
              <a:rPr lang="en-US" altLang="zh-TW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1/18</a:t>
            </a:r>
            <a:r>
              <a:rPr lang="zh-TW" altLang="en-US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完成並送回輔導處</a:t>
            </a:r>
            <a:endParaRPr lang="en-US" altLang="zh-TW" kern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zh-TW" altLang="en-US" kern="0" dirty="0"/>
          </a:p>
        </p:txBody>
      </p:sp>
    </p:spTree>
    <p:extLst>
      <p:ext uri="{BB962C8B-B14F-4D97-AF65-F5344CB8AC3E}">
        <p14:creationId xmlns:p14="http://schemas.microsoft.com/office/powerpoint/2010/main" val="180987643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1"/>
          <p:cNvSpPr txBox="1">
            <a:spLocks/>
          </p:cNvSpPr>
          <p:nvPr/>
        </p:nvSpPr>
        <p:spPr>
          <a:xfrm>
            <a:off x="467543" y="2164505"/>
            <a:ext cx="8455357" cy="1264495"/>
          </a:xfrm>
          <a:prstGeom prst="rect">
            <a:avLst/>
          </a:prstGeom>
        </p:spPr>
        <p:txBody>
          <a:bodyPr/>
          <a:lstStyle>
            <a:lvl1pPr marL="257175" indent="-257175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測：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早上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7:50-9:05</a:t>
            </a:r>
          </a:p>
          <a:p>
            <a:pPr lvl="1" indent="0">
              <a:buFont typeface="Arial" panose="020B0604020202020204" pitchFamily="34" charset="0"/>
              <a:buNone/>
            </a:pPr>
            <a:endParaRPr lang="en-US" altLang="zh-TW" dirty="0" smtClean="0"/>
          </a:p>
        </p:txBody>
      </p:sp>
      <p:grpSp>
        <p:nvGrpSpPr>
          <p:cNvPr id="7" name="组合 15"/>
          <p:cNvGrpSpPr>
            <a:grpSpLocks/>
          </p:cNvGrpSpPr>
          <p:nvPr/>
        </p:nvGrpSpPr>
        <p:grpSpPr bwMode="auto">
          <a:xfrm>
            <a:off x="-324543" y="1268761"/>
            <a:ext cx="4680519" cy="648072"/>
            <a:chOff x="6277565" y="1248110"/>
            <a:chExt cx="5276205" cy="606624"/>
          </a:xfrm>
        </p:grpSpPr>
        <p:sp>
          <p:nvSpPr>
            <p:cNvPr id="8" name="圆角矩形 2"/>
            <p:cNvSpPr/>
            <p:nvPr/>
          </p:nvSpPr>
          <p:spPr>
            <a:xfrm>
              <a:off x="6277565" y="1248110"/>
              <a:ext cx="527620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文本框 13"/>
            <p:cNvSpPr txBox="1">
              <a:spLocks noChangeArrowheads="1"/>
            </p:cNvSpPr>
            <p:nvPr/>
          </p:nvSpPr>
          <p:spPr bwMode="auto">
            <a:xfrm>
              <a:off x="6995454" y="1307358"/>
              <a:ext cx="3908937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atinLnBrk="1">
                <a:defRPr/>
              </a:pPr>
              <a:r>
                <a:rPr lang="zh-TW" altLang="en-US" sz="3200" dirty="0" smtClean="0">
                  <a:solidFill>
                    <a:srgbClr val="7F7F7F"/>
                  </a:solidFill>
                  <a:latin typeface="Malgun Gothic"/>
                  <a:ea typeface="文鼎粗圓" pitchFamily="49" charset="-120"/>
                </a:rPr>
                <a:t>新編多元性向測驗</a:t>
              </a:r>
              <a:endParaRPr lang="zh-TW" altLang="en-US" sz="3200" dirty="0">
                <a:solidFill>
                  <a:srgbClr val="7F7F7F"/>
                </a:solidFill>
                <a:latin typeface="Malgun Gothic"/>
                <a:ea typeface="文鼎粗圓" pitchFamily="49" charset="-120"/>
              </a:endParaRPr>
            </a:p>
          </p:txBody>
        </p:sp>
      </p:grpSp>
      <p:grpSp>
        <p:nvGrpSpPr>
          <p:cNvPr id="13" name="组合 15"/>
          <p:cNvGrpSpPr>
            <a:grpSpLocks/>
          </p:cNvGrpSpPr>
          <p:nvPr/>
        </p:nvGrpSpPr>
        <p:grpSpPr bwMode="auto">
          <a:xfrm>
            <a:off x="-324544" y="4005064"/>
            <a:ext cx="5875041" cy="1077218"/>
            <a:chOff x="6489605" y="1248107"/>
            <a:chExt cx="5276205" cy="1008324"/>
          </a:xfrm>
        </p:grpSpPr>
        <p:sp>
          <p:nvSpPr>
            <p:cNvPr id="14" name="圆角矩形 2"/>
            <p:cNvSpPr/>
            <p:nvPr/>
          </p:nvSpPr>
          <p:spPr>
            <a:xfrm>
              <a:off x="6489605" y="1248108"/>
              <a:ext cx="527620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文本框 13"/>
            <p:cNvSpPr txBox="1">
              <a:spLocks noChangeArrowheads="1"/>
            </p:cNvSpPr>
            <p:nvPr/>
          </p:nvSpPr>
          <p:spPr bwMode="auto">
            <a:xfrm>
              <a:off x="7024334" y="1248107"/>
              <a:ext cx="4269972" cy="100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vl="0" latinLnBrk="1">
                <a:defRPr/>
              </a:pPr>
              <a:r>
                <a:rPr lang="zh-TW" altLang="en-US" sz="3200" dirty="0">
                  <a:solidFill>
                    <a:srgbClr val="7F7F7F"/>
                  </a:solidFill>
                  <a:latin typeface="Malgun Gothic"/>
                  <a:ea typeface="文鼎粗圓" pitchFamily="49" charset="-120"/>
                </a:rPr>
                <a:t>職業試探寒假育樂營活動</a:t>
              </a:r>
            </a:p>
          </p:txBody>
        </p:sp>
      </p:grpSp>
      <p:sp>
        <p:nvSpPr>
          <p:cNvPr id="16" name="矩形 15"/>
          <p:cNvSpPr/>
          <p:nvPr/>
        </p:nvSpPr>
        <p:spPr>
          <a:xfrm>
            <a:off x="179512" y="4869160"/>
            <a:ext cx="8609453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274638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第一階段錄取公布： </a:t>
            </a:r>
            <a:r>
              <a:rPr lang="en-US" altLang="zh-TW" sz="240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108/1/4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57200" lvl="0" indent="-274638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階段報名：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108/1/7(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)-108/1/11(</a:t>
            </a:r>
            <a:r>
              <a:rPr lang="zh-TW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4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274638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報名和查詢網址：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://</a:t>
            </a:r>
            <a:r>
              <a:rPr lang="en-US" altLang="zh-TW" sz="2400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camp.ntpc.edu.tw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/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708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"/>
          <a:stretch/>
        </p:blipFill>
        <p:spPr>
          <a:xfrm>
            <a:off x="6314626" y="0"/>
            <a:ext cx="3213305" cy="224093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8"/>
            <a:ext cx="2991273" cy="224093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3" r="6381"/>
          <a:stretch/>
        </p:blipFill>
        <p:spPr>
          <a:xfrm>
            <a:off x="3030104" y="0"/>
            <a:ext cx="3245691" cy="224093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79512" y="2261682"/>
            <a:ext cx="4392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12.20</a:t>
            </a:r>
            <a:r>
              <a:rPr lang="zh-TW" altLang="en-US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成果展演</a:t>
            </a:r>
            <a:r>
              <a:rPr lang="en-US" altLang="zh-TW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新北市政府</a:t>
            </a:r>
            <a:endParaRPr lang="zh-TW" altLang="en-US" sz="2400" dirty="0"/>
          </a:p>
        </p:txBody>
      </p:sp>
      <p:sp>
        <p:nvSpPr>
          <p:cNvPr id="15" name="矩形 14"/>
          <p:cNvSpPr/>
          <p:nvPr/>
        </p:nvSpPr>
        <p:spPr>
          <a:xfrm>
            <a:off x="1484204" y="4044857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12.27</a:t>
            </a:r>
            <a:r>
              <a:rPr lang="zh-TW" altLang="en-US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七八年級實習音樂會</a:t>
            </a:r>
            <a:r>
              <a:rPr lang="en-US" altLang="zh-TW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 A Cappella</a:t>
            </a:r>
            <a:r>
              <a:rPr lang="zh-TW" altLang="en-US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成果發表</a:t>
            </a:r>
            <a:endParaRPr lang="zh-TW" altLang="en-US" sz="2400" dirty="0"/>
          </a:p>
        </p:txBody>
      </p:sp>
      <p:sp>
        <p:nvSpPr>
          <p:cNvPr id="10" name="文本框 1"/>
          <p:cNvSpPr txBox="1"/>
          <p:nvPr/>
        </p:nvSpPr>
        <p:spPr>
          <a:xfrm>
            <a:off x="179512" y="3048952"/>
            <a:ext cx="3775393" cy="8145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4000" b="1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藝術才能音樂班</a:t>
            </a:r>
            <a:endParaRPr lang="zh-CN" altLang="en-US" sz="495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" y="4509120"/>
            <a:ext cx="2991273" cy="224093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851" y="4509119"/>
            <a:ext cx="2991273" cy="2240936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727" y="4509120"/>
            <a:ext cx="2991273" cy="2240936"/>
          </a:xfrm>
          <a:prstGeom prst="rect">
            <a:avLst/>
          </a:prstGeom>
        </p:spPr>
      </p:pic>
      <p:sp>
        <p:nvSpPr>
          <p:cNvPr id="16" name="文本框 1"/>
          <p:cNvSpPr txBox="1"/>
          <p:nvPr/>
        </p:nvSpPr>
        <p:spPr>
          <a:xfrm>
            <a:off x="6504491" y="2250738"/>
            <a:ext cx="2089033" cy="986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495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特教組</a:t>
            </a:r>
            <a:endParaRPr lang="zh-CN" altLang="en-US" sz="4950" b="1" dirty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8419424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883" y="2147583"/>
            <a:ext cx="3323812" cy="206080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345" y="2147583"/>
            <a:ext cx="3168352" cy="206080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27584" y="4248764"/>
            <a:ext cx="74168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12.22</a:t>
            </a:r>
            <a:r>
              <a:rPr lang="zh-TW" altLang="en-US" sz="2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特教宣導</a:t>
            </a:r>
            <a:r>
              <a:rPr lang="en-US" altLang="zh-TW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呂冠霖老師主講：穿越黑暗的光</a:t>
            </a:r>
            <a:endParaRPr lang="zh-TW" altLang="en-US" sz="2400" dirty="0"/>
          </a:p>
        </p:txBody>
      </p:sp>
      <p:sp>
        <p:nvSpPr>
          <p:cNvPr id="3" name="矩形 2"/>
          <p:cNvSpPr/>
          <p:nvPr/>
        </p:nvSpPr>
        <p:spPr>
          <a:xfrm>
            <a:off x="859209" y="5085184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感謝當天參與的七年級師生</a:t>
            </a:r>
            <a:r>
              <a:rPr lang="en-US" altLang="zh-TW" sz="24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!!</a:t>
            </a:r>
          </a:p>
          <a:p>
            <a:r>
              <a:rPr lang="zh-TW" altLang="en-US" sz="24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感謝</a:t>
            </a:r>
            <a:r>
              <a:rPr lang="zh-TW" altLang="en-US" sz="24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本校呂冠霖老師的分享</a:t>
            </a:r>
            <a:r>
              <a:rPr lang="en-US" altLang="zh-TW" sz="24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!!</a:t>
            </a:r>
            <a:endParaRPr lang="zh-TW" altLang="en-US" sz="2400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505" y="2148695"/>
            <a:ext cx="2880320" cy="20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38619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345942" y="1295997"/>
            <a:ext cx="4322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12.24</a:t>
            </a:r>
            <a:r>
              <a:rPr lang="zh-TW" altLang="en-US" sz="2400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資優生成果發表會</a:t>
            </a:r>
            <a:endParaRPr lang="zh-TW" altLang="en-US" sz="2400" dirty="0"/>
          </a:p>
        </p:txBody>
      </p:sp>
      <p:pic>
        <p:nvPicPr>
          <p:cNvPr id="9" name="內容版面配置區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6472" y="1844824"/>
            <a:ext cx="3725208" cy="279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8"/>
          <a:stretch/>
        </p:blipFill>
        <p:spPr>
          <a:xfrm>
            <a:off x="6652928" y="1840280"/>
            <a:ext cx="2276232" cy="282669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26" y="1840280"/>
            <a:ext cx="2088232" cy="2787438"/>
          </a:xfrm>
          <a:prstGeom prst="rect">
            <a:avLst/>
          </a:prstGeom>
        </p:spPr>
      </p:pic>
      <p:sp>
        <p:nvSpPr>
          <p:cNvPr id="14" name="內容版面配置區 2"/>
          <p:cNvSpPr txBox="1">
            <a:spLocks/>
          </p:cNvSpPr>
          <p:nvPr/>
        </p:nvSpPr>
        <p:spPr>
          <a:xfrm>
            <a:off x="683568" y="4941168"/>
            <a:ext cx="8229600" cy="2549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0" hangingPunct="0">
              <a:spcBef>
                <a:spcPct val="0"/>
              </a:spcBef>
            </a:pPr>
            <a:r>
              <a:rPr lang="zh-TW" altLang="en-US" sz="2400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感謝當天參與的所有師生</a:t>
            </a:r>
            <a:r>
              <a:rPr lang="en-US" altLang="zh-TW" sz="2400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</a:p>
          <a:p>
            <a:pPr algn="l" eaLnBrk="0" hangingPunct="0">
              <a:spcBef>
                <a:spcPct val="0"/>
              </a:spcBef>
            </a:pPr>
            <a:r>
              <a:rPr lang="zh-TW" altLang="en-US" sz="2400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也肯定當天發表的資優生</a:t>
            </a:r>
            <a:r>
              <a:rPr lang="en-US" altLang="zh-TW" sz="2400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</a:p>
          <a:p>
            <a:pPr algn="l" eaLnBrk="0" hangingPunct="0">
              <a:spcBef>
                <a:spcPct val="0"/>
              </a:spcBef>
            </a:pPr>
            <a:r>
              <a:rPr lang="zh-TW" altLang="en-US" sz="2400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謝謝所有指導校內方案的老師辛勞</a:t>
            </a:r>
            <a:r>
              <a:rPr lang="en-US" altLang="zh-TW" sz="2400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endParaRPr lang="zh-TW" altLang="en-US" sz="2400" kern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3019826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62880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感謝總務處協助場地指引</a:t>
            </a:r>
            <a:r>
              <a:rPr lang="en-US" altLang="zh-TW" sz="24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</a:p>
          <a:p>
            <a:pPr lvl="0"/>
            <a:r>
              <a:rPr lang="zh-TW" altLang="en-US" sz="24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感謝家長會的經費贊助</a:t>
            </a:r>
            <a:r>
              <a:rPr lang="en-US" altLang="zh-TW" sz="24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</a:p>
          <a:p>
            <a:pPr lvl="0"/>
            <a:r>
              <a:rPr lang="zh-TW" altLang="en-US" sz="24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更感謝所有特教老師協助、淡水商工石明金主任的精彩說明</a:t>
            </a:r>
            <a:endParaRPr lang="en-US" altLang="zh-TW" sz="240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1560" y="3471391"/>
            <a:ext cx="5262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12.25</a:t>
            </a:r>
            <a:r>
              <a:rPr lang="zh-TW" altLang="en-US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資源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班升學家長說明會活動分享</a:t>
            </a:r>
            <a:endParaRPr lang="en-US" altLang="zh-TW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862" y="3933056"/>
            <a:ext cx="1976059" cy="2637706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616" y="3935377"/>
            <a:ext cx="3514696" cy="2633063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20" y="3933056"/>
            <a:ext cx="3514695" cy="263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80881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15"/>
          <p:cNvGrpSpPr>
            <a:grpSpLocks/>
          </p:cNvGrpSpPr>
          <p:nvPr/>
        </p:nvGrpSpPr>
        <p:grpSpPr bwMode="auto">
          <a:xfrm>
            <a:off x="-319904" y="2996952"/>
            <a:ext cx="3644082" cy="648072"/>
            <a:chOff x="6136760" y="1211956"/>
            <a:chExt cx="5304385" cy="606624"/>
          </a:xfrm>
        </p:grpSpPr>
        <p:sp>
          <p:nvSpPr>
            <p:cNvPr id="10" name="圆角矩形 2"/>
            <p:cNvSpPr/>
            <p:nvPr/>
          </p:nvSpPr>
          <p:spPr>
            <a:xfrm>
              <a:off x="6136760" y="1211956"/>
              <a:ext cx="530438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200">
                <a:solidFill>
                  <a:srgbClr val="3F7B33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文本框 13"/>
            <p:cNvSpPr txBox="1">
              <a:spLocks noChangeArrowheads="1"/>
            </p:cNvSpPr>
            <p:nvPr/>
          </p:nvSpPr>
          <p:spPr bwMode="auto">
            <a:xfrm>
              <a:off x="6969759" y="1241582"/>
              <a:ext cx="2690411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atinLnBrk="1"/>
              <a:r>
                <a:rPr lang="zh-TW" altLang="en-US" sz="3200" dirty="0">
                  <a:solidFill>
                    <a:srgbClr val="7F7F7F"/>
                  </a:solidFill>
                  <a:ea typeface="文鼎粗圓" pitchFamily="49" charset="-120"/>
                </a:rPr>
                <a:t>資優教育</a:t>
              </a:r>
            </a:p>
          </p:txBody>
        </p:sp>
      </p:grpSp>
      <p:sp>
        <p:nvSpPr>
          <p:cNvPr id="13" name="內容版面配置區 2"/>
          <p:cNvSpPr txBox="1">
            <a:spLocks/>
          </p:cNvSpPr>
          <p:nvPr/>
        </p:nvSpPr>
        <p:spPr bwMode="auto">
          <a:xfrm>
            <a:off x="269522" y="3892408"/>
            <a:ext cx="8312002" cy="296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40000" lnSpcReduction="20000"/>
          </a:bodyPr>
          <a:lstStyle>
            <a:lvl1pPr marL="257175" indent="-257175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>
              <a:lnSpc>
                <a:spcPct val="120000"/>
              </a:lnSpc>
              <a:spcBef>
                <a:spcPct val="0"/>
              </a:spcBef>
            </a:pPr>
            <a:r>
              <a:rPr lang="zh-TW" altLang="en-US" sz="6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本校</a:t>
            </a: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目前資優</a:t>
            </a:r>
            <a:r>
              <a:rPr lang="zh-TW" altLang="en-US" sz="6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人數總計為</a:t>
            </a:r>
            <a:r>
              <a:rPr lang="en-US" altLang="zh-TW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人：數理類</a:t>
            </a:r>
            <a:r>
              <a:rPr lang="en-US" altLang="zh-TW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名，藝術類</a:t>
            </a:r>
            <a:r>
              <a:rPr lang="en-US" altLang="zh-TW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名。</a:t>
            </a:r>
            <a:endParaRPr lang="en-US" altLang="zh-TW" sz="600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</a:pP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下學期校內資優方案預計開設：九年級數學、九年級音樂、七年級音樂。</a:t>
            </a:r>
            <a:endParaRPr lang="en-US" altLang="zh-TW" sz="600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</a:pP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歡迎校</a:t>
            </a:r>
            <a:r>
              <a:rPr lang="zh-TW" altLang="en-US" sz="6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內教師</a:t>
            </a: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對於資優教育有興趣任教者，主動與特教組聯繫，感謝</a:t>
            </a:r>
            <a:r>
              <a:rPr lang="en-US" altLang="zh-TW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342900" indent="-342900">
              <a:lnSpc>
                <a:spcPct val="120000"/>
              </a:lnSpc>
              <a:spcBef>
                <a:spcPct val="0"/>
              </a:spcBef>
            </a:pP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本學期校內資優方案回饋單會於</a:t>
            </a:r>
            <a:r>
              <a:rPr lang="en-US" altLang="zh-TW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月份發下填寫。</a:t>
            </a:r>
            <a:endParaRPr lang="en-US" altLang="zh-TW" sz="600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</a:pPr>
            <a:r>
              <a:rPr lang="en-US" altLang="zh-TW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月份將召開本學期期末</a:t>
            </a:r>
            <a:r>
              <a:rPr lang="en-US" altLang="zh-TW" sz="6000" kern="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IGP</a:t>
            </a:r>
            <a:r>
              <a:rPr lang="zh-TW" altLang="en-US" sz="6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會議</a:t>
            </a:r>
            <a:r>
              <a:rPr lang="zh-TW" altLang="en-US" sz="6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6000" kern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zh-TW" altLang="en-US" kern="0" dirty="0"/>
          </a:p>
        </p:txBody>
      </p:sp>
      <p:grpSp>
        <p:nvGrpSpPr>
          <p:cNvPr id="14" name="组合 15"/>
          <p:cNvGrpSpPr>
            <a:grpSpLocks/>
          </p:cNvGrpSpPr>
          <p:nvPr/>
        </p:nvGrpSpPr>
        <p:grpSpPr bwMode="auto">
          <a:xfrm>
            <a:off x="-350784" y="949367"/>
            <a:ext cx="3600400" cy="648072"/>
            <a:chOff x="6136760" y="1211956"/>
            <a:chExt cx="5304385" cy="606624"/>
          </a:xfrm>
        </p:grpSpPr>
        <p:sp>
          <p:nvSpPr>
            <p:cNvPr id="15" name="圆角矩形 2"/>
            <p:cNvSpPr/>
            <p:nvPr/>
          </p:nvSpPr>
          <p:spPr>
            <a:xfrm>
              <a:off x="6136760" y="1211956"/>
              <a:ext cx="530438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200">
                <a:solidFill>
                  <a:srgbClr val="3F7B33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6" name="文本框 13"/>
            <p:cNvSpPr txBox="1">
              <a:spLocks noChangeArrowheads="1"/>
            </p:cNvSpPr>
            <p:nvPr/>
          </p:nvSpPr>
          <p:spPr bwMode="auto">
            <a:xfrm>
              <a:off x="6969759" y="1241581"/>
              <a:ext cx="3294998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atinLnBrk="1"/>
              <a:r>
                <a:rPr lang="zh-TW" altLang="en-US" sz="3200" dirty="0">
                  <a:solidFill>
                    <a:srgbClr val="7F7F7F"/>
                  </a:solidFill>
                  <a:ea typeface="文鼎粗圓" pitchFamily="49" charset="-120"/>
                </a:rPr>
                <a:t>資源班活動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287807" y="1711607"/>
            <a:ext cx="70204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九年級畢業旅行特教組將由蔡珊珊老師隨隊協助處理特教生事宜</a:t>
            </a:r>
            <a:endParaRPr lang="en-US" altLang="zh-TW" sz="240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8060363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15"/>
          <p:cNvGrpSpPr>
            <a:grpSpLocks/>
          </p:cNvGrpSpPr>
          <p:nvPr/>
        </p:nvGrpSpPr>
        <p:grpSpPr bwMode="auto">
          <a:xfrm>
            <a:off x="-324543" y="4007350"/>
            <a:ext cx="3600400" cy="648072"/>
            <a:chOff x="6136760" y="1211956"/>
            <a:chExt cx="5304385" cy="606624"/>
          </a:xfrm>
        </p:grpSpPr>
        <p:sp>
          <p:nvSpPr>
            <p:cNvPr id="10" name="圆角矩形 2"/>
            <p:cNvSpPr/>
            <p:nvPr/>
          </p:nvSpPr>
          <p:spPr>
            <a:xfrm>
              <a:off x="6136760" y="1211956"/>
              <a:ext cx="530438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200">
                <a:solidFill>
                  <a:srgbClr val="3F7B33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" name="文本框 13"/>
            <p:cNvSpPr txBox="1">
              <a:spLocks noChangeArrowheads="1"/>
            </p:cNvSpPr>
            <p:nvPr/>
          </p:nvSpPr>
          <p:spPr bwMode="auto">
            <a:xfrm>
              <a:off x="6969759" y="1241581"/>
              <a:ext cx="3899583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atinLnBrk="1"/>
              <a:r>
                <a:rPr lang="zh-TW" altLang="en-US" sz="3200" dirty="0">
                  <a:solidFill>
                    <a:srgbClr val="7F7F7F"/>
                  </a:solidFill>
                  <a:ea typeface="文鼎粗圓" pitchFamily="49" charset="-120"/>
                </a:rPr>
                <a:t>考試評量服務</a:t>
              </a:r>
            </a:p>
          </p:txBody>
        </p:sp>
      </p:grpSp>
      <p:sp>
        <p:nvSpPr>
          <p:cNvPr id="13" name="內容版面配置區 2"/>
          <p:cNvSpPr txBox="1">
            <a:spLocks/>
          </p:cNvSpPr>
          <p:nvPr/>
        </p:nvSpPr>
        <p:spPr bwMode="auto">
          <a:xfrm>
            <a:off x="287807" y="4806794"/>
            <a:ext cx="8496944" cy="114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TW" altLang="en-US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第三</a:t>
            </a:r>
            <a:r>
              <a:rPr lang="zh-TW" altLang="en-US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次段考考評服務煩請教務處與級導師</a:t>
            </a:r>
            <a:r>
              <a:rPr lang="zh-TW" altLang="en-US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協助</a:t>
            </a:r>
            <a:endParaRPr lang="zh-TW" altLang="en-US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辦理校內特殊生申請大會考特殊考場及考試評量服務</a:t>
            </a: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sz="2000" kern="0" dirty="0" smtClean="0">
              <a:latin typeface="文鼎細圓" pitchFamily="49" charset="-120"/>
              <a:ea typeface="文鼎細圓" pitchFamily="49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zh-TW" altLang="en-US" kern="0" dirty="0"/>
          </a:p>
        </p:txBody>
      </p:sp>
      <p:grpSp>
        <p:nvGrpSpPr>
          <p:cNvPr id="14" name="组合 15"/>
          <p:cNvGrpSpPr>
            <a:grpSpLocks/>
          </p:cNvGrpSpPr>
          <p:nvPr/>
        </p:nvGrpSpPr>
        <p:grpSpPr bwMode="auto">
          <a:xfrm>
            <a:off x="-350784" y="949367"/>
            <a:ext cx="3600400" cy="648072"/>
            <a:chOff x="6136760" y="1211956"/>
            <a:chExt cx="5304385" cy="606624"/>
          </a:xfrm>
        </p:grpSpPr>
        <p:sp>
          <p:nvSpPr>
            <p:cNvPr id="15" name="圆角矩形 2"/>
            <p:cNvSpPr/>
            <p:nvPr/>
          </p:nvSpPr>
          <p:spPr>
            <a:xfrm>
              <a:off x="6136760" y="1211956"/>
              <a:ext cx="530438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200">
                <a:solidFill>
                  <a:srgbClr val="3F7B33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6" name="文本框 13"/>
            <p:cNvSpPr txBox="1">
              <a:spLocks noChangeArrowheads="1"/>
            </p:cNvSpPr>
            <p:nvPr/>
          </p:nvSpPr>
          <p:spPr bwMode="auto">
            <a:xfrm>
              <a:off x="6969759" y="1241581"/>
              <a:ext cx="2690411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atinLnBrk="1"/>
              <a:r>
                <a:rPr lang="zh-TW" altLang="en-US" sz="3200" dirty="0">
                  <a:solidFill>
                    <a:srgbClr val="7F7F7F"/>
                  </a:solidFill>
                  <a:ea typeface="文鼎粗圓" pitchFamily="49" charset="-120"/>
                </a:rPr>
                <a:t>鑑定安置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287807" y="1711607"/>
            <a:ext cx="7957416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月新開校內評估的學生已完成分案，將會於期末前完成初步評估並與家長說明</a:t>
            </a:r>
            <a:r>
              <a:rPr lang="zh-TW" altLang="en-US" sz="2400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溝通</a:t>
            </a:r>
            <a:endParaRPr lang="en-US" altLang="zh-TW" sz="2400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10704</a:t>
            </a: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梯鑑定</a:t>
            </a:r>
            <a:r>
              <a:rPr lang="zh-TW" altLang="en-US" sz="2400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安置</a:t>
            </a:r>
            <a:r>
              <a:rPr lang="en-US" altLang="zh-TW" sz="2400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日結果</a:t>
            </a:r>
            <a:r>
              <a:rPr lang="zh-TW" altLang="en-US" sz="2400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公布</a:t>
            </a:r>
            <a:endParaRPr lang="en-US" altLang="zh-TW" sz="2400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10801</a:t>
            </a: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梯鑑定安置</a:t>
            </a:r>
            <a:r>
              <a:rPr lang="en-US" altLang="zh-TW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日起會進行資料轉銜的</a:t>
            </a:r>
            <a:r>
              <a:rPr lang="zh-TW" altLang="en-US" sz="2400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</a:t>
            </a:r>
            <a:endParaRPr lang="en-US" altLang="zh-TW" sz="2400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69214069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5"/>
          <p:cNvGrpSpPr>
            <a:grpSpLocks/>
          </p:cNvGrpSpPr>
          <p:nvPr/>
        </p:nvGrpSpPr>
        <p:grpSpPr bwMode="auto">
          <a:xfrm>
            <a:off x="-324544" y="368660"/>
            <a:ext cx="3600400" cy="648072"/>
            <a:chOff x="6136760" y="1211956"/>
            <a:chExt cx="5304385" cy="606624"/>
          </a:xfrm>
        </p:grpSpPr>
        <p:sp>
          <p:nvSpPr>
            <p:cNvPr id="19" name="圆角矩形 2"/>
            <p:cNvSpPr/>
            <p:nvPr/>
          </p:nvSpPr>
          <p:spPr>
            <a:xfrm>
              <a:off x="6136760" y="1211956"/>
              <a:ext cx="530438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3"/>
            <p:cNvSpPr txBox="1">
              <a:spLocks noChangeArrowheads="1"/>
            </p:cNvSpPr>
            <p:nvPr/>
          </p:nvSpPr>
          <p:spPr bwMode="auto">
            <a:xfrm>
              <a:off x="6969759" y="1241581"/>
              <a:ext cx="2207652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marL="0" marR="0" lvl="0" indent="0" algn="l" defTabSz="914400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Gulim" panose="020B0600000101010101" pitchFamily="34" charset="-127"/>
                  <a:ea typeface="文鼎粗圓" pitchFamily="49" charset="-120"/>
                  <a:cs typeface="+mn-cs"/>
                </a:rPr>
                <a:t>轉銜資訊</a:t>
              </a:r>
            </a:p>
          </p:txBody>
        </p:sp>
      </p:grpSp>
      <p:sp>
        <p:nvSpPr>
          <p:cNvPr id="12" name="內容版面配置區 2"/>
          <p:cNvSpPr txBox="1">
            <a:spLocks/>
          </p:cNvSpPr>
          <p:nvPr/>
        </p:nvSpPr>
        <p:spPr bwMode="auto">
          <a:xfrm>
            <a:off x="467544" y="1628800"/>
            <a:ext cx="849694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57175" indent="-257175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57175" marR="0" lvl="0" indent="-257175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九年級特殊生的轉銜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會議合併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本學年期末</a:t>
            </a:r>
            <a:r>
              <a:rPr kumimoji="0" lang="en-US" altLang="zh-TW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IEP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會議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進行</a:t>
            </a: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108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學年度身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障生適應安置報名於</a:t>
            </a:r>
            <a:r>
              <a:rPr kumimoji="0" lang="en-US" altLang="zh-TW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月開始</a:t>
            </a: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國三升高中</a:t>
            </a: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文鼎細圓" pitchFamily="49" charset="-120"/>
              <a:ea typeface="文鼎細圓" pitchFamily="49" charset="-120"/>
              <a:cs typeface="+mn-cs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文鼎細圓" pitchFamily="49" charset="-120"/>
              <a:ea typeface="文鼎細圓" pitchFamily="49" charset="-120"/>
              <a:cs typeface="+mn-cs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文鼎細圓" pitchFamily="49" charset="-120"/>
              <a:ea typeface="文鼎細圓" pitchFamily="49" charset="-120"/>
              <a:cs typeface="+mn-cs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文鼎細圓" pitchFamily="49" charset="-120"/>
              <a:ea typeface="文鼎細圓" pitchFamily="49" charset="-120"/>
              <a:cs typeface="+mn-cs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文鼎細圓" pitchFamily="49" charset="-120"/>
              <a:ea typeface="文鼎細圓" pitchFamily="49" charset="-120"/>
              <a:cs typeface="+mn-cs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文鼎細圓" pitchFamily="49" charset="-120"/>
              <a:ea typeface="文鼎細圓" pitchFamily="49" charset="-120"/>
              <a:cs typeface="+mn-cs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文鼎細圓" pitchFamily="49" charset="-120"/>
              <a:ea typeface="文鼎細圓" pitchFamily="49" charset="-120"/>
              <a:cs typeface="+mn-cs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/>
              <a:cs typeface="+mn-cs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24944"/>
            <a:ext cx="3634308" cy="2045097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924944"/>
            <a:ext cx="3599804" cy="202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6185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514424" y="1109935"/>
            <a:ext cx="3995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12.24</a:t>
            </a:r>
            <a:r>
              <a:rPr lang="zh-TW" altLang="en-US" sz="2400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中平</a:t>
            </a:r>
            <a:r>
              <a:rPr lang="zh-TW" altLang="en-US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之星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zh-TW" altLang="en-US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聖誕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Show </a:t>
            </a:r>
            <a:endParaRPr kumimoji="0" lang="zh-TW" altLang="en-US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14" y="1700808"/>
            <a:ext cx="8369092" cy="4922571"/>
          </a:xfrm>
          <a:prstGeom prst="rect">
            <a:avLst/>
          </a:prstGeom>
        </p:spPr>
      </p:pic>
      <p:sp>
        <p:nvSpPr>
          <p:cNvPr id="9" name="文本框 1"/>
          <p:cNvSpPr txBox="1"/>
          <p:nvPr/>
        </p:nvSpPr>
        <p:spPr>
          <a:xfrm>
            <a:off x="5910326" y="258164"/>
            <a:ext cx="2089033" cy="1082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95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輔導組</a:t>
            </a:r>
            <a:endParaRPr kumimoji="0" lang="zh-CN" altLang="en-US" sz="495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02" y="4509119"/>
            <a:ext cx="3752567" cy="211081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38" y="1700808"/>
            <a:ext cx="3752567" cy="211081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364" y="1700808"/>
            <a:ext cx="3776542" cy="211081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364" y="4509119"/>
            <a:ext cx="3776542" cy="211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3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3528" y="836712"/>
            <a:ext cx="81341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12/14</a:t>
            </a:r>
            <a:r>
              <a:rPr lang="zh-TW" altLang="en-US" sz="2000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</a:t>
            </a:r>
            <a:r>
              <a:rPr lang="zh-TW" altLang="en-US" sz="20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父母越自在、孩子越可愛</a:t>
            </a:r>
            <a:r>
              <a:rPr lang="en-US" altLang="zh-TW" sz="20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—</a:t>
            </a:r>
            <a:r>
              <a:rPr lang="zh-TW" altLang="en-US" sz="20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陪伴孩子一同做情緒的主人</a:t>
            </a:r>
            <a:r>
              <a:rPr lang="zh-TW" altLang="en-US" sz="2000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en-US" altLang="zh-TW" sz="2000" kern="1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陳志恆</a:t>
            </a:r>
            <a:r>
              <a:rPr lang="zh-TW" altLang="zh-TW" sz="20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心理師</a:t>
            </a:r>
            <a:endParaRPr lang="en-US" altLang="zh-TW" sz="2000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5"/>
          <a:stretch/>
        </p:blipFill>
        <p:spPr>
          <a:xfrm>
            <a:off x="755576" y="1700808"/>
            <a:ext cx="3531128" cy="210777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96240"/>
            <a:ext cx="3384376" cy="216023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56" y="4335994"/>
            <a:ext cx="3711580" cy="2274332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t="8898" r="-2222" b="-1571"/>
          <a:stretch/>
        </p:blipFill>
        <p:spPr>
          <a:xfrm>
            <a:off x="4791432" y="4221088"/>
            <a:ext cx="3441392" cy="238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9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5"/>
          <p:cNvGrpSpPr>
            <a:grpSpLocks/>
          </p:cNvGrpSpPr>
          <p:nvPr/>
        </p:nvGrpSpPr>
        <p:grpSpPr bwMode="auto">
          <a:xfrm>
            <a:off x="-252536" y="1124744"/>
            <a:ext cx="4968551" cy="648072"/>
            <a:chOff x="6168775" y="1221671"/>
            <a:chExt cx="6386985" cy="606624"/>
          </a:xfrm>
        </p:grpSpPr>
        <p:sp>
          <p:nvSpPr>
            <p:cNvPr id="7" name="圆角矩形 2"/>
            <p:cNvSpPr/>
            <p:nvPr/>
          </p:nvSpPr>
          <p:spPr>
            <a:xfrm>
              <a:off x="6168775" y="1221671"/>
              <a:ext cx="638698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文本框 13"/>
            <p:cNvSpPr txBox="1">
              <a:spLocks noChangeArrowheads="1"/>
            </p:cNvSpPr>
            <p:nvPr/>
          </p:nvSpPr>
          <p:spPr bwMode="auto">
            <a:xfrm>
              <a:off x="6834599" y="1233423"/>
              <a:ext cx="5165773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marL="0" marR="0" lvl="0" indent="0" algn="l" defTabSz="914400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algun Gothic"/>
                  <a:ea typeface="文鼎粗圓" pitchFamily="49" charset="-120"/>
                  <a:cs typeface="+mn-cs"/>
                </a:rPr>
                <a:t>小巨人高關懷結業式</a:t>
              </a:r>
              <a:endPara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algun Gothic"/>
                <a:ea typeface="文鼎粗圓" pitchFamily="49" charset="-120"/>
                <a:cs typeface="+mn-cs"/>
              </a:endParaRPr>
            </a:p>
          </p:txBody>
        </p:sp>
      </p:grpSp>
      <p:sp>
        <p:nvSpPr>
          <p:cNvPr id="9" name="Content Placeholder 2"/>
          <p:cNvSpPr txBox="1">
            <a:spLocks/>
          </p:cNvSpPr>
          <p:nvPr/>
        </p:nvSpPr>
        <p:spPr>
          <a:xfrm>
            <a:off x="461840" y="1952836"/>
            <a:ext cx="8369860" cy="23762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9100" indent="-342900">
              <a:spcAft>
                <a:spcPts val="0"/>
              </a:spcAft>
              <a:defRPr/>
            </a:pPr>
            <a:r>
              <a:rPr kumimoji="0" lang="zh-TW" altLang="en-US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日期：</a:t>
            </a:r>
            <a:r>
              <a:rPr kumimoji="0" lang="en-US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1/3</a:t>
            </a:r>
            <a:r>
              <a:rPr kumimoji="0" lang="zh-TW" altLang="en-US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中午</a:t>
            </a:r>
            <a:r>
              <a:rPr kumimoji="0" lang="en-US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12:30</a:t>
            </a:r>
          </a:p>
          <a:p>
            <a:pPr marL="419100" indent="-342900">
              <a:spcAft>
                <a:spcPts val="0"/>
              </a:spcAft>
              <a:defRPr/>
            </a:pPr>
            <a:r>
              <a:rPr kumimoji="0" lang="zh-TW" altLang="en-US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地點：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三樓團輔室</a:t>
            </a:r>
            <a:endParaRPr kumimoji="0" lang="en-US" altLang="zh-TW" sz="2400" b="0" i="0" u="none" strike="noStrike" kern="1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/>
              <a:ea typeface="Malgun Gothic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/>
              <a:ea typeface="Malgun Gothic"/>
              <a:cs typeface="+mn-c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3253"/>
          <a:stretch/>
        </p:blipFill>
        <p:spPr>
          <a:xfrm>
            <a:off x="377265" y="3568364"/>
            <a:ext cx="3528392" cy="262301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3210" r="14564"/>
          <a:stretch/>
        </p:blipFill>
        <p:spPr>
          <a:xfrm>
            <a:off x="5004048" y="3573016"/>
            <a:ext cx="3456384" cy="261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2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5"/>
          <p:cNvGrpSpPr>
            <a:grpSpLocks/>
          </p:cNvGrpSpPr>
          <p:nvPr/>
        </p:nvGrpSpPr>
        <p:grpSpPr bwMode="auto">
          <a:xfrm>
            <a:off x="-252536" y="476672"/>
            <a:ext cx="6264696" cy="648072"/>
            <a:chOff x="6168775" y="1221671"/>
            <a:chExt cx="6386985" cy="606624"/>
          </a:xfrm>
        </p:grpSpPr>
        <p:sp>
          <p:nvSpPr>
            <p:cNvPr id="5" name="圆角矩形 2"/>
            <p:cNvSpPr/>
            <p:nvPr/>
          </p:nvSpPr>
          <p:spPr>
            <a:xfrm>
              <a:off x="6168775" y="1221671"/>
              <a:ext cx="638698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文本框 13"/>
            <p:cNvSpPr txBox="1">
              <a:spLocks noChangeArrowheads="1"/>
            </p:cNvSpPr>
            <p:nvPr/>
          </p:nvSpPr>
          <p:spPr bwMode="auto">
            <a:xfrm>
              <a:off x="6834599" y="1233423"/>
              <a:ext cx="5165773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marL="0" marR="0" lvl="0" indent="0" algn="l" defTabSz="914400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3200" noProof="0" dirty="0" smtClean="0">
                  <a:solidFill>
                    <a:srgbClr val="7F7F7F"/>
                  </a:solidFill>
                  <a:latin typeface="Malgun Gothic"/>
                  <a:ea typeface="文鼎粗圓" pitchFamily="49" charset="-120"/>
                </a:rPr>
                <a:t>學生轉介輔導資源</a:t>
              </a:r>
              <a:r>
                <a:rPr lang="en-US" altLang="zh-TW" sz="3200" noProof="0" dirty="0" smtClean="0">
                  <a:solidFill>
                    <a:srgbClr val="FF0000"/>
                  </a:solidFill>
                  <a:latin typeface="Malgun Gothic"/>
                  <a:ea typeface="文鼎粗圓" pitchFamily="49" charset="-120"/>
                </a:rPr>
                <a:t>(</a:t>
              </a:r>
              <a:r>
                <a:rPr lang="zh-TW" altLang="en-US" sz="3200" noProof="0" dirty="0" smtClean="0">
                  <a:solidFill>
                    <a:srgbClr val="FF0000"/>
                  </a:solidFill>
                  <a:latin typeface="Malgun Gothic"/>
                  <a:ea typeface="文鼎粗圓" pitchFamily="49" charset="-120"/>
                </a:rPr>
                <a:t>錯誤版</a:t>
              </a:r>
              <a:r>
                <a:rPr lang="en-US" altLang="zh-TW" sz="3200" noProof="0" dirty="0" smtClean="0">
                  <a:solidFill>
                    <a:srgbClr val="FF0000"/>
                  </a:solidFill>
                  <a:latin typeface="Malgun Gothic"/>
                  <a:ea typeface="文鼎粗圓" pitchFamily="49" charset="-120"/>
                </a:rPr>
                <a:t>)</a:t>
              </a:r>
              <a:endPara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algun Gothic"/>
                <a:ea typeface="文鼎粗圓" pitchFamily="49" charset="-120"/>
              </a:endParaRPr>
            </a:p>
          </p:txBody>
        </p:sp>
      </p:grp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0808"/>
            <a:ext cx="76104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71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5"/>
          <p:cNvGrpSpPr>
            <a:grpSpLocks/>
          </p:cNvGrpSpPr>
          <p:nvPr/>
        </p:nvGrpSpPr>
        <p:grpSpPr bwMode="auto">
          <a:xfrm>
            <a:off x="-252536" y="284783"/>
            <a:ext cx="5760640" cy="648072"/>
            <a:chOff x="6168775" y="1221671"/>
            <a:chExt cx="6386985" cy="606624"/>
          </a:xfrm>
        </p:grpSpPr>
        <p:sp>
          <p:nvSpPr>
            <p:cNvPr id="4" name="圆角矩形 2"/>
            <p:cNvSpPr/>
            <p:nvPr/>
          </p:nvSpPr>
          <p:spPr>
            <a:xfrm>
              <a:off x="6168775" y="1221671"/>
              <a:ext cx="638698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文本框 13"/>
            <p:cNvSpPr txBox="1">
              <a:spLocks noChangeArrowheads="1"/>
            </p:cNvSpPr>
            <p:nvPr/>
          </p:nvSpPr>
          <p:spPr bwMode="auto">
            <a:xfrm>
              <a:off x="6834600" y="1233423"/>
              <a:ext cx="5481648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marL="0" marR="0" lvl="0" indent="0" algn="l" defTabSz="914400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algun Gothic"/>
                  <a:ea typeface="文鼎粗圓" pitchFamily="49" charset="-120"/>
                  <a:cs typeface="+mn-cs"/>
                </a:rPr>
                <a:t>學生轉介輔導資源</a:t>
              </a:r>
              <a:r>
                <a:rPr kumimoji="0" lang="en-US" altLang="zh-TW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algun Gothic"/>
                  <a:ea typeface="文鼎粗圓" pitchFamily="49" charset="-120"/>
                  <a:cs typeface="+mn-cs"/>
                </a:rPr>
                <a:t>(</a:t>
              </a:r>
              <a:r>
                <a:rPr kumimoji="0" lang="zh-TW" alt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algun Gothic"/>
                  <a:ea typeface="文鼎粗圓" pitchFamily="49" charset="-120"/>
                  <a:cs typeface="+mn-cs"/>
                </a:rPr>
                <a:t>正確版</a:t>
              </a:r>
              <a:r>
                <a:rPr kumimoji="0" lang="en-US" altLang="zh-TW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algun Gothic"/>
                  <a:ea typeface="文鼎粗圓" pitchFamily="49" charset="-120"/>
                  <a:cs typeface="+mn-cs"/>
                </a:rPr>
                <a:t>)</a:t>
              </a:r>
              <a:endPara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algun Gothic"/>
                <a:ea typeface="文鼎粗圓" pitchFamily="49" charset="-120"/>
                <a:cs typeface="+mn-cs"/>
              </a:endParaRPr>
            </a:p>
          </p:txBody>
        </p:sp>
      </p:grp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5"/>
          <a:stretch/>
        </p:blipFill>
        <p:spPr>
          <a:xfrm>
            <a:off x="73854" y="1303862"/>
            <a:ext cx="2913970" cy="17592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0" r="4576" b="5680"/>
          <a:stretch/>
        </p:blipFill>
        <p:spPr>
          <a:xfrm>
            <a:off x="3131840" y="1244736"/>
            <a:ext cx="2952328" cy="18114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0"/>
          <a:stretch/>
        </p:blipFill>
        <p:spPr>
          <a:xfrm>
            <a:off x="6194534" y="1244736"/>
            <a:ext cx="2913970" cy="18094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741" y="3273196"/>
            <a:ext cx="4656283" cy="18144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"/>
          <a:stretch/>
        </p:blipFill>
        <p:spPr>
          <a:xfrm>
            <a:off x="5148064" y="3273196"/>
            <a:ext cx="3744416" cy="18144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181803"/>
            <a:ext cx="7869669" cy="1676197"/>
          </a:xfrm>
          <a:prstGeom prst="rect">
            <a:avLst/>
          </a:prstGeom>
        </p:spPr>
      </p:pic>
      <p:sp>
        <p:nvSpPr>
          <p:cNvPr id="2" name="向右箭號 1"/>
          <p:cNvSpPr/>
          <p:nvPr/>
        </p:nvSpPr>
        <p:spPr bwMode="auto">
          <a:xfrm>
            <a:off x="2771800" y="1628800"/>
            <a:ext cx="720080" cy="2880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6" name="向右箭號 5"/>
          <p:cNvSpPr/>
          <p:nvPr/>
        </p:nvSpPr>
        <p:spPr bwMode="auto">
          <a:xfrm>
            <a:off x="5868144" y="1628800"/>
            <a:ext cx="576064" cy="36004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7" name="向右箭號 6"/>
          <p:cNvSpPr/>
          <p:nvPr/>
        </p:nvSpPr>
        <p:spPr bwMode="auto">
          <a:xfrm>
            <a:off x="4405802" y="3974957"/>
            <a:ext cx="886278" cy="2880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Guli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593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109571" y="794"/>
            <a:ext cx="8225791" cy="1142735"/>
          </a:xfrm>
          <a:prstGeom prst="rect">
            <a:avLst/>
          </a:prstGeom>
        </p:spPr>
        <p:txBody>
          <a:bodyPr vert="horz" lIns="91398" tIns="45698" rIns="91398" bIns="4569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034">
              <a:defRPr/>
            </a:pPr>
            <a:r>
              <a:rPr lang="zh-TW" altLang="en-US" sz="3198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 </a:t>
            </a:r>
            <a:endParaRPr lang="zh-TW" altLang="en-US" sz="1200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5" name="內容版面配置區 1"/>
          <p:cNvSpPr txBox="1">
            <a:spLocks/>
          </p:cNvSpPr>
          <p:nvPr/>
        </p:nvSpPr>
        <p:spPr>
          <a:xfrm>
            <a:off x="109572" y="1130415"/>
            <a:ext cx="8564986" cy="4804018"/>
          </a:xfrm>
          <a:prstGeom prst="rect">
            <a:avLst/>
          </a:prstGeom>
        </p:spPr>
        <p:txBody>
          <a:bodyPr vert="horz" lIns="91398" tIns="45698" rIns="91398" bIns="45698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65060" algn="l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日期：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14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五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 13:00-16:00</a:t>
            </a:r>
          </a:p>
          <a:p>
            <a:pPr indent="265060" algn="l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地點：公共電視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265060" algn="l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對象：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921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265060" algn="l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帶隊老師：黃純美主任、胡凌統老師、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265060" algn="l">
              <a:spcBef>
                <a:spcPts val="0"/>
              </a:spcBef>
              <a:defRPr/>
            </a:pP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林淑宛老師、曾韻潔老師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018" indent="-457018" algn="l">
              <a:buFont typeface="Wingdings" pitchFamily="2" charset="2"/>
              <a:buChar char="l"/>
            </a:pPr>
            <a:endParaRPr lang="en-US" altLang="zh-TW" sz="2798" kern="100" dirty="0">
              <a:solidFill>
                <a:srgbClr val="0000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algn="l" fontAlgn="base">
              <a:spcAft>
                <a:spcPct val="0"/>
              </a:spcAft>
            </a:pPr>
            <a:endParaRPr lang="en-US" altLang="zh-TW" sz="2798" kern="100" dirty="0">
              <a:solidFill>
                <a:srgbClr val="0000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2" name="圖片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1778" y="896122"/>
            <a:ext cx="1526320" cy="114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字方塊 8"/>
          <p:cNvSpPr txBox="1"/>
          <p:nvPr/>
        </p:nvSpPr>
        <p:spPr>
          <a:xfrm>
            <a:off x="7197190" y="1684262"/>
            <a:ext cx="935670" cy="36916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dirty="0">
                <a:solidFill>
                  <a:srgbClr val="00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學習單</a:t>
            </a:r>
          </a:p>
        </p:txBody>
      </p:sp>
      <p:grpSp>
        <p:nvGrpSpPr>
          <p:cNvPr id="10" name="组合 15"/>
          <p:cNvGrpSpPr>
            <a:grpSpLocks/>
          </p:cNvGrpSpPr>
          <p:nvPr/>
        </p:nvGrpSpPr>
        <p:grpSpPr bwMode="auto">
          <a:xfrm>
            <a:off x="-214725" y="202478"/>
            <a:ext cx="4179874" cy="647922"/>
            <a:chOff x="6374035" y="1248108"/>
            <a:chExt cx="3710049" cy="606624"/>
          </a:xfrm>
        </p:grpSpPr>
        <p:sp>
          <p:nvSpPr>
            <p:cNvPr id="11" name="圆角矩形 2"/>
            <p:cNvSpPr/>
            <p:nvPr/>
          </p:nvSpPr>
          <p:spPr>
            <a:xfrm>
              <a:off x="6374035" y="1248108"/>
              <a:ext cx="2364277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200">
                <a:solidFill>
                  <a:srgbClr val="3F7B33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3" name="文本框 13"/>
            <p:cNvSpPr txBox="1">
              <a:spLocks noChangeArrowheads="1"/>
            </p:cNvSpPr>
            <p:nvPr/>
          </p:nvSpPr>
          <p:spPr bwMode="auto">
            <a:xfrm>
              <a:off x="6578554" y="1277733"/>
              <a:ext cx="3505530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eaLnBrk="0" fontAlgn="base" latinLnBrk="1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TW" altLang="en-US" sz="3199" dirty="0">
                  <a:solidFill>
                    <a:srgbClr val="7F7F7F"/>
                  </a:solidFill>
                  <a:latin typeface="Malgun Gothic"/>
                  <a:ea typeface="文鼎粗圓" pitchFamily="49" charset="-120"/>
                </a:rPr>
                <a:t>產業參訪</a:t>
              </a:r>
            </a:p>
          </p:txBody>
        </p:sp>
      </p:grpSp>
      <p:pic>
        <p:nvPicPr>
          <p:cNvPr id="14" name="圖片 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650" y="2090388"/>
            <a:ext cx="3562369" cy="46502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" t="7630" r="13604" b="7380"/>
          <a:stretch/>
        </p:blipFill>
        <p:spPr>
          <a:xfrm>
            <a:off x="490389" y="3140968"/>
            <a:ext cx="4607445" cy="3599634"/>
          </a:xfrm>
          <a:prstGeom prst="rect">
            <a:avLst/>
          </a:prstGeom>
        </p:spPr>
      </p:pic>
      <p:sp>
        <p:nvSpPr>
          <p:cNvPr id="16" name="文本框 1"/>
          <p:cNvSpPr txBox="1"/>
          <p:nvPr/>
        </p:nvSpPr>
        <p:spPr>
          <a:xfrm>
            <a:off x="6945148" y="21301"/>
            <a:ext cx="2089033" cy="1082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95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資料組</a:t>
            </a:r>
            <a:endParaRPr kumimoji="0" lang="zh-CN" altLang="en-US" sz="495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00847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內容版面配置區 1"/>
          <p:cNvSpPr txBox="1">
            <a:spLocks/>
          </p:cNvSpPr>
          <p:nvPr/>
        </p:nvSpPr>
        <p:spPr>
          <a:xfrm>
            <a:off x="467544" y="1052736"/>
            <a:ext cx="8801398" cy="1727791"/>
          </a:xfrm>
          <a:prstGeom prst="rect">
            <a:avLst/>
          </a:prstGeom>
        </p:spPr>
        <p:txBody>
          <a:bodyPr vert="horz" lIns="91419" tIns="45709" rIns="91419" bIns="4570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217" fontAlgn="auto">
              <a:spcAft>
                <a:spcPts val="0"/>
              </a:spcAft>
              <a:defRPr/>
            </a:pPr>
            <a:r>
              <a:rPr lang="en-US" altLang="zh-TW" sz="2400" kern="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107</a:t>
            </a:r>
            <a:r>
              <a:rPr lang="zh-TW" altLang="en-US" sz="2400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學年度上學期技藝教育課程修習證書</a:t>
            </a:r>
            <a:r>
              <a:rPr lang="zh-TW" altLang="en-US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於下學期</a:t>
            </a:r>
            <a:r>
              <a:rPr lang="zh-TW" altLang="en-US" sz="24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頒發</a:t>
            </a:r>
            <a:endParaRPr lang="en-US" altLang="zh-TW" sz="2400" kern="1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29" y="1556791"/>
            <a:ext cx="3836720" cy="51838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977" y="1556791"/>
            <a:ext cx="3839113" cy="518381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7" name="组合 15"/>
          <p:cNvGrpSpPr>
            <a:grpSpLocks/>
          </p:cNvGrpSpPr>
          <p:nvPr/>
        </p:nvGrpSpPr>
        <p:grpSpPr bwMode="auto">
          <a:xfrm>
            <a:off x="-324543" y="185659"/>
            <a:ext cx="3672407" cy="648072"/>
            <a:chOff x="6277565" y="1248110"/>
            <a:chExt cx="4805114" cy="606624"/>
          </a:xfrm>
        </p:grpSpPr>
        <p:sp>
          <p:nvSpPr>
            <p:cNvPr id="8" name="圆角矩形 2"/>
            <p:cNvSpPr/>
            <p:nvPr/>
          </p:nvSpPr>
          <p:spPr>
            <a:xfrm>
              <a:off x="6277565" y="1248110"/>
              <a:ext cx="4805114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F7B33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文本框 13"/>
            <p:cNvSpPr txBox="1">
              <a:spLocks noChangeArrowheads="1"/>
            </p:cNvSpPr>
            <p:nvPr/>
          </p:nvSpPr>
          <p:spPr bwMode="auto">
            <a:xfrm>
              <a:off x="6995454" y="1307358"/>
              <a:ext cx="2983744" cy="54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latinLnBrk="1">
                <a:defRPr/>
              </a:pPr>
              <a:r>
                <a:rPr lang="zh-TW" altLang="en-US" sz="3200" dirty="0" smtClean="0">
                  <a:solidFill>
                    <a:srgbClr val="7F7F7F"/>
                  </a:solidFill>
                  <a:latin typeface="Malgun Gothic"/>
                  <a:ea typeface="文鼎粗圓" pitchFamily="49" charset="-120"/>
                </a:rPr>
                <a:t>技藝教育課程</a:t>
              </a:r>
              <a:endParaRPr lang="zh-TW" altLang="en-US" sz="3200" dirty="0">
                <a:solidFill>
                  <a:srgbClr val="7F7F7F"/>
                </a:solidFill>
                <a:latin typeface="Malgun Gothic"/>
                <a:ea typeface="文鼎粗圓" pitchFamily="49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3998814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20" y="909303"/>
            <a:ext cx="4181465" cy="5787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683" y="921411"/>
            <a:ext cx="4215245" cy="57753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79096806"/>
      </p:ext>
    </p:extLst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테마">
      <a:majorFont>
        <a:latin typeface="HY견고딕"/>
        <a:ea typeface="HY견고딕"/>
        <a:cs typeface=""/>
      </a:majorFont>
      <a:minorFont>
        <a:latin typeface="Malgun Gothic"/>
        <a:ea typeface="Malgun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lnDef>
  </a:objectDefaults>
  <a:extraClrSchemeLst>
    <a:extraClrScheme>
      <a:clrScheme name="Office 테마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디자인 사용자 지정">
  <a:themeElements>
    <a:clrScheme name="디자인 사용자 지정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디자인 사용자 지정">
      <a:majorFont>
        <a:latin typeface="Malgun Gothic"/>
        <a:ea typeface="Malgun Gothic"/>
        <a:cs typeface=""/>
      </a:majorFont>
      <a:minorFont>
        <a:latin typeface="Malgun Gothic"/>
        <a:ea typeface="Malgun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lnDef>
  </a:objectDefaults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테마">
  <a:themeElements>
    <a:clrScheme name="1_Office 테마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테마">
      <a:majorFont>
        <a:latin typeface="HY견고딕"/>
        <a:ea typeface="HY견고딕"/>
        <a:cs typeface=""/>
      </a:majorFont>
      <a:minorFont>
        <a:latin typeface="Malgun Gothic"/>
        <a:ea typeface="Malgun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lnDef>
  </a:objectDefaults>
  <a:extraClrSchemeLst>
    <a:extraClrScheme>
      <a:clrScheme name="1_Office 테마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Office 테마">
  <a:themeElements>
    <a:clrScheme name="4_Office 테마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Office 테마">
      <a:majorFont>
        <a:latin typeface="HY견고딕"/>
        <a:ea typeface="HY견고딕"/>
        <a:cs typeface=""/>
      </a:majorFont>
      <a:minorFont>
        <a:latin typeface="Malgun Gothic"/>
        <a:ea typeface="Malgun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lnDef>
  </a:objectDefaults>
  <a:extraClrSchemeLst>
    <a:extraClrScheme>
      <a:clrScheme name="4_Office 테마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디자인 사용자 지정">
  <a:themeElements>
    <a:clrScheme name="1_디자인 사용자 지정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디자인 사용자 지정">
      <a:majorFont>
        <a:latin typeface="Malgun Gothic"/>
        <a:ea typeface="Malgun Gothic"/>
        <a:cs typeface=""/>
      </a:majorFont>
      <a:minorFont>
        <a:latin typeface="Malgun Gothic"/>
        <a:ea typeface="Malgun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lnDef>
  </a:objectDefaults>
  <a:extraClrSchemeLst>
    <a:extraClrScheme>
      <a:clrScheme name="1_디자인 사용자 지정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Office 테마">
  <a:themeElements>
    <a:clrScheme name="3_Office 테마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테마">
      <a:majorFont>
        <a:latin typeface="HY견고딕"/>
        <a:ea typeface="HY견고딕"/>
        <a:cs typeface=""/>
      </a:majorFont>
      <a:minorFont>
        <a:latin typeface="Malgun Gothic"/>
        <a:ea typeface="Malgun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lnDef>
  </a:objectDefaults>
  <a:extraClrSchemeLst>
    <a:extraClrScheme>
      <a:clrScheme name="3_Office 테마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1890</TotalTime>
  <Pages>0</Pages>
  <Words>720</Words>
  <Characters>0</Characters>
  <Application>Microsoft Office PowerPoint</Application>
  <DocSecurity>0</DocSecurity>
  <PresentationFormat>如螢幕大小 (4:3)</PresentationFormat>
  <Lines>0</Lines>
  <Paragraphs>100</Paragraphs>
  <Slides>19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6</vt:i4>
      </vt:variant>
      <vt:variant>
        <vt:lpstr>投影片標題</vt:lpstr>
      </vt:variant>
      <vt:variant>
        <vt:i4>19</vt:i4>
      </vt:variant>
    </vt:vector>
  </HeadingPairs>
  <TitlesOfParts>
    <vt:vector size="40" baseType="lpstr">
      <vt:lpstr>等线</vt:lpstr>
      <vt:lpstr>DotumChe</vt:lpstr>
      <vt:lpstr>Gulim</vt:lpstr>
      <vt:lpstr>HY견고딕</vt:lpstr>
      <vt:lpstr>Malgun Gothic</vt:lpstr>
      <vt:lpstr>微软雅黑</vt:lpstr>
      <vt:lpstr>文鼎粗圓</vt:lpstr>
      <vt:lpstr>文鼎細圓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Office 테마</vt:lpstr>
      <vt:lpstr>디자인 사용자 지정</vt:lpstr>
      <vt:lpstr>1_Office 테마</vt:lpstr>
      <vt:lpstr>4_Office 테마</vt:lpstr>
      <vt:lpstr>1_디자인 사용자 지정</vt:lpstr>
      <vt:lpstr>3_Office 테마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2850</cp:revision>
  <dcterms:created xsi:type="dcterms:W3CDTF">2010-06-15T09:00:58Z</dcterms:created>
  <dcterms:modified xsi:type="dcterms:W3CDTF">2019-01-03T06:05:00Z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2052-9.1.0.4180</vt:lpwstr>
  </property>
</Properties>
</file>