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C07E1-067B-444E-9E9F-C8B0AD201AE2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74C42-24DD-46FE-8B9F-1A44BDCF1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1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599DC-A82E-4D67-A9EC-0B2A9332AE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5E4F90-7DAD-4721-A15B-CBCC1EDA2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36BE7-214D-4C84-AE7B-3B8285FCA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C4AA8-14BB-4FAE-8FBD-7D408CDDB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6B455-7403-4189-A525-E71D9CD0C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273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96A8E-ACDE-4B29-A8FB-9B50E3F88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4453DB-4E0F-4E21-BA6F-1B242CF09B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A402F-BBBE-4B76-990B-10BAB1813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1DF9A-E330-4D0A-B95C-17AF593C9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473EF-9C06-4EEF-8DB3-89B03F0A8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281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92293E-E2B3-41FA-BA73-BAC9467844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ADA38A-1074-4238-9799-83DF1E6211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E069F-A2E0-4A49-A78C-48B6FB3C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77D85-3B02-490A-A350-46C583B9B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55307-3E8F-40DD-8A0A-F4CEEE351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70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CD539-7700-42DB-8102-D860461D0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2997A-E496-403B-8430-4FC41DABF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BBB6-3C41-450C-AABB-24C07A4B6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8C21D-9305-42AD-AEA4-C2361A558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640E5-8045-4300-87CA-E16636BF9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329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BC6F8-B818-4F21-9DCE-009054AAA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767E9-FD9A-4AA3-9463-C95A45D9D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A97F1-6C28-40B5-9765-F97328DBE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C1242-81B8-422E-95BC-E047BD741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31A03-F500-420C-AD93-8D56555CC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41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D3749-82D3-4902-A1E7-BFC1EF475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D1034-B249-4EEE-A849-569688C3C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0E96B-15A2-4FC8-8930-892FEEADB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18F89E-4D64-488D-A597-73A7F2913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7ABE6-77C7-4832-A5FA-A7E9A8056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6795F-63DA-421A-B5AA-ED5A768D5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66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ED894-6CD8-448A-8A39-82AA12159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53BD8-5CC9-4EF8-8ACE-6C13275DE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50443-6989-479E-A608-DCFBBEEA7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B1B776-1FFA-4F95-9FCB-BD6A5E62C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65A17-6C4F-4711-8CC1-15B36C8087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CAC421-46BE-4A6E-B0D6-865A05021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90B4BF-9F9F-4BEA-A907-BB25ED1D5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D45CC1-C619-4E4C-8E20-15326D1D6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0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506DD-E463-47C2-9732-000D59D5F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D20AB2-67B2-4FE1-BE99-25F1C1898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9C26F0-6991-47DA-8EB0-52EE73B5D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B29C97-72CA-4E3E-8DC5-C2F616B57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C83A56-398E-4964-A832-12D2CA395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6F8E9B-5D0B-47EF-8592-9F03CEA62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2665C-B08D-40BB-96BF-60B850117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0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C31E4-0B55-4BD1-AD77-BA89E270F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07C16-1482-40F4-809C-731A89FDB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6E1EC-2E2F-43CE-A245-B208EDE6B2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374A8-5300-4129-A099-3F9EACA5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CFF81-47D9-466E-9F9A-83A05191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19A1B4-1C5D-4AD3-862F-09AE01FD2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22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DFD9B-5A4B-43A6-8959-C3507C1E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060A9A-4CB1-4301-B981-A71FD69769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0074EC-7D6B-4E49-B29F-110F3D7F51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402C1A-8314-4283-82C9-7B5622B62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29EDEC-86D3-408E-86BF-E3BF76C4B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6BE2D-EB02-448A-8992-CD52D294A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7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E2903C-94D5-4E80-8826-0F02494D0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135DF-6DB7-4DC5-890D-A74477E8D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3E3AB-C8BD-4718-A6FE-EC06C8136D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10AF8-95A2-4125-84FE-E2EB46E793FC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CD513-9D22-4860-B067-E148CAE0A4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1D2B9-E5A5-4125-AE76-61E1270690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8CDAE-7352-437A-9A18-CA3D2FF2D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31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9311" y="659567"/>
            <a:ext cx="94737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Help each other practice your exam questions!</a:t>
            </a:r>
          </a:p>
          <a:p>
            <a:endParaRPr lang="en-US" altLang="zh-TW" sz="4000" dirty="0"/>
          </a:p>
          <a:p>
            <a:r>
              <a:rPr lang="en-US" altLang="zh-TW" sz="4000" dirty="0" smtClean="0"/>
              <a:t>Find a partner and write down each other’s answers, then we will tell the class.</a:t>
            </a:r>
          </a:p>
        </p:txBody>
      </p:sp>
    </p:spTree>
    <p:extLst>
      <p:ext uri="{BB962C8B-B14F-4D97-AF65-F5344CB8AC3E}">
        <p14:creationId xmlns:p14="http://schemas.microsoft.com/office/powerpoint/2010/main" val="35458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5FE7DD-0A04-4FFB-905B-4D9118BA8645}"/>
              </a:ext>
            </a:extLst>
          </p:cNvPr>
          <p:cNvSpPr txBox="1"/>
          <p:nvPr/>
        </p:nvSpPr>
        <p:spPr>
          <a:xfrm>
            <a:off x="-62591" y="1342052"/>
            <a:ext cx="615587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1. Talk about a place in the world that you would like to visit.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2400" dirty="0"/>
              <a:t>	</a:t>
            </a:r>
          </a:p>
          <a:p>
            <a:r>
              <a:rPr lang="en-US" sz="2400" dirty="0" smtClean="0"/>
              <a:t>-Which country is it in?</a:t>
            </a:r>
          </a:p>
          <a:p>
            <a:endParaRPr lang="en-US" sz="2400" dirty="0"/>
          </a:p>
          <a:p>
            <a:r>
              <a:rPr lang="en-US" sz="2400" dirty="0" smtClean="0"/>
              <a:t>-What does it look like?</a:t>
            </a:r>
          </a:p>
          <a:p>
            <a:endParaRPr lang="en-US" sz="2400" dirty="0"/>
          </a:p>
          <a:p>
            <a:r>
              <a:rPr lang="en-US" sz="2400" dirty="0" smtClean="0"/>
              <a:t>-What is special about it to you?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16B1FE-7D8F-4FE5-B0D5-C3CCEBC44CC2}"/>
              </a:ext>
            </a:extLst>
          </p:cNvPr>
          <p:cNvSpPr txBox="1"/>
          <p:nvPr/>
        </p:nvSpPr>
        <p:spPr>
          <a:xfrm>
            <a:off x="5984421" y="145247"/>
            <a:ext cx="609872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2. What </a:t>
            </a:r>
            <a:r>
              <a:rPr lang="en-US" sz="3200" b="1" dirty="0">
                <a:solidFill>
                  <a:srgbClr val="FF0000"/>
                </a:solidFill>
              </a:rPr>
              <a:t>is your favorite hobby?</a:t>
            </a:r>
          </a:p>
          <a:p>
            <a:endParaRPr lang="en-US" sz="2400" dirty="0"/>
          </a:p>
          <a:p>
            <a:r>
              <a:rPr lang="en-US" sz="2400" dirty="0"/>
              <a:t>-How long have you been doing it?</a:t>
            </a:r>
          </a:p>
          <a:p>
            <a:endParaRPr lang="en-US" sz="2400" dirty="0"/>
          </a:p>
          <a:p>
            <a:r>
              <a:rPr lang="en-US" sz="2400" dirty="0" smtClean="0"/>
              <a:t>-What do you like most about this hobby? Why is it special to you?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-Do you have to practice a lot to be good at it?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B43ECF-5952-4D06-83EB-073B1930889C}"/>
              </a:ext>
            </a:extLst>
          </p:cNvPr>
          <p:cNvSpPr txBox="1"/>
          <p:nvPr/>
        </p:nvSpPr>
        <p:spPr>
          <a:xfrm>
            <a:off x="6093280" y="4219763"/>
            <a:ext cx="60987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3. Tell </a:t>
            </a:r>
            <a:r>
              <a:rPr lang="en-US" sz="3200" b="1" dirty="0">
                <a:solidFill>
                  <a:srgbClr val="FF0000"/>
                </a:solidFill>
              </a:rPr>
              <a:t>us about a proverb we learned in class.</a:t>
            </a:r>
          </a:p>
          <a:p>
            <a:endParaRPr lang="en-US" sz="2400" dirty="0"/>
          </a:p>
          <a:p>
            <a:r>
              <a:rPr lang="en-US" sz="2400" dirty="0" smtClean="0"/>
              <a:t>-What does </a:t>
            </a:r>
            <a:r>
              <a:rPr lang="en-US" sz="2400" dirty="0"/>
              <a:t>it mean?</a:t>
            </a:r>
          </a:p>
          <a:p>
            <a:endParaRPr lang="en-US" sz="2400" dirty="0"/>
          </a:p>
          <a:p>
            <a:r>
              <a:rPr lang="en-US" sz="2400" dirty="0"/>
              <a:t>-Tell a story </a:t>
            </a:r>
            <a:r>
              <a:rPr lang="en-US" sz="2400" dirty="0" smtClean="0"/>
              <a:t>using</a:t>
            </a:r>
            <a:r>
              <a:rPr lang="en-US" sz="2400" dirty="0" smtClean="0"/>
              <a:t> </a:t>
            </a:r>
            <a:r>
              <a:rPr lang="en-US" sz="2400" dirty="0"/>
              <a:t>the proverb.</a:t>
            </a:r>
          </a:p>
        </p:txBody>
      </p:sp>
    </p:spTree>
    <p:extLst>
      <p:ext uri="{BB962C8B-B14F-4D97-AF65-F5344CB8AC3E}">
        <p14:creationId xmlns:p14="http://schemas.microsoft.com/office/powerpoint/2010/main" val="389173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115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Bonsall, Jonathan Mason</dc:creator>
  <cp:lastModifiedBy>user</cp:lastModifiedBy>
  <cp:revision>7</cp:revision>
  <dcterms:created xsi:type="dcterms:W3CDTF">2019-01-01T16:49:36Z</dcterms:created>
  <dcterms:modified xsi:type="dcterms:W3CDTF">2019-01-02T07:46:18Z</dcterms:modified>
</cp:coreProperties>
</file>