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8" r:id="rId2"/>
    <p:sldId id="388" r:id="rId3"/>
    <p:sldId id="370" r:id="rId4"/>
    <p:sldId id="384" r:id="rId5"/>
    <p:sldId id="386" r:id="rId6"/>
    <p:sldId id="385" r:id="rId7"/>
    <p:sldId id="375" r:id="rId8"/>
    <p:sldId id="376" r:id="rId9"/>
    <p:sldId id="377" r:id="rId10"/>
    <p:sldId id="382" r:id="rId11"/>
    <p:sldId id="383" r:id="rId12"/>
    <p:sldId id="378" r:id="rId13"/>
    <p:sldId id="379" r:id="rId14"/>
    <p:sldId id="380" r:id="rId15"/>
    <p:sldId id="381" r:id="rId16"/>
    <p:sldId id="372" r:id="rId17"/>
    <p:sldId id="373" r:id="rId18"/>
    <p:sldId id="374" r:id="rId19"/>
    <p:sldId id="306" r:id="rId20"/>
  </p:sldIdLst>
  <p:sldSz cx="12192000" cy="6858000"/>
  <p:notesSz cx="6797675" cy="9926638"/>
  <p:defaultTextStyle>
    <a:defPPr rtl="0"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CB861968-EFC4-466F-9084-90468EBAF90D}">
          <p14:sldIdLst>
            <p14:sldId id="258"/>
            <p14:sldId id="388"/>
            <p14:sldId id="370"/>
            <p14:sldId id="384"/>
            <p14:sldId id="386"/>
            <p14:sldId id="385"/>
            <p14:sldId id="375"/>
            <p14:sldId id="376"/>
            <p14:sldId id="377"/>
            <p14:sldId id="382"/>
            <p14:sldId id="383"/>
            <p14:sldId id="378"/>
            <p14:sldId id="379"/>
            <p14:sldId id="380"/>
            <p14:sldId id="381"/>
            <p14:sldId id="372"/>
            <p14:sldId id="373"/>
            <p14:sldId id="374"/>
            <p14:sldId id="3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09EA"/>
    <a:srgbClr val="420353"/>
    <a:srgbClr val="7A027D"/>
    <a:srgbClr val="5D0159"/>
    <a:srgbClr val="7B01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0" autoAdjust="0"/>
    <p:restoredTop sz="95294" autoAdjust="0"/>
  </p:normalViewPr>
  <p:slideViewPr>
    <p:cSldViewPr snapToGrid="0">
      <p:cViewPr varScale="1">
        <p:scale>
          <a:sx n="69" d="100"/>
          <a:sy n="69" d="100"/>
        </p:scale>
        <p:origin x="568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2802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日期預留位置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034A8C4-D79B-4AD2-A818-804AE4A1821C}" type="datetime2">
              <a:rPr lang="zh-TW" altLang="en-US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2020年6月2日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828588A-5C4E-401A-AECC-B6F63A9DE965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‹#›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3" name="日期預留位置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5432A542-741B-492A-B01C-022BEC36B85A}" type="datetime2">
              <a:rPr lang="zh-TW" altLang="en-US" smtClean="0"/>
              <a:pPr/>
              <a:t>2020年6月2日</a:t>
            </a:fld>
            <a:endParaRPr lang="zh-TW" altLang="en-US" dirty="0"/>
          </a:p>
        </p:txBody>
      </p:sp>
      <p:sp>
        <p:nvSpPr>
          <p:cNvPr id="4" name="投影片影像預留位置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altLang="en-US" noProof="0" dirty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altLang="en-US" noProof="0" dirty="0"/>
              <a:t>按一下以編輯母片文字樣式</a:t>
            </a:r>
          </a:p>
          <a:p>
            <a:pPr lvl="1" rtl="0"/>
            <a:r>
              <a:rPr lang="zh-TW" altLang="en-US" noProof="0" dirty="0"/>
              <a:t>第二層</a:t>
            </a:r>
          </a:p>
          <a:p>
            <a:pPr lvl="2" rtl="0"/>
            <a:r>
              <a:rPr lang="zh-TW" altLang="en-US" noProof="0" dirty="0"/>
              <a:t>第三層</a:t>
            </a:r>
          </a:p>
          <a:p>
            <a:pPr lvl="3" rtl="0"/>
            <a:r>
              <a:rPr lang="zh-TW" altLang="en-US" noProof="0" dirty="0"/>
              <a:t>第四層</a:t>
            </a:r>
          </a:p>
          <a:p>
            <a:pPr lvl="4" rtl="0"/>
            <a:r>
              <a:rPr lang="zh-TW" altLang="en-US" noProof="0" dirty="0"/>
              <a:t>第五層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77542409-6A04-4DC6-AC3A-D3758287A8F2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軟正黑體" panose="020B0604030504040204" pitchFamily="34" charset="-120"/>
        <a:ea typeface="微軟正黑體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軟正黑體" panose="020B0604030504040204" pitchFamily="34" charset="-120"/>
        <a:ea typeface="微軟正黑體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軟正黑體" panose="020B0604030504040204" pitchFamily="34" charset="-120"/>
        <a:ea typeface="微軟正黑體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軟正黑體" panose="020B0604030504040204" pitchFamily="34" charset="-120"/>
        <a:ea typeface="微軟正黑體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軟正黑體" panose="020B0604030504040204" pitchFamily="34" charset="-120"/>
        <a:ea typeface="微軟正黑體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en-US" altLang="zh-TW" smtClean="0"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71479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en-US" altLang="zh-TW" smtClean="0"/>
              <a:t>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579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en-US" altLang="zh-TW" smtClean="0"/>
              <a:t>11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06325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en-US" altLang="zh-TW" smtClean="0"/>
              <a:t>12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389176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897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 smtClean="0"/>
              <a:t>按一下以編輯母片副標題樣式</a:t>
            </a:r>
            <a:endParaRPr lang="zh-TW" altLang="en-US" noProof="0" dirty="0"/>
          </a:p>
        </p:txBody>
      </p:sp>
      <p:pic>
        <p:nvPicPr>
          <p:cNvPr id="8" name="圖片 7" descr="純白色雲朵與深藍色天空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圖片 9" descr="植物嫩芽的特寫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圖片 10" descr="波浪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en-US" altLang="zh-TW" smtClean="0"/>
              <a:t>‹#›</a:t>
            </a:fld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D13F17D-DD29-4C93-B70F-BF15A651C6D1}" type="datetime2">
              <a:rPr lang="zh-TW" altLang="en-US" smtClean="0"/>
              <a:pPr/>
              <a:t>2020年6月2日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zh-TW" altLang="en-US" dirty="0" smtClean="0"/>
              <a:t>新增頁尾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 rtlCol="0"/>
          <a:lstStyle/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en-US" altLang="zh-TW" smtClean="0"/>
              <a:t>‹#›</a:t>
            </a:fld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248A1C6-D238-497D-A442-18B77B12B498}" type="datetime2">
              <a:rPr lang="zh-TW" altLang="en-US" smtClean="0"/>
              <a:pPr/>
              <a:t>2020年6月2日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zh-TW" altLang="en-US" dirty="0" smtClean="0"/>
              <a:t>新增頁尾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en-US" altLang="zh-TW" smtClean="0"/>
              <a:t>‹#›</a:t>
            </a:fld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ED25E05-8C57-4CA2-A6EA-1EBF2CB41307}" type="datetime2">
              <a:rPr lang="zh-TW" altLang="en-US" smtClean="0"/>
              <a:pPr/>
              <a:t>2020年6月2日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>
          <a:xfrm>
            <a:off x="1731600" y="6629400"/>
            <a:ext cx="9144259" cy="2286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zh-TW" altLang="en-US" dirty="0" smtClean="0"/>
              <a:t>新增頁尾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rtlCol="0" anchor="b"/>
          <a:lstStyle>
            <a:lvl1pPr>
              <a:defRPr sz="6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 rtlCol="0"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pic>
        <p:nvPicPr>
          <p:cNvPr id="11" name="圖片 10" descr="綠色植物的特寫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圖片 8" descr="波浪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  <a:p>
            <a:pPr lvl="1" rtl="0"/>
            <a:r>
              <a:rPr lang="zh-TW" altLang="en-US" noProof="0" smtClean="0"/>
              <a:t>第二層</a:t>
            </a:r>
          </a:p>
          <a:p>
            <a:pPr lvl="2" rtl="0"/>
            <a:r>
              <a:rPr lang="zh-TW" altLang="en-US" noProof="0" smtClean="0"/>
              <a:t>第三層</a:t>
            </a:r>
          </a:p>
          <a:p>
            <a:pPr lvl="3" rtl="0"/>
            <a:r>
              <a:rPr lang="zh-TW" altLang="en-US" noProof="0" smtClean="0"/>
              <a:t>第四層</a:t>
            </a:r>
          </a:p>
          <a:p>
            <a:pPr lvl="4" rtl="0"/>
            <a:r>
              <a:rPr lang="zh-TW" altLang="en-US" noProof="0" smtClean="0"/>
              <a:t>第五層</a:t>
            </a:r>
            <a:endParaRPr lang="zh-TW" altLang="en-US" noProof="0" dirty="0"/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  <a:p>
            <a:pPr lvl="1" rtl="0"/>
            <a:r>
              <a:rPr lang="zh-TW" altLang="en-US" noProof="0" smtClean="0"/>
              <a:t>第二層</a:t>
            </a:r>
          </a:p>
          <a:p>
            <a:pPr lvl="2" rtl="0"/>
            <a:r>
              <a:rPr lang="zh-TW" altLang="en-US" noProof="0" smtClean="0"/>
              <a:t>第三層</a:t>
            </a:r>
          </a:p>
          <a:p>
            <a:pPr lvl="3" rtl="0"/>
            <a:r>
              <a:rPr lang="zh-TW" altLang="en-US" noProof="0" smtClean="0"/>
              <a:t>第四層</a:t>
            </a:r>
          </a:p>
          <a:p>
            <a:pPr lvl="4" rtl="0"/>
            <a:r>
              <a:rPr lang="zh-TW" altLang="en-US" noProof="0" smtClean="0"/>
              <a:t>第五層</a:t>
            </a:r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305E5D7-874B-456E-A310-B9B20A1DF1A7}" type="datetime2">
              <a:rPr lang="zh-TW" altLang="en-US" smtClean="0"/>
              <a:pPr/>
              <a:t>2020年6月2日</a:t>
            </a:fld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zh-TW" altLang="en-US" noProof="0" dirty="0" smtClean="0"/>
              <a:t>新增頁尾</a:t>
            </a:r>
            <a:endParaRPr lang="zh-TW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  <a:p>
            <a:pPr lvl="1" rtl="0"/>
            <a:r>
              <a:rPr lang="zh-TW" altLang="en-US" noProof="0" smtClean="0"/>
              <a:t>第二層</a:t>
            </a:r>
          </a:p>
          <a:p>
            <a:pPr lvl="2" rtl="0"/>
            <a:r>
              <a:rPr lang="zh-TW" altLang="en-US" noProof="0" smtClean="0"/>
              <a:t>第三層</a:t>
            </a:r>
          </a:p>
          <a:p>
            <a:pPr lvl="3" rtl="0"/>
            <a:r>
              <a:rPr lang="zh-TW" altLang="en-US" noProof="0" smtClean="0"/>
              <a:t>第四層</a:t>
            </a:r>
          </a:p>
          <a:p>
            <a:pPr lvl="4" rtl="0"/>
            <a:r>
              <a:rPr lang="zh-TW" altLang="en-US" noProof="0" smtClean="0"/>
              <a:t>第五層</a:t>
            </a:r>
            <a:endParaRPr lang="zh-TW" altLang="en-US" noProof="0" dirty="0"/>
          </a:p>
        </p:txBody>
      </p:sp>
      <p:sp>
        <p:nvSpPr>
          <p:cNvPr id="5" name="文字預留位置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6" name="內容預留位置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  <a:p>
            <a:pPr lvl="1" rtl="0"/>
            <a:r>
              <a:rPr lang="zh-TW" altLang="en-US" noProof="0" smtClean="0"/>
              <a:t>第二層</a:t>
            </a:r>
          </a:p>
          <a:p>
            <a:pPr lvl="2" rtl="0"/>
            <a:r>
              <a:rPr lang="zh-TW" altLang="en-US" noProof="0" smtClean="0"/>
              <a:t>第三層</a:t>
            </a:r>
          </a:p>
          <a:p>
            <a:pPr lvl="3" rtl="0"/>
            <a:r>
              <a:rPr lang="zh-TW" altLang="en-US" noProof="0" smtClean="0"/>
              <a:t>第四層</a:t>
            </a:r>
          </a:p>
          <a:p>
            <a:pPr lvl="4" rtl="0"/>
            <a:r>
              <a:rPr lang="zh-TW" altLang="en-US" noProof="0" smtClean="0"/>
              <a:t>第五層</a:t>
            </a:r>
            <a:endParaRPr lang="zh-TW" altLang="en-US" noProof="0" dirty="0"/>
          </a:p>
        </p:txBody>
      </p:sp>
      <p:sp>
        <p:nvSpPr>
          <p:cNvPr id="9" name="投影片編號預留位置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en-US" altLang="zh-TW" noProof="0"/>
              <a:t>‹#›</a:t>
            </a:fld>
            <a:endParaRPr lang="zh-TW" altLang="en-US" noProof="0" dirty="0"/>
          </a:p>
        </p:txBody>
      </p:sp>
      <p:sp>
        <p:nvSpPr>
          <p:cNvPr id="7" name="日期預留位置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51783F7-8EE4-4317-9DCA-B6CD21A04E2E}" type="datetime2">
              <a:rPr lang="zh-TW" altLang="en-US" smtClean="0"/>
              <a:pPr/>
              <a:t>2020年6月2日</a:t>
            </a:fld>
            <a:endParaRPr lang="zh-TW" altLang="en-US" dirty="0"/>
          </a:p>
        </p:txBody>
      </p:sp>
      <p:sp>
        <p:nvSpPr>
          <p:cNvPr id="8" name="頁尾預留位置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zh-TW" altLang="en-US" noProof="0" dirty="0" smtClean="0"/>
              <a:t>新增頁尾</a:t>
            </a:r>
            <a:endParaRPr lang="zh-TW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  <p:sp>
        <p:nvSpPr>
          <p:cNvPr id="3" name="日期預留位置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28405D5-54EE-49D5-89A7-D462B6DD676B}" type="datetime2">
              <a:rPr lang="zh-TW" altLang="en-US" smtClean="0"/>
              <a:pPr/>
              <a:t>2020年6月2日</a:t>
            </a:fld>
            <a:endParaRPr lang="zh-TW" altLang="en-US" dirty="0"/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zh-TW" altLang="en-US" noProof="0" dirty="0" smtClean="0"/>
              <a:t>新增頁尾</a:t>
            </a:r>
            <a:endParaRPr lang="zh-TW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預留位置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  <p:sp>
        <p:nvSpPr>
          <p:cNvPr id="2" name="日期預留位置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040EF29-DBBB-41B1-9C5D-FE42212D415C}" type="datetime2">
              <a:rPr lang="zh-TW" altLang="en-US" smtClean="0"/>
              <a:pPr/>
              <a:t>2020年6月2日</a:t>
            </a:fld>
            <a:endParaRPr lang="zh-TW" altLang="en-US" dirty="0"/>
          </a:p>
        </p:txBody>
      </p:sp>
      <p:sp>
        <p:nvSpPr>
          <p:cNvPr id="3" name="頁尾預留位置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zh-TW" altLang="en-US" noProof="0" dirty="0" smtClean="0"/>
              <a:t>新增頁尾</a:t>
            </a:r>
            <a:endParaRPr lang="zh-TW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  <a:p>
            <a:pPr lvl="1" rtl="0"/>
            <a:r>
              <a:rPr lang="zh-TW" altLang="en-US" noProof="0" smtClean="0"/>
              <a:t>第二層</a:t>
            </a:r>
          </a:p>
          <a:p>
            <a:pPr lvl="2" rtl="0"/>
            <a:r>
              <a:rPr lang="zh-TW" altLang="en-US" noProof="0" smtClean="0"/>
              <a:t>第三層</a:t>
            </a:r>
          </a:p>
          <a:p>
            <a:pPr lvl="3" rtl="0"/>
            <a:r>
              <a:rPr lang="zh-TW" altLang="en-US" noProof="0" smtClean="0"/>
              <a:t>第四層</a:t>
            </a:r>
          </a:p>
          <a:p>
            <a:pPr lvl="4" rtl="0"/>
            <a:r>
              <a:rPr lang="zh-TW" altLang="en-US" noProof="0" smtClean="0"/>
              <a:t>第五層</a:t>
            </a:r>
            <a:endParaRPr lang="zh-TW" altLang="en-US" noProof="0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A032E67-0DBD-414D-9A80-7639D35C1D16}" type="datetime2">
              <a:rPr lang="zh-TW" altLang="en-US" smtClean="0"/>
              <a:pPr/>
              <a:t>2020年6月2日</a:t>
            </a:fld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zh-TW" altLang="en-US" noProof="0" dirty="0" smtClean="0"/>
              <a:t>新增頁尾</a:t>
            </a:r>
            <a:endParaRPr lang="zh-TW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圖片預留位置 2" descr="要新增影像的空白預留位置。按一下預留位置，然後選取您要新增的影像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zh-TW" altLang="en-US" noProof="0" smtClean="0"/>
              <a:t>按一下圖示以新增圖片</a:t>
            </a:r>
            <a:endParaRPr lang="zh-TW" altLang="en-US" noProof="0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 smtClean="0"/>
              <a:t>編輯母片文字樣式</a:t>
            </a:r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8E8F52D-7094-4826-90CF-82F187863C55}" type="datetime2">
              <a:rPr lang="zh-TW" altLang="en-US" smtClean="0"/>
              <a:pPr/>
              <a:t>2020年6月2日</a:t>
            </a:fld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zh-TW" altLang="en-US" noProof="0" dirty="0" smtClean="0"/>
              <a:t>新增頁尾</a:t>
            </a:r>
            <a:endParaRPr lang="zh-TW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0" y="6629400"/>
            <a:ext cx="1620000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714119" y="6629400"/>
            <a:ext cx="10476000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預留位置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TW" altLang="en-US" dirty="0"/>
              <a:t>編輯母片文字樣式</a:t>
            </a:r>
          </a:p>
          <a:p>
            <a:pPr lvl="1" rtl="0"/>
            <a:r>
              <a:rPr lang="zh-TW" altLang="en-US" dirty="0"/>
              <a:t>第二層</a:t>
            </a:r>
          </a:p>
          <a:p>
            <a:pPr lvl="2" rtl="0"/>
            <a:r>
              <a:rPr lang="zh-TW" altLang="en-US" dirty="0"/>
              <a:t>第三層</a:t>
            </a:r>
          </a:p>
          <a:p>
            <a:pPr lvl="3" rtl="0"/>
            <a:r>
              <a:rPr lang="zh-TW" altLang="en-US" dirty="0"/>
              <a:t>第四層</a:t>
            </a:r>
          </a:p>
          <a:p>
            <a:pPr lvl="4" rtl="0"/>
            <a:r>
              <a:rPr lang="zh-TW" altLang="en-US" dirty="0"/>
              <a:t>第五層</a:t>
            </a:r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9CD8D479-8942-46E8-A226-A4E01F7A105C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2"/>
          </p:nvPr>
        </p:nvSpPr>
        <p:spPr>
          <a:xfrm>
            <a:off x="453402" y="6629400"/>
            <a:ext cx="118544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C978CE90-604D-494E-B554-2D837CFE91F3}" type="datetime2">
              <a:rPr lang="zh-TW" altLang="en-US" smtClean="0"/>
              <a:pPr/>
              <a:t>2020年6月2日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3"/>
          </p:nvPr>
        </p:nvSpPr>
        <p:spPr>
          <a:xfrm>
            <a:off x="173296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 smtClean="0"/>
              <a:t>新增頁尾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5.wdp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6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14831" y="3463635"/>
            <a:ext cx="4846320" cy="1564979"/>
          </a:xfrm>
        </p:spPr>
        <p:txBody>
          <a:bodyPr rtlCol="0">
            <a:normAutofit/>
          </a:bodyPr>
          <a:lstStyle/>
          <a:p>
            <a:pPr algn="ctr">
              <a:spcAft>
                <a:spcPts val="4800"/>
              </a:spcAft>
            </a:pPr>
            <a:r>
              <a:rPr lang="zh-TW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黑" panose="020B0609000000000000" pitchFamily="49" charset="-120"/>
                <a:ea typeface="文鼎中黑" panose="020B0609000000000000" pitchFamily="49" charset="-120"/>
              </a:rPr>
              <a:t>中平</a:t>
            </a:r>
            <a:r>
              <a:rPr lang="zh-TW" alt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黑" panose="020B0609000000000000" pitchFamily="49" charset="-120"/>
                <a:ea typeface="文鼎中黑" panose="020B0609000000000000" pitchFamily="49" charset="-120"/>
              </a:rPr>
              <a:t>國中</a:t>
            </a:r>
            <a:r>
              <a:rPr lang="en-US" altLang="zh-TW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黑" panose="020B0609000000000000" pitchFamily="49" charset="-120"/>
                <a:ea typeface="文鼎中黑" panose="020B0609000000000000" pitchFamily="49" charset="-120"/>
              </a:rPr>
              <a:t>108</a:t>
            </a:r>
            <a:r>
              <a:rPr lang="zh-TW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黑" panose="020B0609000000000000" pitchFamily="49" charset="-120"/>
                <a:ea typeface="文鼎中黑" panose="020B0609000000000000" pitchFamily="49" charset="-120"/>
              </a:rPr>
              <a:t>學年</a:t>
            </a:r>
            <a:r>
              <a:rPr lang="zh-TW" alt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黑" panose="020B0609000000000000" pitchFamily="49" charset="-120"/>
                <a:ea typeface="文鼎中黑" panose="020B0609000000000000" pitchFamily="49" charset="-120"/>
              </a:rPr>
              <a:t>度</a:t>
            </a:r>
            <a:r>
              <a:rPr lang="zh-TW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黑" panose="020B0609000000000000" pitchFamily="49" charset="-120"/>
                <a:ea typeface="文鼎中黑" panose="020B0609000000000000" pitchFamily="49" charset="-120"/>
              </a:rPr>
              <a:t>第</a:t>
            </a:r>
            <a:r>
              <a:rPr lang="en-US" altLang="zh-TW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黑" panose="020B0609000000000000" pitchFamily="49" charset="-120"/>
                <a:ea typeface="文鼎中黑" panose="020B0609000000000000" pitchFamily="49" charset="-120"/>
              </a:rPr>
              <a:t>2</a:t>
            </a:r>
            <a:r>
              <a:rPr lang="zh-TW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黑" panose="020B0609000000000000" pitchFamily="49" charset="-120"/>
                <a:ea typeface="文鼎中黑" panose="020B0609000000000000" pitchFamily="49" charset="-120"/>
              </a:rPr>
              <a:t>學期</a:t>
            </a:r>
            <a:r>
              <a:rPr lang="en-US" altLang="zh-TW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黑" panose="020B0609000000000000" pitchFamily="49" charset="-120"/>
                <a:ea typeface="文鼎中黑" panose="020B0609000000000000" pitchFamily="49" charset="-120"/>
              </a:rPr>
              <a:t/>
            </a:r>
            <a:br>
              <a:rPr lang="en-US" altLang="zh-TW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黑" panose="020B0609000000000000" pitchFamily="49" charset="-120"/>
                <a:ea typeface="文鼎中黑" panose="020B0609000000000000" pitchFamily="49" charset="-120"/>
              </a:rPr>
            </a:b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黑" panose="020B0609000000000000" pitchFamily="49" charset="-120"/>
                <a:ea typeface="文鼎中黑" panose="020B0609000000000000" pitchFamily="49" charset="-120"/>
              </a:rPr>
              <a:t/>
            </a:r>
            <a:b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黑" panose="020B0609000000000000" pitchFamily="49" charset="-120"/>
                <a:ea typeface="文鼎中黑" panose="020B0609000000000000" pitchFamily="49" charset="-120"/>
              </a:rPr>
            </a:br>
            <a:r>
              <a:rPr lang="en-US" altLang="zh-TW" sz="40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黑" panose="020B0609000000000000" pitchFamily="49" charset="-120"/>
                <a:ea typeface="文鼎中黑" panose="020B0609000000000000" pitchFamily="49" charset="-120"/>
              </a:rPr>
              <a:t>6</a:t>
            </a:r>
            <a:r>
              <a:rPr lang="zh-TW" altLang="en-US" sz="40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黑" panose="020B0609000000000000" pitchFamily="49" charset="-120"/>
                <a:ea typeface="文鼎中黑" panose="020B0609000000000000" pitchFamily="49" charset="-120"/>
              </a:rPr>
              <a:t>月份</a:t>
            </a:r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黑" panose="020B0609000000000000" pitchFamily="49" charset="-120"/>
                <a:ea typeface="文鼎中黑" panose="020B0609000000000000" pitchFamily="49" charset="-120"/>
              </a:rPr>
              <a:t>導師會報</a:t>
            </a:r>
            <a:endParaRPr lang="zh-TW" altLang="en-US" sz="40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14831" y="5187930"/>
            <a:ext cx="4846320" cy="448056"/>
          </a:xfrm>
        </p:spPr>
        <p:txBody>
          <a:bodyPr rtlCol="0">
            <a:noAutofit/>
          </a:bodyPr>
          <a:lstStyle/>
          <a:p>
            <a:pPr algn="ctr"/>
            <a:r>
              <a:rPr lang="zh-TW" altLang="en-US" sz="2800" dirty="0">
                <a:latin typeface="文鼎中黑" panose="020B0609000000000000" pitchFamily="49" charset="-120"/>
                <a:ea typeface="文鼎中黑" panose="020B0609000000000000" pitchFamily="49" charset="-120"/>
              </a:rPr>
              <a:t>教務處業務報告 </a:t>
            </a:r>
            <a:r>
              <a:rPr lang="en-US" altLang="zh-TW" sz="2800" dirty="0" smtClean="0">
                <a:latin typeface="文鼎中黑" panose="020B0609000000000000" pitchFamily="49" charset="-120"/>
                <a:ea typeface="文鼎中黑" panose="020B0609000000000000" pitchFamily="49" charset="-120"/>
              </a:rPr>
              <a:t>109.06.05</a:t>
            </a:r>
            <a:endParaRPr lang="zh-TW" altLang="en-US" sz="2800" dirty="0">
              <a:latin typeface="文鼎中黑" panose="020B0609000000000000" pitchFamily="49" charset="-120"/>
              <a:ea typeface="文鼎中黑" panose="020B06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615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 dirty="0"/>
              <a:t>設備組</a:t>
            </a:r>
            <a:r>
              <a:rPr lang="en-US" altLang="zh-TW" sz="4000" b="1" dirty="0" smtClean="0"/>
              <a:t>-</a:t>
            </a:r>
            <a:r>
              <a:rPr lang="zh-TW" altLang="en-US" sz="4000" b="1" dirty="0" smtClean="0"/>
              <a:t>行事曆</a:t>
            </a:r>
            <a:endParaRPr lang="zh-TW" altLang="en-US" sz="40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en-US" altLang="zh-TW" smtClean="0"/>
              <a:t>10</a:t>
            </a:fld>
            <a:endParaRPr lang="zh-TW" alt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25E05-8C57-4CA2-A6EA-1EBF2CB41307}" type="datetime2">
              <a:rPr lang="zh-TW" altLang="en-US" smtClean="0"/>
              <a:pPr/>
              <a:t>2020年6月2日</a:t>
            </a:fld>
            <a:endParaRPr lang="zh-TW" alt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 smtClean="0"/>
              <a:t>新增頁尾</a:t>
            </a:r>
            <a:endParaRPr lang="zh-TW" altLang="en-US" dirty="0"/>
          </a:p>
        </p:txBody>
      </p:sp>
      <p:sp>
        <p:nvSpPr>
          <p:cNvPr id="7" name="內容預留位置 2"/>
          <p:cNvSpPr txBox="1">
            <a:spLocks/>
          </p:cNvSpPr>
          <p:nvPr/>
        </p:nvSpPr>
        <p:spPr>
          <a:xfrm>
            <a:off x="1410026" y="1812675"/>
            <a:ext cx="10153901" cy="4908371"/>
          </a:xfrm>
          <a:prstGeom prst="rect">
            <a:avLst/>
          </a:prstGeom>
        </p:spPr>
        <p:txBody>
          <a:bodyPr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100"/>
              </a:lnSpc>
              <a:spcBef>
                <a:spcPts val="1800"/>
              </a:spcBef>
            </a:pPr>
            <a:r>
              <a:rPr lang="zh-TW" altLang="en-US" sz="4000" dirty="0" smtClean="0"/>
              <a:t> </a:t>
            </a:r>
            <a:r>
              <a:rPr lang="en-US" altLang="zh-TW" sz="4000" dirty="0" smtClean="0"/>
              <a:t>6/20 【9</a:t>
            </a:r>
            <a:r>
              <a:rPr lang="zh-TW" altLang="en-US" sz="4000" dirty="0" smtClean="0"/>
              <a:t>年級</a:t>
            </a:r>
            <a:r>
              <a:rPr lang="en-US" altLang="zh-TW" sz="4000" dirty="0" smtClean="0"/>
              <a:t>】</a:t>
            </a:r>
            <a:r>
              <a:rPr lang="zh-TW" altLang="en-US" sz="4000" dirty="0" smtClean="0"/>
              <a:t>回收教具</a:t>
            </a:r>
            <a:r>
              <a:rPr lang="en-US" altLang="zh-TW" sz="4000" dirty="0" smtClean="0"/>
              <a:t>(</a:t>
            </a:r>
            <a:r>
              <a:rPr lang="zh-TW" altLang="en-US" sz="4000" dirty="0"/>
              <a:t>無線鍵鼠組</a:t>
            </a:r>
            <a:r>
              <a:rPr lang="zh-TW" altLang="en-US" sz="4000" dirty="0" smtClean="0"/>
              <a:t>、    </a:t>
            </a:r>
            <a:endParaRPr lang="en-US" altLang="zh-TW" sz="4000" dirty="0" smtClean="0"/>
          </a:p>
          <a:p>
            <a:pPr marL="0" indent="0">
              <a:lnSpc>
                <a:spcPts val="4100"/>
              </a:lnSpc>
              <a:spcBef>
                <a:spcPts val="1800"/>
              </a:spcBef>
              <a:buNone/>
            </a:pPr>
            <a:r>
              <a:rPr lang="en-US" altLang="zh-TW" sz="4000" dirty="0"/>
              <a:t> </a:t>
            </a:r>
            <a:r>
              <a:rPr lang="en-US" altLang="zh-TW" sz="4000" dirty="0" smtClean="0"/>
              <a:t>       </a:t>
            </a:r>
            <a:r>
              <a:rPr lang="zh-TW" altLang="en-US" sz="4000" dirty="0" smtClean="0"/>
              <a:t>      </a:t>
            </a:r>
            <a:r>
              <a:rPr lang="en-US" altLang="zh-TW" sz="4000" dirty="0" smtClean="0"/>
              <a:t>USB</a:t>
            </a:r>
            <a:r>
              <a:rPr lang="zh-TW" altLang="en-US" sz="4000" dirty="0"/>
              <a:t>接收器、單槍遙控器</a:t>
            </a:r>
            <a:r>
              <a:rPr lang="en-US" altLang="zh-TW" sz="4000" dirty="0" smtClean="0"/>
              <a:t>)</a:t>
            </a:r>
          </a:p>
          <a:p>
            <a:pPr>
              <a:lnSpc>
                <a:spcPts val="4100"/>
              </a:lnSpc>
              <a:spcBef>
                <a:spcPts val="1800"/>
              </a:spcBef>
            </a:pPr>
            <a:r>
              <a:rPr lang="zh-TW" altLang="en-US" sz="4000" dirty="0" smtClean="0"/>
              <a:t> </a:t>
            </a:r>
            <a:r>
              <a:rPr lang="en-US" altLang="zh-TW" sz="4000" dirty="0" smtClean="0"/>
              <a:t>6/24 </a:t>
            </a:r>
            <a:r>
              <a:rPr lang="zh-TW" altLang="en-US" sz="4000" dirty="0" smtClean="0"/>
              <a:t>  閱讀</a:t>
            </a:r>
            <a:r>
              <a:rPr lang="zh-TW" altLang="en-US" sz="4000" dirty="0"/>
              <a:t>晨之美</a:t>
            </a:r>
            <a:r>
              <a:rPr lang="zh-TW" altLang="en-US" sz="4000" dirty="0" smtClean="0"/>
              <a:t>結束</a:t>
            </a:r>
            <a:endParaRPr lang="en-US" altLang="zh-TW" sz="4000" dirty="0" smtClean="0"/>
          </a:p>
          <a:p>
            <a:pPr lvl="0">
              <a:lnSpc>
                <a:spcPts val="4100"/>
              </a:lnSpc>
              <a:spcBef>
                <a:spcPts val="1800"/>
              </a:spcBef>
            </a:pPr>
            <a:r>
              <a:rPr lang="zh-TW" altLang="en-US" sz="4000" dirty="0" smtClean="0">
                <a:solidFill>
                  <a:srgbClr val="4D3E2F"/>
                </a:solidFill>
              </a:rPr>
              <a:t> </a:t>
            </a:r>
            <a:r>
              <a:rPr lang="en-US" altLang="zh-TW" sz="4000" dirty="0" smtClean="0">
                <a:solidFill>
                  <a:srgbClr val="4D3E2F"/>
                </a:solidFill>
              </a:rPr>
              <a:t>7/14 【7</a:t>
            </a:r>
            <a:r>
              <a:rPr lang="zh-TW" altLang="en-US" sz="4000" dirty="0">
                <a:solidFill>
                  <a:srgbClr val="4D3E2F"/>
                </a:solidFill>
              </a:rPr>
              <a:t>、</a:t>
            </a:r>
            <a:r>
              <a:rPr lang="en-US" altLang="zh-TW" sz="4000" dirty="0" smtClean="0">
                <a:solidFill>
                  <a:srgbClr val="4D3E2F"/>
                </a:solidFill>
              </a:rPr>
              <a:t>8</a:t>
            </a:r>
            <a:r>
              <a:rPr lang="zh-TW" altLang="en-US" sz="4000" dirty="0" smtClean="0">
                <a:solidFill>
                  <a:srgbClr val="4D3E2F"/>
                </a:solidFill>
              </a:rPr>
              <a:t>年級</a:t>
            </a:r>
            <a:r>
              <a:rPr lang="en-US" altLang="zh-TW" sz="4000" dirty="0">
                <a:solidFill>
                  <a:srgbClr val="4D3E2F"/>
                </a:solidFill>
              </a:rPr>
              <a:t>】</a:t>
            </a:r>
            <a:r>
              <a:rPr lang="zh-TW" altLang="en-US" sz="4000" dirty="0" smtClean="0">
                <a:solidFill>
                  <a:srgbClr val="4D3E2F"/>
                </a:solidFill>
              </a:rPr>
              <a:t>回收</a:t>
            </a:r>
            <a:r>
              <a:rPr lang="zh-TW" altLang="en-US" sz="4000" dirty="0">
                <a:solidFill>
                  <a:srgbClr val="4D3E2F"/>
                </a:solidFill>
              </a:rPr>
              <a:t>教具</a:t>
            </a:r>
            <a:r>
              <a:rPr lang="en-US" altLang="zh-TW" sz="4000" dirty="0" smtClean="0">
                <a:solidFill>
                  <a:srgbClr val="4D3E2F"/>
                </a:solidFill>
              </a:rPr>
              <a:t>(</a:t>
            </a:r>
            <a:r>
              <a:rPr lang="zh-TW" altLang="en-US" sz="4000" dirty="0">
                <a:solidFill>
                  <a:srgbClr val="4D3E2F"/>
                </a:solidFill>
              </a:rPr>
              <a:t>無線鍵鼠組</a:t>
            </a:r>
            <a:r>
              <a:rPr lang="zh-TW" altLang="en-US" sz="4000" dirty="0" smtClean="0">
                <a:solidFill>
                  <a:srgbClr val="4D3E2F"/>
                </a:solidFill>
              </a:rPr>
              <a:t>、</a:t>
            </a:r>
            <a:endParaRPr lang="en-US" altLang="zh-TW" sz="4000" dirty="0" smtClean="0">
              <a:solidFill>
                <a:srgbClr val="4D3E2F"/>
              </a:solidFill>
            </a:endParaRPr>
          </a:p>
          <a:p>
            <a:pPr marL="0" lvl="0" indent="0">
              <a:lnSpc>
                <a:spcPts val="4100"/>
              </a:lnSpc>
              <a:spcBef>
                <a:spcPts val="1800"/>
              </a:spcBef>
              <a:buNone/>
            </a:pPr>
            <a:r>
              <a:rPr lang="en-US" altLang="zh-TW" sz="4000" dirty="0" smtClean="0">
                <a:solidFill>
                  <a:srgbClr val="4D3E2F"/>
                </a:solidFill>
              </a:rPr>
              <a:t>        </a:t>
            </a:r>
            <a:r>
              <a:rPr lang="zh-TW" altLang="en-US" sz="4000" dirty="0" smtClean="0">
                <a:solidFill>
                  <a:srgbClr val="4D3E2F"/>
                </a:solidFill>
              </a:rPr>
              <a:t>      </a:t>
            </a:r>
            <a:r>
              <a:rPr lang="en-US" altLang="zh-TW" sz="4000" dirty="0" smtClean="0">
                <a:solidFill>
                  <a:srgbClr val="4D3E2F"/>
                </a:solidFill>
              </a:rPr>
              <a:t>USB</a:t>
            </a:r>
            <a:r>
              <a:rPr lang="zh-TW" altLang="en-US" sz="4000" dirty="0">
                <a:solidFill>
                  <a:srgbClr val="4D3E2F"/>
                </a:solidFill>
              </a:rPr>
              <a:t>接收器、單槍遙控器</a:t>
            </a:r>
            <a:r>
              <a:rPr lang="en-US" altLang="zh-TW" sz="4000" dirty="0" smtClean="0">
                <a:solidFill>
                  <a:srgbClr val="4D3E2F"/>
                </a:solidFill>
              </a:rPr>
              <a:t>)</a:t>
            </a:r>
            <a:endParaRPr lang="en-US" altLang="zh-TW" sz="4000" dirty="0" smtClean="0"/>
          </a:p>
          <a:p>
            <a:pPr>
              <a:lnSpc>
                <a:spcPts val="5400"/>
              </a:lnSpc>
              <a:spcBef>
                <a:spcPts val="2400"/>
              </a:spcBef>
            </a:pPr>
            <a:endParaRPr lang="en-US" altLang="zh-TW" sz="3200" dirty="0" smtClean="0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19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99190" y="230456"/>
            <a:ext cx="9371949" cy="1183566"/>
          </a:xfrm>
        </p:spPr>
        <p:txBody>
          <a:bodyPr rtlCol="0">
            <a:normAutofit/>
          </a:bodyPr>
          <a:lstStyle/>
          <a:p>
            <a:r>
              <a:rPr lang="zh-TW" altLang="en-US" sz="4000" b="1" dirty="0" smtClean="0"/>
              <a:t>設備組</a:t>
            </a:r>
            <a:r>
              <a:rPr lang="en-US" altLang="zh-TW" sz="4000" b="1" dirty="0" smtClean="0"/>
              <a:t>-</a:t>
            </a:r>
            <a:r>
              <a:rPr lang="zh-TW" altLang="en-US" sz="4000" b="1" dirty="0" smtClean="0"/>
              <a:t>教科書</a:t>
            </a:r>
            <a:r>
              <a:rPr lang="zh-TW" altLang="en-US" sz="4000" b="1" dirty="0"/>
              <a:t>評選</a:t>
            </a:r>
            <a:endParaRPr lang="zh-TW" altLang="en-US" sz="4000" b="1" dirty="0">
              <a:sym typeface="Arial" panose="020B0604020202020204" pitchFamily="34" charset="0"/>
            </a:endParaRPr>
          </a:p>
        </p:txBody>
      </p:sp>
      <p:sp>
        <p:nvSpPr>
          <p:cNvPr id="3" name="投影片編號預留位置 2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11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" name="內容預留位置 2"/>
          <p:cNvSpPr txBox="1">
            <a:spLocks/>
          </p:cNvSpPr>
          <p:nvPr/>
        </p:nvSpPr>
        <p:spPr>
          <a:xfrm>
            <a:off x="1410027" y="1566001"/>
            <a:ext cx="9838196" cy="4620682"/>
          </a:xfrm>
          <a:prstGeom prst="rect">
            <a:avLst/>
          </a:prstGeom>
        </p:spPr>
        <p:txBody>
          <a:bodyPr rtlCol="0"/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en-US" altLang="zh-TW" sz="3000" dirty="0" smtClean="0"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TW" altLang="en-US" sz="3000" dirty="0">
              <a:sym typeface="Arial" panose="020B0604020202020204" pitchFamily="34" charset="0"/>
            </a:endParaRPr>
          </a:p>
        </p:txBody>
      </p:sp>
      <p:sp>
        <p:nvSpPr>
          <p:cNvPr id="5" name="內容預留位置 2"/>
          <p:cNvSpPr txBox="1">
            <a:spLocks/>
          </p:cNvSpPr>
          <p:nvPr/>
        </p:nvSpPr>
        <p:spPr>
          <a:xfrm>
            <a:off x="1229083" y="1669277"/>
            <a:ext cx="10491862" cy="4669385"/>
          </a:xfrm>
          <a:prstGeom prst="rect">
            <a:avLst/>
          </a:prstGeom>
        </p:spPr>
        <p:txBody>
          <a:bodyPr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400"/>
              </a:spcBef>
              <a:spcAft>
                <a:spcPts val="600"/>
              </a:spcAft>
              <a:buNone/>
            </a:pPr>
            <a:endParaRPr lang="zh-TW" altLang="en-US" sz="3500" dirty="0"/>
          </a:p>
          <a:p>
            <a:pPr marL="0" indent="0">
              <a:spcBef>
                <a:spcPts val="2400"/>
              </a:spcBef>
              <a:spcAft>
                <a:spcPts val="600"/>
              </a:spcAft>
              <a:buNone/>
            </a:pPr>
            <a:r>
              <a:rPr lang="zh-TW" altLang="en-US" sz="3500" dirty="0" smtClean="0"/>
              <a:t>  </a:t>
            </a:r>
            <a:endParaRPr lang="zh-TW" altLang="zh-TW" sz="3500" dirty="0"/>
          </a:p>
          <a:p>
            <a:endParaRPr lang="zh-TW" altLang="zh-TW" dirty="0"/>
          </a:p>
          <a:p>
            <a:pPr>
              <a:lnSpc>
                <a:spcPts val="5400"/>
              </a:lnSpc>
              <a:spcBef>
                <a:spcPts val="2400"/>
              </a:spcBef>
            </a:pPr>
            <a:endParaRPr lang="en-US" altLang="zh-TW" sz="3200" dirty="0" smtClean="0">
              <a:sym typeface="Arial" panose="020B0604020202020204" pitchFamily="34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4453299"/>
              </p:ext>
            </p:extLst>
          </p:nvPr>
        </p:nvGraphicFramePr>
        <p:xfrm>
          <a:off x="1410025" y="1517294"/>
          <a:ext cx="9386311" cy="4776252"/>
        </p:xfrm>
        <a:graphic>
          <a:graphicData uri="http://schemas.openxmlformats.org/drawingml/2006/table">
            <a:tbl>
              <a:tblPr firstRow="1" firstCol="1" bandRow="1"/>
              <a:tblGrid>
                <a:gridCol w="2046466">
                  <a:extLst>
                    <a:ext uri="{9D8B030D-6E8A-4147-A177-3AD203B41FA5}">
                      <a16:colId xmlns:a16="http://schemas.microsoft.com/office/drawing/2014/main" val="4172310846"/>
                    </a:ext>
                  </a:extLst>
                </a:gridCol>
                <a:gridCol w="3119800">
                  <a:extLst>
                    <a:ext uri="{9D8B030D-6E8A-4147-A177-3AD203B41FA5}">
                      <a16:colId xmlns:a16="http://schemas.microsoft.com/office/drawing/2014/main" val="751684581"/>
                    </a:ext>
                  </a:extLst>
                </a:gridCol>
                <a:gridCol w="4220045">
                  <a:extLst>
                    <a:ext uri="{9D8B030D-6E8A-4147-A177-3AD203B41FA5}">
                      <a16:colId xmlns:a16="http://schemas.microsoft.com/office/drawing/2014/main" val="4128601469"/>
                    </a:ext>
                  </a:extLst>
                </a:gridCol>
              </a:tblGrid>
              <a:tr h="746574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領域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評選日期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領域研究會</a:t>
                      </a:r>
                      <a:r>
                        <a:rPr 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endParaRPr lang="zh-TW" sz="3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278233"/>
                  </a:ext>
                </a:extLst>
              </a:tr>
              <a:tr h="4358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國文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5/5(</a:t>
                      </a: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二</a:t>
                      </a:r>
                      <a:r>
                        <a:rPr 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9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sz="3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樓學務處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TW" sz="3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樓九導辦公室前長桌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TW" sz="3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樓八導辦公室前長桌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3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教務處外鐵櫃</a:t>
                      </a:r>
                      <a:endParaRPr lang="zh-TW" sz="3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0392007"/>
                  </a:ext>
                </a:extLst>
              </a:tr>
              <a:tr h="4358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英文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6/1(</a:t>
                      </a: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一</a:t>
                      </a:r>
                      <a:r>
                        <a:rPr 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0440242"/>
                  </a:ext>
                </a:extLst>
              </a:tr>
              <a:tr h="4358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數學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5/7(</a:t>
                      </a: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四</a:t>
                      </a:r>
                      <a:r>
                        <a:rPr 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662400"/>
                  </a:ext>
                </a:extLst>
              </a:tr>
              <a:tr h="4358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社會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6/3(</a:t>
                      </a: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三</a:t>
                      </a:r>
                      <a:r>
                        <a:rPr 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2973345"/>
                  </a:ext>
                </a:extLst>
              </a:tr>
              <a:tr h="4358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自然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6/2(</a:t>
                      </a: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二</a:t>
                      </a:r>
                      <a:r>
                        <a:rPr 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901702"/>
                  </a:ext>
                </a:extLst>
              </a:tr>
              <a:tr h="4358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科技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altLang="zh-TW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26</a:t>
                      </a:r>
                      <a:r>
                        <a:rPr lang="en-US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二</a:t>
                      </a:r>
                      <a:r>
                        <a:rPr 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9518843"/>
                  </a:ext>
                </a:extLst>
              </a:tr>
              <a:tr h="4358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健體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6/3(</a:t>
                      </a: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三</a:t>
                      </a:r>
                      <a:r>
                        <a:rPr 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842030"/>
                  </a:ext>
                </a:extLst>
              </a:tr>
              <a:tr h="4358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綜合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6/4(</a:t>
                      </a: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四</a:t>
                      </a:r>
                      <a:r>
                        <a:rPr 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9501294"/>
                  </a:ext>
                </a:extLst>
              </a:tr>
              <a:tr h="4358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藝文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altLang="zh-TW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en-US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四</a:t>
                      </a:r>
                      <a:r>
                        <a:rPr lang="en-US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1741710"/>
                  </a:ext>
                </a:extLst>
              </a:tr>
            </a:tbl>
          </a:graphicData>
        </a:graphic>
      </p:graphicFrame>
      <p:sp>
        <p:nvSpPr>
          <p:cNvPr id="7" name="雙波浪 6"/>
          <p:cNvSpPr/>
          <p:nvPr/>
        </p:nvSpPr>
        <p:spPr>
          <a:xfrm>
            <a:off x="2648435" y="2264596"/>
            <a:ext cx="6437745" cy="3223491"/>
          </a:xfrm>
          <a:prstGeom prst="doubleWav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dirty="0" smtClean="0">
                <a:solidFill>
                  <a:srgbClr val="C00000"/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評選結果請老師</a:t>
            </a:r>
            <a:r>
              <a:rPr lang="zh-TW" altLang="en-US" sz="4400" u="sng" dirty="0" smtClean="0">
                <a:solidFill>
                  <a:srgbClr val="C00000"/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務必保密</a:t>
            </a:r>
            <a:endParaRPr lang="en-US" altLang="zh-TW" sz="4400" u="sng" dirty="0" smtClean="0">
              <a:solidFill>
                <a:srgbClr val="C00000"/>
              </a:solidFill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algn="ctr"/>
            <a:r>
              <a:rPr lang="en-US" altLang="zh-TW" sz="4400" dirty="0" smtClean="0">
                <a:solidFill>
                  <a:srgbClr val="C00000"/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6/8</a:t>
            </a:r>
            <a:r>
              <a:rPr lang="zh-TW" altLang="en-US" sz="4400" dirty="0" smtClean="0">
                <a:solidFill>
                  <a:srgbClr val="C00000"/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由設備組統一公告</a:t>
            </a:r>
            <a:endParaRPr lang="zh-TW" altLang="en-US" sz="4400" dirty="0">
              <a:solidFill>
                <a:srgbClr val="C00000"/>
              </a:solidFill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4718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90538" y="230456"/>
            <a:ext cx="9371949" cy="1183566"/>
          </a:xfrm>
        </p:spPr>
        <p:txBody>
          <a:bodyPr rtlCol="0">
            <a:normAutofit/>
          </a:bodyPr>
          <a:lstStyle/>
          <a:p>
            <a:r>
              <a:rPr lang="zh-TW" altLang="en-US" sz="4000" b="1" dirty="0" smtClean="0"/>
              <a:t>設備組</a:t>
            </a:r>
            <a:r>
              <a:rPr lang="en-US" altLang="zh-TW" sz="4000" b="1" dirty="0" smtClean="0"/>
              <a:t>-</a:t>
            </a:r>
            <a:r>
              <a:rPr lang="zh-TW" altLang="en-US" sz="4000" b="1" dirty="0" smtClean="0"/>
              <a:t>閱讀活</a:t>
            </a:r>
            <a:r>
              <a:rPr lang="zh-TW" altLang="en-US" sz="4000" b="1" dirty="0"/>
              <a:t>動</a:t>
            </a:r>
            <a:endParaRPr lang="zh-TW" altLang="en-US" sz="4000" b="1" dirty="0">
              <a:sym typeface="Arial" panose="020B0604020202020204" pitchFamily="34" charset="0"/>
            </a:endParaRPr>
          </a:p>
        </p:txBody>
      </p:sp>
      <p:sp>
        <p:nvSpPr>
          <p:cNvPr id="3" name="投影片編號預留位置 2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12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" name="內容預留位置 2"/>
          <p:cNvSpPr txBox="1">
            <a:spLocks/>
          </p:cNvSpPr>
          <p:nvPr/>
        </p:nvSpPr>
        <p:spPr>
          <a:xfrm>
            <a:off x="1410027" y="1566001"/>
            <a:ext cx="9838196" cy="4620682"/>
          </a:xfrm>
          <a:prstGeom prst="rect">
            <a:avLst/>
          </a:prstGeom>
        </p:spPr>
        <p:txBody>
          <a:bodyPr rtlCol="0"/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en-US" altLang="zh-TW" sz="3000" dirty="0" smtClean="0"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TW" altLang="en-US" sz="3000" dirty="0">
              <a:sym typeface="Arial" panose="020B0604020202020204" pitchFamily="34" charset="0"/>
            </a:endParaRPr>
          </a:p>
        </p:txBody>
      </p:sp>
      <p:sp>
        <p:nvSpPr>
          <p:cNvPr id="5" name="內容預留位置 2"/>
          <p:cNvSpPr txBox="1">
            <a:spLocks/>
          </p:cNvSpPr>
          <p:nvPr/>
        </p:nvSpPr>
        <p:spPr>
          <a:xfrm>
            <a:off x="1090538" y="1869960"/>
            <a:ext cx="10477174" cy="4012764"/>
          </a:xfrm>
          <a:prstGeom prst="rect">
            <a:avLst/>
          </a:prstGeom>
        </p:spPr>
        <p:txBody>
          <a:bodyPr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  <a:spcAft>
                <a:spcPts val="600"/>
              </a:spcAft>
            </a:pPr>
            <a:r>
              <a:rPr lang="en-US" altLang="zh-TW" sz="4000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【</a:t>
            </a:r>
            <a:r>
              <a:rPr lang="zh-TW" altLang="en-US" sz="4000" dirty="0" smtClean="0">
                <a:solidFill>
                  <a:srgbClr val="FF0000"/>
                </a:solidFill>
              </a:rPr>
              <a:t>讀</a:t>
            </a:r>
            <a:r>
              <a:rPr lang="zh-TW" altLang="en-US" sz="4000" dirty="0">
                <a:solidFill>
                  <a:srgbClr val="FF0000"/>
                </a:solidFill>
              </a:rPr>
              <a:t>報我最</a:t>
            </a:r>
            <a:r>
              <a:rPr lang="zh-TW" altLang="en-US" sz="4000" dirty="0" smtClean="0">
                <a:solidFill>
                  <a:srgbClr val="FF0000"/>
                </a:solidFill>
              </a:rPr>
              <a:t>行</a:t>
            </a:r>
            <a:r>
              <a:rPr lang="en-US" altLang="zh-TW" sz="4000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】</a:t>
            </a:r>
            <a:r>
              <a:rPr lang="zh-TW" altLang="en-US" sz="4000" dirty="0" smtClean="0"/>
              <a:t>活動</a:t>
            </a:r>
            <a:r>
              <a:rPr lang="zh-TW" altLang="en-US" sz="4000" dirty="0"/>
              <a:t>日期</a:t>
            </a:r>
            <a:r>
              <a:rPr lang="zh-TW" altLang="en-US" sz="4000" dirty="0" smtClean="0"/>
              <a:t>：</a:t>
            </a:r>
            <a:r>
              <a:rPr lang="en-US" altLang="zh-TW" sz="4000" dirty="0" smtClean="0"/>
              <a:t>6/2</a:t>
            </a:r>
            <a:r>
              <a:rPr lang="en-US" altLang="zh-TW" sz="4000" dirty="0"/>
              <a:t>(</a:t>
            </a:r>
            <a:r>
              <a:rPr lang="zh-TW" altLang="en-US" sz="4000" dirty="0"/>
              <a:t>二</a:t>
            </a:r>
            <a:r>
              <a:rPr lang="en-US" altLang="zh-TW" sz="4000" dirty="0"/>
              <a:t>)</a:t>
            </a:r>
            <a:r>
              <a:rPr lang="zh-TW" altLang="en-US" sz="4000" dirty="0"/>
              <a:t>、</a:t>
            </a:r>
            <a:r>
              <a:rPr lang="en-US" altLang="zh-TW" sz="4000" dirty="0"/>
              <a:t>6/16(</a:t>
            </a:r>
            <a:r>
              <a:rPr lang="zh-TW" altLang="en-US" sz="4000" dirty="0"/>
              <a:t>二</a:t>
            </a:r>
            <a:r>
              <a:rPr lang="en-US" altLang="zh-TW" sz="4000" dirty="0"/>
              <a:t>)</a:t>
            </a:r>
            <a:r>
              <a:rPr lang="zh-TW" altLang="en-US" sz="4000" dirty="0"/>
              <a:t>閱讀晨之美</a:t>
            </a:r>
            <a:r>
              <a:rPr lang="zh-TW" altLang="en-US" sz="4000" dirty="0" smtClean="0"/>
              <a:t>時間</a:t>
            </a:r>
            <a:r>
              <a:rPr lang="en-US" altLang="zh-TW" sz="4000" dirty="0" smtClean="0"/>
              <a:t>(7:30~7</a:t>
            </a:r>
            <a:r>
              <a:rPr lang="en-US" altLang="zh-TW" sz="4000" dirty="0"/>
              <a:t>:</a:t>
            </a:r>
            <a:r>
              <a:rPr lang="en-US" altLang="zh-TW" sz="4000" dirty="0" smtClean="0"/>
              <a:t>50)</a:t>
            </a:r>
          </a:p>
          <a:p>
            <a:pPr>
              <a:spcBef>
                <a:spcPts val="2400"/>
              </a:spcBef>
              <a:spcAft>
                <a:spcPts val="600"/>
              </a:spcAft>
            </a:pPr>
            <a:r>
              <a:rPr lang="en-US" altLang="zh-TW" sz="4000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【</a:t>
            </a:r>
            <a:r>
              <a:rPr lang="zh-TW" altLang="en-US" sz="4000" dirty="0" smtClean="0">
                <a:solidFill>
                  <a:srgbClr val="FF0000"/>
                </a:solidFill>
              </a:rPr>
              <a:t>影片</a:t>
            </a:r>
            <a:r>
              <a:rPr lang="zh-TW" altLang="en-US" sz="4000" dirty="0">
                <a:solidFill>
                  <a:srgbClr val="FF0000"/>
                </a:solidFill>
              </a:rPr>
              <a:t>閱</a:t>
            </a:r>
            <a:r>
              <a:rPr lang="zh-TW" altLang="en-US" sz="4000" dirty="0" smtClean="0">
                <a:solidFill>
                  <a:srgbClr val="FF0000"/>
                </a:solidFill>
              </a:rPr>
              <a:t>世界</a:t>
            </a:r>
            <a:r>
              <a:rPr lang="en-US" altLang="zh-TW" sz="4000" dirty="0" smtClean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】</a:t>
            </a:r>
            <a:r>
              <a:rPr lang="zh-TW" altLang="en-US" sz="4000" dirty="0" smtClean="0"/>
              <a:t>活動</a:t>
            </a:r>
            <a:r>
              <a:rPr lang="zh-TW" altLang="en-US" sz="4000" dirty="0"/>
              <a:t>日期</a:t>
            </a:r>
            <a:r>
              <a:rPr lang="zh-TW" altLang="en-US" sz="4000" dirty="0" smtClean="0"/>
              <a:t>：</a:t>
            </a:r>
            <a:r>
              <a:rPr lang="en-US" altLang="zh-TW" sz="4000" dirty="0" smtClean="0"/>
              <a:t>6/9</a:t>
            </a:r>
            <a:r>
              <a:rPr lang="en-US" altLang="zh-TW" sz="4000" dirty="0"/>
              <a:t>(</a:t>
            </a:r>
            <a:r>
              <a:rPr lang="zh-TW" altLang="en-US" sz="4000" dirty="0"/>
              <a:t>二</a:t>
            </a:r>
            <a:r>
              <a:rPr lang="en-US" altLang="zh-TW" sz="4000" dirty="0"/>
              <a:t>)</a:t>
            </a:r>
            <a:r>
              <a:rPr lang="zh-TW" altLang="en-US" sz="4000" dirty="0"/>
              <a:t>、</a:t>
            </a:r>
            <a:r>
              <a:rPr lang="en-US" altLang="zh-TW" sz="4000" dirty="0"/>
              <a:t>6/23(</a:t>
            </a:r>
            <a:r>
              <a:rPr lang="zh-TW" altLang="en-US" sz="4000" dirty="0"/>
              <a:t>二</a:t>
            </a:r>
            <a:r>
              <a:rPr lang="en-US" altLang="zh-TW" sz="4000" dirty="0"/>
              <a:t>)</a:t>
            </a:r>
            <a:r>
              <a:rPr lang="zh-TW" altLang="en-US" sz="4000" dirty="0"/>
              <a:t>閱讀晨之美</a:t>
            </a:r>
            <a:r>
              <a:rPr lang="zh-TW" altLang="en-US" sz="4000" dirty="0" smtClean="0"/>
              <a:t>時間</a:t>
            </a:r>
            <a:r>
              <a:rPr lang="en-US" altLang="zh-TW" sz="4000" dirty="0"/>
              <a:t>(7:30~7:50)</a:t>
            </a:r>
          </a:p>
          <a:p>
            <a:pPr>
              <a:spcBef>
                <a:spcPts val="2400"/>
              </a:spcBef>
              <a:spcAft>
                <a:spcPts val="600"/>
              </a:spcAft>
            </a:pPr>
            <a:endParaRPr lang="zh-TW" altLang="zh-TW" sz="3200" dirty="0"/>
          </a:p>
          <a:p>
            <a:endParaRPr lang="zh-TW" altLang="zh-TW" dirty="0"/>
          </a:p>
          <a:p>
            <a:pPr>
              <a:lnSpc>
                <a:spcPts val="5400"/>
              </a:lnSpc>
              <a:spcBef>
                <a:spcPts val="2400"/>
              </a:spcBef>
            </a:pPr>
            <a:endParaRPr lang="en-US" altLang="zh-TW" sz="3200" dirty="0" smtClean="0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16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03036" y="400527"/>
            <a:ext cx="8033894" cy="736446"/>
          </a:xfrm>
        </p:spPr>
        <p:txBody>
          <a:bodyPr>
            <a:normAutofit/>
          </a:bodyPr>
          <a:lstStyle/>
          <a:p>
            <a:r>
              <a:rPr lang="zh-TW" altLang="en-US" sz="4000" b="1" dirty="0"/>
              <a:t>設備組活動花絮</a:t>
            </a:r>
            <a:r>
              <a:rPr lang="en-US" altLang="zh-TW" sz="4000" b="1" dirty="0" smtClean="0"/>
              <a:t>-</a:t>
            </a:r>
            <a:r>
              <a:rPr lang="en-US" altLang="zh-TW" sz="4000" b="1" dirty="0" smtClean="0">
                <a:solidFill>
                  <a:srgbClr val="8BAA00">
                    <a:lumMod val="75000"/>
                  </a:srgbClr>
                </a:solidFill>
              </a:rPr>
              <a:t>【</a:t>
            </a:r>
            <a:r>
              <a:rPr lang="zh-TW" altLang="en-US" sz="4000" b="1" dirty="0" smtClean="0"/>
              <a:t>教師</a:t>
            </a:r>
            <a:r>
              <a:rPr lang="zh-TW" altLang="en-US" sz="4000" b="1" dirty="0"/>
              <a:t>讀書</a:t>
            </a:r>
            <a:r>
              <a:rPr lang="zh-TW" altLang="en-US" sz="4000" b="1" dirty="0" smtClean="0"/>
              <a:t>會</a:t>
            </a:r>
            <a:r>
              <a:rPr lang="en-US" altLang="zh-TW" sz="4000" b="1" dirty="0" smtClean="0"/>
              <a:t>】</a:t>
            </a:r>
            <a:endParaRPr lang="zh-TW" altLang="en-US" sz="4000" b="1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en-US" altLang="zh-TW" noProof="0" smtClean="0"/>
              <a:t>13</a:t>
            </a:fld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405D5-54EE-49D5-89A7-D462B6DD676B}" type="datetime2">
              <a:rPr lang="zh-TW" altLang="en-US" smtClean="0"/>
              <a:pPr/>
              <a:t>2020年6月2日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 noProof="0" smtClean="0"/>
              <a:t>新增頁尾</a:t>
            </a:r>
            <a:endParaRPr lang="zh-TW" altLang="en-US" noProof="0" dirty="0"/>
          </a:p>
        </p:txBody>
      </p:sp>
      <p:sp>
        <p:nvSpPr>
          <p:cNvPr id="6" name="矩形 5"/>
          <p:cNvSpPr/>
          <p:nvPr/>
        </p:nvSpPr>
        <p:spPr>
          <a:xfrm>
            <a:off x="904717" y="1315597"/>
            <a:ext cx="3590971" cy="83099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en-US" sz="2400" kern="100" dirty="0" smtClean="0">
                <a:solidFill>
                  <a:srgbClr val="FF0000"/>
                </a:solidFill>
                <a:latin typeface="文鼎中黑" panose="020B0609000000000000" pitchFamily="49" charset="-120"/>
                <a:ea typeface="文鼎中黑" panose="020B0609000000000000" pitchFamily="49" charset="-120"/>
                <a:cs typeface="Times New Roman" panose="02020603050405020304" pitchFamily="18" charset="0"/>
              </a:rPr>
              <a:t>時間</a:t>
            </a:r>
            <a:r>
              <a:rPr lang="en-US" altLang="zh-TW" sz="2400" kern="100" dirty="0" smtClean="0">
                <a:solidFill>
                  <a:srgbClr val="FF0000"/>
                </a:solidFill>
                <a:latin typeface="文鼎中黑" panose="020B0609000000000000" pitchFamily="49" charset="-120"/>
                <a:ea typeface="文鼎中黑" panose="020B0609000000000000" pitchFamily="49" charset="-120"/>
                <a:cs typeface="Times New Roman" panose="02020603050405020304" pitchFamily="18" charset="0"/>
              </a:rPr>
              <a:t>:5/18</a:t>
            </a:r>
          </a:p>
          <a:p>
            <a:pPr>
              <a:spcAft>
                <a:spcPts val="0"/>
              </a:spcAft>
            </a:pPr>
            <a:r>
              <a:rPr lang="zh-TW" altLang="en-US" sz="2400" kern="100" dirty="0" smtClean="0">
                <a:solidFill>
                  <a:srgbClr val="FF0000"/>
                </a:solidFill>
                <a:latin typeface="文鼎中黑" panose="020B0609000000000000" pitchFamily="49" charset="-120"/>
                <a:ea typeface="文鼎中黑" panose="020B0609000000000000" pitchFamily="49" charset="-120"/>
                <a:cs typeface="Times New Roman" panose="02020603050405020304" pitchFamily="18" charset="0"/>
              </a:rPr>
              <a:t>講師</a:t>
            </a:r>
            <a:r>
              <a:rPr lang="en-US" altLang="zh-TW" sz="2400" kern="100" dirty="0" smtClean="0">
                <a:solidFill>
                  <a:srgbClr val="FF0000"/>
                </a:solidFill>
                <a:latin typeface="文鼎中黑" panose="020B0609000000000000" pitchFamily="49" charset="-120"/>
                <a:ea typeface="文鼎中黑" panose="020B0609000000000000" pitchFamily="49" charset="-120"/>
                <a:cs typeface="Times New Roman" panose="02020603050405020304" pitchFamily="18" charset="0"/>
              </a:rPr>
              <a:t>:</a:t>
            </a:r>
            <a:r>
              <a:rPr lang="zh-TW" altLang="en-US" sz="2400" kern="100" dirty="0" smtClean="0">
                <a:solidFill>
                  <a:srgbClr val="FF0000"/>
                </a:solidFill>
                <a:latin typeface="文鼎中黑" panose="020B0609000000000000" pitchFamily="49" charset="-120"/>
                <a:ea typeface="文鼎中黑" panose="020B0609000000000000" pitchFamily="49" charset="-120"/>
                <a:cs typeface="Times New Roman" panose="02020603050405020304" pitchFamily="18" charset="0"/>
              </a:rPr>
              <a:t>蔡慰祖老師</a:t>
            </a:r>
            <a:endParaRPr lang="zh-TW" altLang="zh-TW" sz="2400" kern="100" dirty="0">
              <a:solidFill>
                <a:srgbClr val="FF0000"/>
              </a:solidFill>
              <a:latin typeface="文鼎中黑" panose="020B0609000000000000" pitchFamily="49" charset="-120"/>
              <a:ea typeface="文鼎中黑" panose="020B0609000000000000" pitchFamily="49" charset="-120"/>
              <a:cs typeface="Times New Roman" panose="02020603050405020304" pitchFamily="18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03"/>
          <a:stretch/>
        </p:blipFill>
        <p:spPr>
          <a:xfrm>
            <a:off x="7141836" y="4027516"/>
            <a:ext cx="4017818" cy="2217728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834" b="4828"/>
          <a:stretch/>
        </p:blipFill>
        <p:spPr>
          <a:xfrm>
            <a:off x="7114834" y="1315597"/>
            <a:ext cx="4019881" cy="2601884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80" r="20871"/>
          <a:stretch/>
        </p:blipFill>
        <p:spPr>
          <a:xfrm>
            <a:off x="904717" y="2263448"/>
            <a:ext cx="2592143" cy="3765665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954" y="2263448"/>
            <a:ext cx="3382788" cy="3765665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09" b="7152"/>
          <a:stretch/>
        </p:blipFill>
        <p:spPr>
          <a:xfrm>
            <a:off x="1459345" y="958349"/>
            <a:ext cx="9144000" cy="5070764"/>
          </a:xfrm>
          <a:prstGeom prst="ellipse">
            <a:avLst/>
          </a:prstGeom>
          <a:ln w="63500" cap="rnd">
            <a:solidFill>
              <a:srgbClr val="7A027D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77745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0331" y="220668"/>
            <a:ext cx="9938578" cy="1183566"/>
          </a:xfrm>
        </p:spPr>
        <p:txBody>
          <a:bodyPr>
            <a:noAutofit/>
          </a:bodyPr>
          <a:lstStyle/>
          <a:p>
            <a:r>
              <a:rPr lang="zh-TW" altLang="en-US" sz="4000" b="1" dirty="0" smtClean="0"/>
              <a:t>設備組活動花絮</a:t>
            </a:r>
            <a:r>
              <a:rPr lang="en-US" altLang="zh-TW" sz="4000" b="1" dirty="0" smtClean="0"/>
              <a:t>-</a:t>
            </a:r>
            <a:r>
              <a:rPr lang="en-US" altLang="zh-TW" sz="4000" b="1" dirty="0">
                <a:solidFill>
                  <a:srgbClr val="8BAA00">
                    <a:lumMod val="75000"/>
                  </a:srgbClr>
                </a:solidFill>
              </a:rPr>
              <a:t>【</a:t>
            </a:r>
            <a:r>
              <a:rPr lang="zh-TW" altLang="en-US" sz="4000" b="1" dirty="0">
                <a:solidFill>
                  <a:srgbClr val="8BAA00">
                    <a:lumMod val="75000"/>
                  </a:srgbClr>
                </a:solidFill>
              </a:rPr>
              <a:t>讀報我最行</a:t>
            </a:r>
            <a:r>
              <a:rPr lang="en-US" altLang="zh-TW" sz="4000" b="1" dirty="0">
                <a:solidFill>
                  <a:srgbClr val="8BAA00">
                    <a:lumMod val="75000"/>
                  </a:srgbClr>
                </a:solidFill>
              </a:rPr>
              <a:t>】</a:t>
            </a:r>
            <a:endParaRPr lang="zh-TW" altLang="en-US" sz="4000" b="1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203" y="2472210"/>
            <a:ext cx="4957956" cy="371679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759" y="2619188"/>
            <a:ext cx="4759749" cy="3569812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3124997" y="1541970"/>
            <a:ext cx="5495636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srgbClr val="E509EA"/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感謝李宜芬老師、李伶卉老師</a:t>
            </a:r>
            <a:endParaRPr lang="en-US" altLang="zh-TW" sz="3200" dirty="0" smtClean="0">
              <a:solidFill>
                <a:srgbClr val="E509EA"/>
              </a:solidFill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zh-TW" altLang="en-US" sz="3200" dirty="0">
                <a:solidFill>
                  <a:srgbClr val="E509EA"/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感謝七、八年級老師共同</a:t>
            </a:r>
            <a:r>
              <a:rPr lang="zh-TW" altLang="en-US" sz="3200" dirty="0" smtClean="0">
                <a:solidFill>
                  <a:srgbClr val="E509EA"/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參與</a:t>
            </a:r>
            <a:endParaRPr lang="zh-TW" altLang="en-US" sz="3200" dirty="0">
              <a:solidFill>
                <a:srgbClr val="E509EA"/>
              </a:solidFill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6207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0331" y="563418"/>
            <a:ext cx="9938578" cy="840816"/>
          </a:xfrm>
        </p:spPr>
        <p:txBody>
          <a:bodyPr>
            <a:noAutofit/>
          </a:bodyPr>
          <a:lstStyle/>
          <a:p>
            <a:r>
              <a:rPr lang="zh-TW" altLang="en-US" sz="4000" b="1" dirty="0" smtClean="0"/>
              <a:t>設備組活動花絮</a:t>
            </a:r>
            <a:r>
              <a:rPr lang="en-US" altLang="zh-TW" sz="4000" b="1" dirty="0" smtClean="0"/>
              <a:t>-【</a:t>
            </a:r>
            <a:r>
              <a:rPr lang="zh-TW" altLang="en-US" sz="4000" b="1" dirty="0"/>
              <a:t>影片閱世界</a:t>
            </a:r>
            <a:r>
              <a:rPr lang="en-US" altLang="zh-TW" sz="4000" b="1" dirty="0" smtClean="0"/>
              <a:t>】</a:t>
            </a:r>
            <a:endParaRPr lang="zh-TW" altLang="en-US" sz="4000" b="1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319" y="2491729"/>
            <a:ext cx="5039681" cy="3779761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331" y="2491729"/>
            <a:ext cx="5041956" cy="3779761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3124997" y="1541970"/>
            <a:ext cx="5495636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srgbClr val="E509EA"/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感謝李宜芬老師、李伶卉老師</a:t>
            </a:r>
            <a:endParaRPr lang="en-US" altLang="zh-TW" sz="3200" dirty="0" smtClean="0">
              <a:solidFill>
                <a:srgbClr val="E509EA"/>
              </a:solidFill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zh-TW" altLang="en-US" sz="3200" dirty="0">
                <a:solidFill>
                  <a:srgbClr val="E509EA"/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感謝七、八年級老師共同</a:t>
            </a:r>
            <a:r>
              <a:rPr lang="zh-TW" altLang="en-US" sz="3200" dirty="0" smtClean="0">
                <a:solidFill>
                  <a:srgbClr val="E509EA"/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參與</a:t>
            </a:r>
            <a:endParaRPr lang="zh-TW" altLang="en-US" sz="3200" dirty="0">
              <a:solidFill>
                <a:srgbClr val="E509EA"/>
              </a:solidFill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5844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 txBox="1">
            <a:spLocks/>
          </p:cNvSpPr>
          <p:nvPr/>
        </p:nvSpPr>
        <p:spPr>
          <a:xfrm>
            <a:off x="2711626" y="1340768"/>
            <a:ext cx="7621735" cy="538993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lvl="1">
              <a:lnSpc>
                <a:spcPts val="5400"/>
              </a:lnSpc>
              <a:spcBef>
                <a:spcPts val="1200"/>
              </a:spcBef>
            </a:pPr>
            <a:endParaRPr lang="en-US" altLang="zh-TW" sz="3200" dirty="0">
              <a:latin typeface="文鼎粗圓" pitchFamily="49" charset="-120"/>
              <a:ea typeface="文鼎粗圓" pitchFamily="49" charset="-120"/>
            </a:endParaRPr>
          </a:p>
          <a:p>
            <a:pPr lvl="1">
              <a:lnSpc>
                <a:spcPts val="5400"/>
              </a:lnSpc>
              <a:spcBef>
                <a:spcPts val="1200"/>
              </a:spcBef>
            </a:pPr>
            <a:endParaRPr lang="en-US" altLang="zh-TW" sz="3200" dirty="0">
              <a:latin typeface="文鼎粗圓" pitchFamily="49" charset="-120"/>
              <a:ea typeface="文鼎粗圓" pitchFamily="49" charset="-120"/>
            </a:endParaRPr>
          </a:p>
          <a:p>
            <a:pPr marL="82296" indent="0">
              <a:lnSpc>
                <a:spcPts val="5400"/>
              </a:lnSpc>
              <a:spcBef>
                <a:spcPts val="3000"/>
              </a:spcBef>
              <a:buNone/>
            </a:pPr>
            <a:endParaRPr lang="en-US" altLang="zh-TW" sz="3600" dirty="0">
              <a:latin typeface="文鼎粗圓" pitchFamily="49" charset="-120"/>
              <a:ea typeface="文鼎粗圓" pitchFamily="49" charset="-120"/>
            </a:endParaRPr>
          </a:p>
          <a:p>
            <a:pPr>
              <a:lnSpc>
                <a:spcPts val="5400"/>
              </a:lnSpc>
              <a:spcBef>
                <a:spcPts val="1800"/>
              </a:spcBef>
            </a:pPr>
            <a:endParaRPr lang="en-US" altLang="zh-TW" sz="3600" dirty="0">
              <a:latin typeface="文鼎粗圓" pitchFamily="49" charset="-120"/>
              <a:ea typeface="文鼎粗圓" pitchFamily="49" charset="-120"/>
            </a:endParaRPr>
          </a:p>
          <a:p>
            <a:pPr>
              <a:lnSpc>
                <a:spcPts val="5400"/>
              </a:lnSpc>
              <a:spcBef>
                <a:spcPts val="3000"/>
              </a:spcBef>
            </a:pPr>
            <a:endParaRPr lang="en-US" altLang="zh-TW" sz="3600" dirty="0">
              <a:latin typeface="文鼎粗圓" pitchFamily="49" charset="-120"/>
              <a:ea typeface="文鼎粗圓" pitchFamily="49" charset="-120"/>
            </a:endParaRPr>
          </a:p>
          <a:p>
            <a:pPr>
              <a:lnSpc>
                <a:spcPts val="5000"/>
              </a:lnSpc>
              <a:spcBef>
                <a:spcPts val="3000"/>
              </a:spcBef>
            </a:pPr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983432" y="1326561"/>
            <a:ext cx="10081120" cy="5328592"/>
          </a:xfrm>
        </p:spPr>
        <p:txBody>
          <a:bodyPr>
            <a:normAutofit/>
          </a:bodyPr>
          <a:lstStyle/>
          <a:p>
            <a:pPr marL="80963" indent="0">
              <a:spcBef>
                <a:spcPts val="1200"/>
              </a:spcBef>
              <a:buNone/>
            </a:pPr>
            <a:endParaRPr lang="en-US" altLang="zh-TW" sz="4600" dirty="0"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圓" pitchFamily="49" charset="-120"/>
              <a:ea typeface="文鼎粗圓" pitchFamily="49" charset="-120"/>
            </a:endParaRPr>
          </a:p>
          <a:p>
            <a:pPr marL="652463" indent="-571500">
              <a:spcBef>
                <a:spcPts val="1200"/>
              </a:spcBef>
            </a:pPr>
            <a:endParaRPr lang="en-US" altLang="zh-TW" sz="36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652463" indent="-571500">
              <a:spcBef>
                <a:spcPts val="1200"/>
              </a:spcBef>
            </a:pPr>
            <a:endParaRPr lang="en-US" altLang="zh-TW" sz="36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0" indent="0">
              <a:buNone/>
            </a:pPr>
            <a:r>
              <a:rPr lang="zh-TW" altLang="en-US" sz="34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  </a:t>
            </a:r>
            <a:endParaRPr lang="en-US" altLang="zh-TW" sz="34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1107161" y="1346458"/>
            <a:ext cx="10108660" cy="5308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52463" indent="-571500">
              <a:spcBef>
                <a:spcPts val="1200"/>
              </a:spcBef>
            </a:pPr>
            <a:r>
              <a:rPr lang="en-US" altLang="zh-TW" sz="4000" dirty="0" err="1" smtClean="0">
                <a:solidFill>
                  <a:srgbClr val="D60093"/>
                </a:solidFill>
                <a:cs typeface="Times New Roman" panose="02020603050405020304" pitchFamily="18" charset="0"/>
              </a:rPr>
              <a:t>TASAL</a:t>
            </a:r>
            <a:r>
              <a:rPr lang="zh-TW" altLang="en-US" sz="4000" dirty="0" smtClean="0">
                <a:solidFill>
                  <a:srgbClr val="D60093"/>
                </a:solidFill>
                <a:cs typeface="Times New Roman" panose="02020603050405020304" pitchFamily="18" charset="0"/>
              </a:rPr>
              <a:t> </a:t>
            </a:r>
            <a:r>
              <a:rPr lang="en-US" altLang="zh-TW" sz="4000" dirty="0" smtClean="0">
                <a:solidFill>
                  <a:srgbClr val="D60093"/>
                </a:solidFill>
              </a:rPr>
              <a:t>2020</a:t>
            </a:r>
            <a:r>
              <a:rPr lang="zh-TW" altLang="en-US" sz="4000" dirty="0" smtClean="0">
                <a:solidFill>
                  <a:srgbClr val="D60093"/>
                </a:solidFill>
              </a:rPr>
              <a:t>施測</a:t>
            </a:r>
            <a:r>
              <a:rPr lang="en-US" altLang="zh-TW" sz="4000" dirty="0" smtClean="0">
                <a:solidFill>
                  <a:srgbClr val="D60093"/>
                </a:solidFill>
              </a:rPr>
              <a:t>(</a:t>
            </a:r>
            <a:r>
              <a:rPr lang="zh-TW" altLang="en-US" sz="4000" dirty="0" smtClean="0">
                <a:solidFill>
                  <a:srgbClr val="D60093"/>
                </a:solidFill>
              </a:rPr>
              <a:t>追蹤施</a:t>
            </a:r>
            <a:r>
              <a:rPr lang="zh-TW" altLang="en-US" sz="4000" dirty="0">
                <a:solidFill>
                  <a:srgbClr val="D60093"/>
                </a:solidFill>
              </a:rPr>
              <a:t>測</a:t>
            </a:r>
            <a:r>
              <a:rPr lang="en-US" altLang="zh-TW" sz="4000" dirty="0" smtClean="0">
                <a:solidFill>
                  <a:srgbClr val="D60093"/>
                </a:solidFill>
              </a:rPr>
              <a:t>3</a:t>
            </a:r>
            <a:r>
              <a:rPr lang="zh-TW" altLang="en-US" sz="4000" dirty="0" smtClean="0">
                <a:solidFill>
                  <a:srgbClr val="D60093"/>
                </a:solidFill>
              </a:rPr>
              <a:t>年</a:t>
            </a:r>
            <a:r>
              <a:rPr lang="en-US" altLang="zh-TW" sz="4000" dirty="0" smtClean="0">
                <a:solidFill>
                  <a:srgbClr val="D60093"/>
                </a:solidFill>
              </a:rPr>
              <a:t>)</a:t>
            </a:r>
          </a:p>
          <a:p>
            <a:pPr marL="823913" indent="-74295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AutoNum type="circleNumWdWhitePlain"/>
            </a:pPr>
            <a:r>
              <a:rPr lang="zh-TW" altLang="en-US" sz="4000" dirty="0"/>
              <a:t>班級</a:t>
            </a:r>
            <a:r>
              <a:rPr lang="en-US" altLang="zh-TW" sz="4000" dirty="0" smtClean="0"/>
              <a:t>:</a:t>
            </a:r>
            <a:r>
              <a:rPr lang="en-US" altLang="zh-TW" sz="4000" dirty="0">
                <a:solidFill>
                  <a:srgbClr val="FF0000"/>
                </a:solidFill>
              </a:rPr>
              <a:t>8</a:t>
            </a:r>
            <a:r>
              <a:rPr lang="en-US" altLang="zh-TW" sz="4000" dirty="0" smtClean="0">
                <a:solidFill>
                  <a:srgbClr val="FF0000"/>
                </a:solidFill>
              </a:rPr>
              <a:t>18</a:t>
            </a:r>
            <a:endParaRPr lang="en-US" altLang="zh-TW" sz="4000" dirty="0">
              <a:solidFill>
                <a:srgbClr val="FF0000"/>
              </a:solidFill>
            </a:endParaRPr>
          </a:p>
          <a:p>
            <a:pPr marL="823913" indent="-74295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AutoNum type="circleNumWdWhitePlain"/>
            </a:pPr>
            <a:r>
              <a:rPr lang="zh-TW" altLang="en-US" sz="4000" dirty="0"/>
              <a:t>時間</a:t>
            </a:r>
            <a:r>
              <a:rPr lang="en-US" altLang="zh-TW" sz="4000" dirty="0" smtClean="0"/>
              <a:t>:6</a:t>
            </a:r>
            <a:r>
              <a:rPr lang="zh-TW" altLang="en-US" sz="4000" dirty="0" smtClean="0"/>
              <a:t>月</a:t>
            </a:r>
            <a:r>
              <a:rPr lang="en-US" altLang="zh-TW" sz="4000" dirty="0" smtClean="0"/>
              <a:t>2</a:t>
            </a:r>
            <a:r>
              <a:rPr lang="zh-TW" altLang="en-US" sz="4000" dirty="0" smtClean="0"/>
              <a:t>日</a:t>
            </a:r>
            <a:r>
              <a:rPr lang="en-US" altLang="zh-TW" sz="4000" dirty="0" smtClean="0"/>
              <a:t>(</a:t>
            </a:r>
            <a:r>
              <a:rPr lang="zh-TW" altLang="en-US" sz="4000" dirty="0" smtClean="0"/>
              <a:t>星期二上午</a:t>
            </a:r>
            <a:r>
              <a:rPr lang="en-US" altLang="zh-TW" sz="4000" dirty="0" smtClean="0"/>
              <a:t>)</a:t>
            </a:r>
          </a:p>
          <a:p>
            <a:pPr marL="652463" indent="-571500">
              <a:lnSpc>
                <a:spcPct val="100000"/>
              </a:lnSpc>
              <a:spcBef>
                <a:spcPts val="2400"/>
              </a:spcBef>
            </a:pPr>
            <a:r>
              <a:rPr lang="zh-TW" altLang="en-US" sz="4000" dirty="0" smtClean="0"/>
              <a:t>節次</a:t>
            </a:r>
            <a:r>
              <a:rPr lang="en-US" altLang="zh-TW" sz="4000" dirty="0" smtClean="0"/>
              <a:t>:</a:t>
            </a:r>
            <a:r>
              <a:rPr lang="zh-TW" altLang="en-US" sz="4000" dirty="0" smtClean="0"/>
              <a:t>第</a:t>
            </a:r>
            <a:r>
              <a:rPr lang="en-US" altLang="zh-TW" sz="4000" dirty="0" smtClean="0"/>
              <a:t>2</a:t>
            </a:r>
            <a:r>
              <a:rPr lang="zh-TW" altLang="en-US" sz="4000" dirty="0" smtClean="0"/>
              <a:t>、</a:t>
            </a:r>
            <a:r>
              <a:rPr lang="en-US" altLang="zh-TW" sz="4000" dirty="0"/>
              <a:t>3</a:t>
            </a:r>
            <a:r>
              <a:rPr lang="zh-TW" altLang="en-US" sz="4000" dirty="0" smtClean="0"/>
              <a:t>節</a:t>
            </a:r>
            <a:r>
              <a:rPr lang="en-US" altLang="zh-TW" sz="4000" dirty="0" smtClean="0"/>
              <a:t>(</a:t>
            </a:r>
            <a:r>
              <a:rPr lang="zh-TW" altLang="en-US" sz="4000" dirty="0" smtClean="0"/>
              <a:t>測驗</a:t>
            </a:r>
            <a:r>
              <a:rPr lang="en-US" altLang="zh-TW" sz="4000" dirty="0" smtClean="0"/>
              <a:t>)</a:t>
            </a:r>
            <a:r>
              <a:rPr lang="zh-TW" altLang="en-US" sz="4000" dirty="0" smtClean="0"/>
              <a:t>、第</a:t>
            </a:r>
            <a:r>
              <a:rPr lang="en-US" altLang="zh-TW" sz="4000" dirty="0"/>
              <a:t>4</a:t>
            </a:r>
            <a:r>
              <a:rPr lang="zh-TW" altLang="en-US" sz="4000" dirty="0" smtClean="0"/>
              <a:t>節</a:t>
            </a:r>
            <a:r>
              <a:rPr lang="en-US" altLang="zh-TW" sz="4000" dirty="0" smtClean="0"/>
              <a:t>(</a:t>
            </a:r>
            <a:r>
              <a:rPr lang="zh-TW" altLang="en-US" sz="4000" dirty="0" smtClean="0"/>
              <a:t>問卷</a:t>
            </a:r>
            <a:r>
              <a:rPr lang="en-US" altLang="zh-TW" sz="4000" dirty="0" smtClean="0"/>
              <a:t>)</a:t>
            </a:r>
            <a:r>
              <a:rPr lang="zh-TW" altLang="en-US" sz="4000" dirty="0" smtClean="0"/>
              <a:t>。</a:t>
            </a:r>
            <a:endParaRPr lang="en-US" altLang="zh-TW" sz="4000" dirty="0" smtClean="0"/>
          </a:p>
          <a:p>
            <a:pPr marL="652463" indent="-571500">
              <a:lnSpc>
                <a:spcPct val="100000"/>
              </a:lnSpc>
              <a:spcBef>
                <a:spcPts val="2400"/>
              </a:spcBef>
            </a:pPr>
            <a:r>
              <a:rPr lang="zh-TW" altLang="en-US" sz="4000" dirty="0" smtClean="0"/>
              <a:t>地點</a:t>
            </a:r>
            <a:r>
              <a:rPr lang="en-US" altLang="zh-TW" sz="4000" dirty="0" smtClean="0"/>
              <a:t>:</a:t>
            </a:r>
            <a:r>
              <a:rPr lang="zh-TW" altLang="en-US" sz="4000" dirty="0" smtClean="0"/>
              <a:t>電腦教室</a:t>
            </a:r>
            <a:r>
              <a:rPr lang="en-US" altLang="zh-TW" sz="4000" dirty="0" smtClean="0"/>
              <a:t>B</a:t>
            </a:r>
          </a:p>
          <a:p>
            <a:pPr marL="80963" indent="0">
              <a:lnSpc>
                <a:spcPct val="100000"/>
              </a:lnSpc>
              <a:spcBef>
                <a:spcPts val="1200"/>
              </a:spcBef>
              <a:buNone/>
            </a:pPr>
            <a:endParaRPr lang="en-US" altLang="zh-TW" sz="36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766763" indent="-685800">
              <a:spcBef>
                <a:spcPts val="1200"/>
              </a:spcBef>
            </a:pPr>
            <a:endParaRPr lang="en-US" altLang="zh-TW" sz="4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766763" indent="-685800">
              <a:spcBef>
                <a:spcPts val="1200"/>
              </a:spcBef>
            </a:pPr>
            <a:endParaRPr lang="en-US" altLang="zh-TW" sz="4800" dirty="0"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圓" pitchFamily="49" charset="-120"/>
              <a:ea typeface="文鼎粗圓" pitchFamily="49" charset="-120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234536" y="489526"/>
            <a:ext cx="2404592" cy="761489"/>
          </a:xfrm>
        </p:spPr>
        <p:txBody>
          <a:bodyPr>
            <a:noAutofit/>
          </a:bodyPr>
          <a:lstStyle/>
          <a:p>
            <a:r>
              <a:rPr lang="zh-TW" altLang="en-US" sz="4800" b="1" dirty="0" smtClean="0"/>
              <a:t>資訊組</a:t>
            </a:r>
            <a:endParaRPr lang="zh-TW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55569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 txBox="1">
            <a:spLocks/>
          </p:cNvSpPr>
          <p:nvPr/>
        </p:nvSpPr>
        <p:spPr>
          <a:xfrm>
            <a:off x="2711626" y="1340768"/>
            <a:ext cx="7621735" cy="538993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lvl="1">
              <a:lnSpc>
                <a:spcPts val="5400"/>
              </a:lnSpc>
              <a:spcBef>
                <a:spcPts val="1200"/>
              </a:spcBef>
            </a:pPr>
            <a:endParaRPr lang="en-US" altLang="zh-TW" sz="3200" dirty="0">
              <a:latin typeface="文鼎粗圓" pitchFamily="49" charset="-120"/>
              <a:ea typeface="文鼎粗圓" pitchFamily="49" charset="-120"/>
            </a:endParaRPr>
          </a:p>
          <a:p>
            <a:pPr lvl="1">
              <a:lnSpc>
                <a:spcPts val="5400"/>
              </a:lnSpc>
              <a:spcBef>
                <a:spcPts val="1200"/>
              </a:spcBef>
            </a:pPr>
            <a:endParaRPr lang="en-US" altLang="zh-TW" sz="3200" dirty="0">
              <a:latin typeface="文鼎粗圓" pitchFamily="49" charset="-120"/>
              <a:ea typeface="文鼎粗圓" pitchFamily="49" charset="-120"/>
            </a:endParaRPr>
          </a:p>
          <a:p>
            <a:pPr marL="82296" indent="0">
              <a:lnSpc>
                <a:spcPts val="5400"/>
              </a:lnSpc>
              <a:spcBef>
                <a:spcPts val="3000"/>
              </a:spcBef>
              <a:buNone/>
            </a:pPr>
            <a:endParaRPr lang="en-US" altLang="zh-TW" sz="3600" dirty="0">
              <a:latin typeface="文鼎粗圓" pitchFamily="49" charset="-120"/>
              <a:ea typeface="文鼎粗圓" pitchFamily="49" charset="-120"/>
            </a:endParaRPr>
          </a:p>
          <a:p>
            <a:pPr>
              <a:lnSpc>
                <a:spcPts val="5400"/>
              </a:lnSpc>
              <a:spcBef>
                <a:spcPts val="1800"/>
              </a:spcBef>
            </a:pPr>
            <a:endParaRPr lang="en-US" altLang="zh-TW" sz="3600" dirty="0">
              <a:latin typeface="文鼎粗圓" pitchFamily="49" charset="-120"/>
              <a:ea typeface="文鼎粗圓" pitchFamily="49" charset="-120"/>
            </a:endParaRPr>
          </a:p>
          <a:p>
            <a:pPr>
              <a:lnSpc>
                <a:spcPts val="5400"/>
              </a:lnSpc>
              <a:spcBef>
                <a:spcPts val="3000"/>
              </a:spcBef>
            </a:pPr>
            <a:endParaRPr lang="en-US" altLang="zh-TW" sz="3600" dirty="0">
              <a:latin typeface="文鼎粗圓" pitchFamily="49" charset="-120"/>
              <a:ea typeface="文鼎粗圓" pitchFamily="49" charset="-120"/>
            </a:endParaRPr>
          </a:p>
          <a:p>
            <a:pPr>
              <a:lnSpc>
                <a:spcPts val="5000"/>
              </a:lnSpc>
              <a:spcBef>
                <a:spcPts val="3000"/>
              </a:spcBef>
            </a:pPr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983432" y="1326561"/>
            <a:ext cx="10081120" cy="5328592"/>
          </a:xfrm>
        </p:spPr>
        <p:txBody>
          <a:bodyPr>
            <a:normAutofit/>
          </a:bodyPr>
          <a:lstStyle/>
          <a:p>
            <a:pPr marL="80963" indent="0">
              <a:spcBef>
                <a:spcPts val="1200"/>
              </a:spcBef>
              <a:buNone/>
            </a:pPr>
            <a:endParaRPr lang="en-US" altLang="zh-TW" sz="4600" dirty="0"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圓" pitchFamily="49" charset="-120"/>
              <a:ea typeface="文鼎粗圓" pitchFamily="49" charset="-120"/>
            </a:endParaRPr>
          </a:p>
          <a:p>
            <a:pPr marL="652463" indent="-571500">
              <a:spcBef>
                <a:spcPts val="1200"/>
              </a:spcBef>
            </a:pPr>
            <a:endParaRPr lang="en-US" altLang="zh-TW" sz="36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652463" indent="-571500">
              <a:spcBef>
                <a:spcPts val="1200"/>
              </a:spcBef>
            </a:pPr>
            <a:endParaRPr lang="en-US" altLang="zh-TW" sz="36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0" indent="0">
              <a:buNone/>
            </a:pPr>
            <a:r>
              <a:rPr lang="zh-TW" altLang="en-US" sz="34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  </a:t>
            </a:r>
            <a:endParaRPr lang="en-US" altLang="zh-TW" sz="34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1243755" y="1529623"/>
            <a:ext cx="10108660" cy="4922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963" indent="0">
              <a:spcBef>
                <a:spcPts val="1200"/>
              </a:spcBef>
              <a:buNone/>
            </a:pPr>
            <a:r>
              <a:rPr lang="zh-TW" altLang="en-US" sz="4400" dirty="0" smtClean="0">
                <a:solidFill>
                  <a:srgbClr val="D60093"/>
                </a:solidFill>
              </a:rPr>
              <a:t>電腦教室設備使用</a:t>
            </a:r>
            <a:endParaRPr lang="en-US" altLang="zh-TW" sz="4400" dirty="0" smtClean="0">
              <a:solidFill>
                <a:srgbClr val="D60093"/>
              </a:solidFill>
            </a:endParaRPr>
          </a:p>
          <a:p>
            <a:pPr marL="766763" indent="-685800">
              <a:spcBef>
                <a:spcPts val="1200"/>
              </a:spcBef>
            </a:pPr>
            <a:r>
              <a:rPr lang="zh-TW" altLang="en-US" sz="3600" dirty="0" smtClean="0"/>
              <a:t>提醒借用電腦教室同仁，上課前請學生確認設備有無損壞，下課後督促學生將鍵盤滑鼠確實歸位，並維護環境整潔，以免影</a:t>
            </a:r>
            <a:r>
              <a:rPr lang="zh-TW" altLang="en-US" sz="3600" dirty="0"/>
              <a:t>響</a:t>
            </a:r>
            <a:r>
              <a:rPr lang="zh-TW" altLang="en-US" sz="3600" dirty="0" smtClean="0"/>
              <a:t>下一堂課的進行。</a:t>
            </a:r>
            <a:endParaRPr lang="en-US" altLang="zh-TW" sz="3600" dirty="0" smtClean="0"/>
          </a:p>
          <a:p>
            <a:pPr marL="766763" indent="-685800">
              <a:spcBef>
                <a:spcPts val="1200"/>
              </a:spcBef>
            </a:pPr>
            <a:r>
              <a:rPr lang="zh-TW" altLang="en-US" sz="3600" dirty="0" smtClean="0"/>
              <a:t>請多加注意學生不當行為，如有任何問題，請立即</a:t>
            </a:r>
            <a:r>
              <a:rPr lang="zh-TW" altLang="en-US" sz="3600" dirty="0"/>
              <a:t>向</a:t>
            </a:r>
            <a:r>
              <a:rPr lang="zh-TW" altLang="en-US" sz="3600" dirty="0" smtClean="0"/>
              <a:t>資訊組反應。</a:t>
            </a:r>
            <a:endParaRPr lang="en-US" altLang="zh-TW" sz="3600" dirty="0" smtClean="0"/>
          </a:p>
          <a:p>
            <a:pPr marL="80963" indent="0">
              <a:spcBef>
                <a:spcPts val="1200"/>
              </a:spcBef>
              <a:buNone/>
            </a:pPr>
            <a:endParaRPr lang="en-US" altLang="zh-TW" sz="36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766763" indent="-685800">
              <a:spcBef>
                <a:spcPts val="1200"/>
              </a:spcBef>
            </a:pPr>
            <a:endParaRPr lang="en-US" altLang="zh-TW" sz="40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766763" indent="-685800">
              <a:spcBef>
                <a:spcPts val="1200"/>
              </a:spcBef>
            </a:pPr>
            <a:endParaRPr lang="en-US" altLang="zh-TW" sz="40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766763" indent="-685800">
              <a:spcBef>
                <a:spcPts val="1200"/>
              </a:spcBef>
            </a:pPr>
            <a:endParaRPr lang="en-US" altLang="zh-TW" sz="40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766763" indent="-685800">
              <a:spcBef>
                <a:spcPts val="1200"/>
              </a:spcBef>
            </a:pPr>
            <a:endParaRPr lang="en-US" altLang="zh-TW" sz="4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766763" indent="-685800">
              <a:spcBef>
                <a:spcPts val="1200"/>
              </a:spcBef>
            </a:pPr>
            <a:endParaRPr lang="en-US" altLang="zh-TW" sz="4800" dirty="0"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圓" pitchFamily="49" charset="-120"/>
              <a:ea typeface="文鼎粗圓" pitchFamily="49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38017" y="67450"/>
            <a:ext cx="9371949" cy="1183566"/>
          </a:xfrm>
        </p:spPr>
        <p:txBody>
          <a:bodyPr>
            <a:normAutofit/>
          </a:bodyPr>
          <a:lstStyle/>
          <a:p>
            <a:r>
              <a:rPr lang="zh-TW" altLang="en-US" sz="4800" b="1" dirty="0"/>
              <a:t>資訊組</a:t>
            </a:r>
          </a:p>
        </p:txBody>
      </p:sp>
    </p:spTree>
    <p:extLst>
      <p:ext uri="{BB962C8B-B14F-4D97-AF65-F5344CB8AC3E}">
        <p14:creationId xmlns:p14="http://schemas.microsoft.com/office/powerpoint/2010/main" val="45949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 txBox="1">
            <a:spLocks/>
          </p:cNvSpPr>
          <p:nvPr/>
        </p:nvSpPr>
        <p:spPr>
          <a:xfrm>
            <a:off x="2711626" y="1340768"/>
            <a:ext cx="7621735" cy="538993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lvl="1">
              <a:lnSpc>
                <a:spcPts val="5400"/>
              </a:lnSpc>
              <a:spcBef>
                <a:spcPts val="1200"/>
              </a:spcBef>
            </a:pPr>
            <a:endParaRPr lang="en-US" altLang="zh-TW" sz="3200" dirty="0">
              <a:latin typeface="文鼎粗圓" pitchFamily="49" charset="-120"/>
              <a:ea typeface="文鼎粗圓" pitchFamily="49" charset="-120"/>
            </a:endParaRPr>
          </a:p>
          <a:p>
            <a:pPr lvl="1">
              <a:lnSpc>
                <a:spcPts val="5400"/>
              </a:lnSpc>
              <a:spcBef>
                <a:spcPts val="1200"/>
              </a:spcBef>
            </a:pPr>
            <a:endParaRPr lang="en-US" altLang="zh-TW" sz="3200" dirty="0">
              <a:latin typeface="文鼎粗圓" pitchFamily="49" charset="-120"/>
              <a:ea typeface="文鼎粗圓" pitchFamily="49" charset="-120"/>
            </a:endParaRPr>
          </a:p>
          <a:p>
            <a:pPr marL="82296" indent="0">
              <a:lnSpc>
                <a:spcPts val="5400"/>
              </a:lnSpc>
              <a:spcBef>
                <a:spcPts val="3000"/>
              </a:spcBef>
              <a:buNone/>
            </a:pPr>
            <a:endParaRPr lang="en-US" altLang="zh-TW" sz="3600" dirty="0">
              <a:latin typeface="文鼎粗圓" pitchFamily="49" charset="-120"/>
              <a:ea typeface="文鼎粗圓" pitchFamily="49" charset="-120"/>
            </a:endParaRPr>
          </a:p>
          <a:p>
            <a:pPr>
              <a:lnSpc>
                <a:spcPts val="5400"/>
              </a:lnSpc>
              <a:spcBef>
                <a:spcPts val="1800"/>
              </a:spcBef>
            </a:pPr>
            <a:endParaRPr lang="en-US" altLang="zh-TW" sz="3600" dirty="0">
              <a:latin typeface="文鼎粗圓" pitchFamily="49" charset="-120"/>
              <a:ea typeface="文鼎粗圓" pitchFamily="49" charset="-120"/>
            </a:endParaRPr>
          </a:p>
          <a:p>
            <a:pPr>
              <a:lnSpc>
                <a:spcPts val="5400"/>
              </a:lnSpc>
              <a:spcBef>
                <a:spcPts val="3000"/>
              </a:spcBef>
            </a:pPr>
            <a:endParaRPr lang="en-US" altLang="zh-TW" sz="3600" dirty="0">
              <a:latin typeface="文鼎粗圓" pitchFamily="49" charset="-120"/>
              <a:ea typeface="文鼎粗圓" pitchFamily="49" charset="-120"/>
            </a:endParaRPr>
          </a:p>
          <a:p>
            <a:pPr>
              <a:lnSpc>
                <a:spcPts val="5000"/>
              </a:lnSpc>
              <a:spcBef>
                <a:spcPts val="3000"/>
              </a:spcBef>
            </a:pPr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983432" y="1326561"/>
            <a:ext cx="10081120" cy="5328592"/>
          </a:xfrm>
        </p:spPr>
        <p:txBody>
          <a:bodyPr>
            <a:normAutofit/>
          </a:bodyPr>
          <a:lstStyle/>
          <a:p>
            <a:pPr marL="80963" indent="0">
              <a:spcBef>
                <a:spcPts val="1200"/>
              </a:spcBef>
              <a:buNone/>
            </a:pPr>
            <a:endParaRPr lang="en-US" altLang="zh-TW" sz="4600" dirty="0"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圓" pitchFamily="49" charset="-120"/>
              <a:ea typeface="文鼎粗圓" pitchFamily="49" charset="-120"/>
            </a:endParaRPr>
          </a:p>
          <a:p>
            <a:pPr marL="652463" indent="-571500">
              <a:spcBef>
                <a:spcPts val="1200"/>
              </a:spcBef>
            </a:pPr>
            <a:endParaRPr lang="en-US" altLang="zh-TW" sz="36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652463" indent="-571500">
              <a:spcBef>
                <a:spcPts val="1200"/>
              </a:spcBef>
            </a:pPr>
            <a:endParaRPr lang="en-US" altLang="zh-TW" sz="36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0" indent="0">
              <a:buNone/>
            </a:pPr>
            <a:r>
              <a:rPr lang="zh-TW" altLang="en-US" sz="34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  </a:t>
            </a:r>
            <a:endParaRPr lang="en-US" altLang="zh-TW" sz="34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1338017" y="1529623"/>
            <a:ext cx="9505474" cy="4922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963" indent="0">
              <a:spcBef>
                <a:spcPts val="1200"/>
              </a:spcBef>
              <a:buNone/>
            </a:pPr>
            <a:r>
              <a:rPr lang="zh-TW" altLang="en-US" sz="4000" dirty="0" smtClean="0">
                <a:solidFill>
                  <a:srgbClr val="D60093"/>
                </a:solidFill>
              </a:rPr>
              <a:t>教室及辦公室主機資料備份</a:t>
            </a:r>
            <a:endParaRPr lang="en-US" altLang="zh-TW" sz="4000" dirty="0" smtClean="0">
              <a:solidFill>
                <a:srgbClr val="D60093"/>
              </a:solidFill>
            </a:endParaRPr>
          </a:p>
          <a:p>
            <a:pPr marL="766763" indent="-685800">
              <a:spcBef>
                <a:spcPts val="1200"/>
              </a:spcBef>
            </a:pPr>
            <a:r>
              <a:rPr lang="zh-TW" altLang="en-US" sz="4000" dirty="0" smtClean="0"/>
              <a:t>因應九年級畢業後，七八年級更換新教室，教室主機如有重要資料，請提早刪除及備份。</a:t>
            </a:r>
            <a:endParaRPr lang="en-US" altLang="zh-TW" sz="4000" dirty="0" smtClean="0"/>
          </a:p>
          <a:p>
            <a:pPr marL="766763" indent="-685800">
              <a:spcBef>
                <a:spcPts val="1200"/>
              </a:spcBef>
            </a:pPr>
            <a:r>
              <a:rPr lang="zh-TW" altLang="en-US" sz="4000" dirty="0" smtClean="0"/>
              <a:t>提醒同仁，暑假期間會進行各辦公室主機系統及硬碟更新，請利用時間備份個人重要資料，以免發生憾事。</a:t>
            </a:r>
            <a:endParaRPr lang="en-US" altLang="zh-TW" sz="4000" dirty="0" smtClean="0"/>
          </a:p>
          <a:p>
            <a:pPr marL="766763" indent="-685800">
              <a:spcBef>
                <a:spcPts val="1200"/>
              </a:spcBef>
            </a:pPr>
            <a:endParaRPr lang="en-US" altLang="zh-TW" sz="36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80963" indent="0">
              <a:spcBef>
                <a:spcPts val="1200"/>
              </a:spcBef>
              <a:buNone/>
            </a:pPr>
            <a:endParaRPr lang="en-US" altLang="zh-TW" sz="36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80963" indent="0">
              <a:spcBef>
                <a:spcPts val="1200"/>
              </a:spcBef>
              <a:buNone/>
            </a:pPr>
            <a:endParaRPr lang="en-US" altLang="zh-TW" sz="36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766763" indent="-685800">
              <a:spcBef>
                <a:spcPts val="1200"/>
              </a:spcBef>
            </a:pPr>
            <a:endParaRPr lang="en-US" altLang="zh-TW" sz="40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766763" indent="-685800">
              <a:spcBef>
                <a:spcPts val="1200"/>
              </a:spcBef>
            </a:pPr>
            <a:endParaRPr lang="en-US" altLang="zh-TW" sz="40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766763" indent="-685800">
              <a:spcBef>
                <a:spcPts val="1200"/>
              </a:spcBef>
            </a:pPr>
            <a:endParaRPr lang="en-US" altLang="zh-TW" sz="40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766763" indent="-685800">
              <a:spcBef>
                <a:spcPts val="1200"/>
              </a:spcBef>
            </a:pPr>
            <a:endParaRPr lang="en-US" altLang="zh-TW" sz="4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766763" indent="-685800">
              <a:spcBef>
                <a:spcPts val="1200"/>
              </a:spcBef>
            </a:pPr>
            <a:endParaRPr lang="en-US" altLang="zh-TW" sz="4800" dirty="0"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圓" pitchFamily="49" charset="-120"/>
              <a:ea typeface="文鼎粗圓" pitchFamily="49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38017" y="67450"/>
            <a:ext cx="9371949" cy="1183566"/>
          </a:xfrm>
        </p:spPr>
        <p:txBody>
          <a:bodyPr>
            <a:normAutofit/>
          </a:bodyPr>
          <a:lstStyle/>
          <a:p>
            <a:r>
              <a:rPr lang="zh-TW" altLang="en-US" sz="4800" b="1" dirty="0"/>
              <a:t>資訊組</a:t>
            </a:r>
          </a:p>
        </p:txBody>
      </p:sp>
    </p:spTree>
    <p:extLst>
      <p:ext uri="{BB962C8B-B14F-4D97-AF65-F5344CB8AC3E}">
        <p14:creationId xmlns:p14="http://schemas.microsoft.com/office/powerpoint/2010/main" val="184711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14831" y="3463635"/>
            <a:ext cx="4846320" cy="1564979"/>
          </a:xfrm>
        </p:spPr>
        <p:txBody>
          <a:bodyPr rtlCol="0">
            <a:normAutofit/>
          </a:bodyPr>
          <a:lstStyle/>
          <a:p>
            <a:pPr algn="ctr">
              <a:spcAft>
                <a:spcPts val="4800"/>
              </a:spcAft>
            </a:pPr>
            <a:r>
              <a:rPr lang="en-US" altLang="zh-TW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黑" panose="020B0609000000000000" pitchFamily="49" charset="-120"/>
                <a:ea typeface="文鼎中黑" panose="020B0609000000000000" pitchFamily="49" charset="-120"/>
                <a:sym typeface="Arial" panose="020B0604020202020204" pitchFamily="34" charset="0"/>
              </a:rPr>
              <a:t/>
            </a:r>
            <a:br>
              <a:rPr lang="en-US" altLang="zh-TW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黑" panose="020B0609000000000000" pitchFamily="49" charset="-120"/>
                <a:ea typeface="文鼎中黑" panose="020B0609000000000000" pitchFamily="49" charset="-120"/>
                <a:sym typeface="Arial" panose="020B0604020202020204" pitchFamily="34" charset="0"/>
              </a:rPr>
            </a:br>
            <a:endParaRPr lang="zh-TW" altLang="en-US" sz="40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88722" y="4920076"/>
            <a:ext cx="4846320" cy="448056"/>
          </a:xfrm>
        </p:spPr>
        <p:txBody>
          <a:bodyPr rtlCol="0">
            <a:noAutofit/>
          </a:bodyPr>
          <a:lstStyle/>
          <a:p>
            <a:pPr algn="ctr"/>
            <a:r>
              <a:rPr lang="zh-TW" altLang="en-US" sz="3600" dirty="0" smtClean="0">
                <a:latin typeface="文鼎中黑" panose="020B0609000000000000" pitchFamily="49" charset="-120"/>
                <a:ea typeface="文鼎中黑" panose="020B0609000000000000" pitchFamily="49" charset="-120"/>
              </a:rPr>
              <a:t>感謝各處室同仁協助</a:t>
            </a:r>
            <a:endParaRPr lang="en-US" altLang="zh-TW" sz="3600" dirty="0" smtClean="0">
              <a:latin typeface="文鼎中黑" panose="020B0609000000000000" pitchFamily="49" charset="-120"/>
              <a:ea typeface="文鼎中黑" panose="020B0609000000000000" pitchFamily="49" charset="-120"/>
            </a:endParaRPr>
          </a:p>
          <a:p>
            <a:pPr algn="ctr"/>
            <a:endParaRPr lang="en-US" altLang="zh-TW" sz="3600" dirty="0" smtClean="0">
              <a:latin typeface="文鼎中黑" panose="020B0609000000000000" pitchFamily="49" charset="-120"/>
              <a:ea typeface="文鼎中黑" panose="020B0609000000000000" pitchFamily="49" charset="-120"/>
            </a:endParaRPr>
          </a:p>
          <a:p>
            <a:pPr algn="ctr"/>
            <a:endParaRPr lang="en-US" altLang="zh-TW" sz="3600" dirty="0" smtClean="0">
              <a:latin typeface="文鼎中黑" panose="020B0609000000000000" pitchFamily="49" charset="-120"/>
              <a:ea typeface="文鼎中黑" panose="020B0609000000000000" pitchFamily="49" charset="-120"/>
            </a:endParaRPr>
          </a:p>
          <a:p>
            <a:pPr algn="ctr"/>
            <a:endParaRPr lang="en-US" altLang="zh-TW" sz="3600" dirty="0" smtClean="0">
              <a:latin typeface="文鼎中黑" panose="020B0609000000000000" pitchFamily="49" charset="-120"/>
              <a:ea typeface="文鼎中黑" panose="020B0609000000000000" pitchFamily="49" charset="-120"/>
            </a:endParaRPr>
          </a:p>
          <a:p>
            <a:pPr>
              <a:lnSpc>
                <a:spcPct val="100000"/>
              </a:lnSpc>
            </a:pPr>
            <a:endParaRPr lang="en-US" altLang="zh-TW" sz="2800" dirty="0" smtClean="0">
              <a:latin typeface="文鼎中黑" panose="020B0609000000000000" pitchFamily="49" charset="-120"/>
              <a:ea typeface="文鼎中黑" panose="020B0609000000000000" pitchFamily="49" charset="-120"/>
            </a:endParaRPr>
          </a:p>
          <a:p>
            <a:pPr>
              <a:lnSpc>
                <a:spcPct val="100000"/>
              </a:lnSpc>
            </a:pPr>
            <a:endParaRPr lang="en-US" altLang="zh-TW" sz="2800" dirty="0">
              <a:solidFill>
                <a:schemeClr val="accent6">
                  <a:lumMod val="60000"/>
                  <a:lumOff val="40000"/>
                </a:schemeClr>
              </a:solidFill>
              <a:latin typeface="文鼎中黑" panose="020B0609000000000000" pitchFamily="49" charset="-120"/>
              <a:ea typeface="文鼎中黑" panose="020B0609000000000000" pitchFamily="49" charset="-120"/>
            </a:endParaRPr>
          </a:p>
          <a:p>
            <a:pPr algn="ctr"/>
            <a:endParaRPr lang="en-US" altLang="zh-TW" sz="2800" dirty="0" smtClean="0">
              <a:latin typeface="文鼎中黑" panose="020B0609000000000000" pitchFamily="49" charset="-120"/>
              <a:ea typeface="文鼎中黑" panose="020B0609000000000000" pitchFamily="49" charset="-120"/>
            </a:endParaRPr>
          </a:p>
          <a:p>
            <a:pPr algn="ctr"/>
            <a:endParaRPr lang="zh-TW" altLang="en-US" sz="2800" dirty="0">
              <a:latin typeface="文鼎中黑" panose="020B0609000000000000" pitchFamily="49" charset="-120"/>
              <a:ea typeface="文鼎中黑" panose="020B06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9130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1759933">
            <a:off x="8713307" y="804945"/>
            <a:ext cx="3479348" cy="737465"/>
          </a:xfrm>
        </p:spPr>
        <p:txBody>
          <a:bodyPr rtlCol="0">
            <a:normAutofit/>
          </a:bodyPr>
          <a:lstStyle/>
          <a:p>
            <a:r>
              <a:rPr lang="zh-TW" altLang="en-US" sz="4000" b="1" dirty="0" smtClean="0"/>
              <a:t>重要事項報</a:t>
            </a:r>
            <a:r>
              <a:rPr lang="zh-TW" altLang="en-US" sz="4000" b="1" dirty="0"/>
              <a:t>告</a:t>
            </a:r>
            <a:endParaRPr lang="zh-TW" altLang="en-US" sz="4000" b="1" dirty="0">
              <a:sym typeface="Arial" panose="020B0604020202020204" pitchFamily="34" charset="0"/>
            </a:endParaRPr>
          </a:p>
        </p:txBody>
      </p:sp>
      <p:sp>
        <p:nvSpPr>
          <p:cNvPr id="3" name="投影片編號預留位置 2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2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" name="內容預留位置 2"/>
          <p:cNvSpPr txBox="1">
            <a:spLocks/>
          </p:cNvSpPr>
          <p:nvPr/>
        </p:nvSpPr>
        <p:spPr>
          <a:xfrm>
            <a:off x="1410027" y="1566001"/>
            <a:ext cx="9838196" cy="4620682"/>
          </a:xfrm>
          <a:prstGeom prst="rect">
            <a:avLst/>
          </a:prstGeom>
        </p:spPr>
        <p:txBody>
          <a:bodyPr rtlCol="0"/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en-US" altLang="zh-TW" sz="3000" dirty="0" smtClean="0"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TW" altLang="en-US" sz="3000" dirty="0">
              <a:sym typeface="Arial" panose="020B0604020202020204" pitchFamily="34" charset="0"/>
            </a:endParaRPr>
          </a:p>
        </p:txBody>
      </p:sp>
      <p:sp>
        <p:nvSpPr>
          <p:cNvPr id="5" name="內容預留位置 2"/>
          <p:cNvSpPr txBox="1">
            <a:spLocks/>
          </p:cNvSpPr>
          <p:nvPr/>
        </p:nvSpPr>
        <p:spPr>
          <a:xfrm>
            <a:off x="720436" y="817074"/>
            <a:ext cx="11471564" cy="5157173"/>
          </a:xfrm>
          <a:prstGeom prst="rect">
            <a:avLst/>
          </a:prstGeom>
        </p:spPr>
        <p:txBody>
          <a:bodyPr rtlCol="0">
            <a:normAutofit fontScale="25000" lnSpcReduction="20000"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400"/>
              </a:spcBef>
              <a:buNone/>
            </a:pPr>
            <a:r>
              <a:rPr lang="zh-TW" altLang="en-US" sz="12800" dirty="0" smtClean="0">
                <a:sym typeface="Wingdings" panose="05000000000000000000" pitchFamily="2" charset="2"/>
              </a:rPr>
              <a:t> </a:t>
            </a:r>
            <a:r>
              <a:rPr lang="en-US" altLang="zh-TW" sz="12800" dirty="0" smtClean="0"/>
              <a:t>6/1</a:t>
            </a:r>
            <a:r>
              <a:rPr lang="en-US" altLang="zh-TW" sz="12800" dirty="0"/>
              <a:t>(</a:t>
            </a:r>
            <a:r>
              <a:rPr lang="zh-TW" altLang="en-US" sz="12800" dirty="0"/>
              <a:t>一</a:t>
            </a:r>
            <a:r>
              <a:rPr lang="en-US" altLang="zh-TW" sz="12800" dirty="0" smtClean="0"/>
              <a:t>)</a:t>
            </a:r>
            <a:r>
              <a:rPr lang="zh-TW" altLang="en-US" sz="12800" dirty="0" smtClean="0"/>
              <a:t>  校</a:t>
            </a:r>
            <a:r>
              <a:rPr lang="zh-TW" altLang="en-US" sz="12800" dirty="0"/>
              <a:t>網首頁公告新生正取</a:t>
            </a:r>
            <a:r>
              <a:rPr lang="en-US" altLang="zh-TW" sz="12800" dirty="0"/>
              <a:t>/</a:t>
            </a:r>
            <a:r>
              <a:rPr lang="zh-TW" altLang="en-US" sz="12800" dirty="0"/>
              <a:t>備取名單 </a:t>
            </a:r>
          </a:p>
          <a:p>
            <a:pPr marL="0" indent="0">
              <a:spcBef>
                <a:spcPts val="2400"/>
              </a:spcBef>
              <a:spcAft>
                <a:spcPts val="2400"/>
              </a:spcAft>
              <a:buNone/>
            </a:pPr>
            <a:r>
              <a:rPr lang="zh-TW" altLang="en-US" sz="12800" dirty="0">
                <a:sym typeface="Wingdings" panose="05000000000000000000" pitchFamily="2" charset="2"/>
              </a:rPr>
              <a:t> </a:t>
            </a:r>
            <a:r>
              <a:rPr lang="en-US" altLang="zh-TW" sz="12800" dirty="0" smtClean="0"/>
              <a:t>6/11-6/16 </a:t>
            </a:r>
            <a:r>
              <a:rPr lang="zh-TW" altLang="en-US" sz="12800" dirty="0"/>
              <a:t>額滿</a:t>
            </a:r>
            <a:r>
              <a:rPr lang="zh-TW" altLang="en-US" sz="12800" dirty="0" smtClean="0"/>
              <a:t>國中</a:t>
            </a:r>
            <a:r>
              <a:rPr lang="en-US" altLang="zh-TW" sz="12800" dirty="0"/>
              <a:t>【</a:t>
            </a:r>
            <a:r>
              <a:rPr lang="zh-TW" altLang="en-US" sz="12800" dirty="0" smtClean="0"/>
              <a:t>線</a:t>
            </a:r>
            <a:r>
              <a:rPr lang="zh-TW" altLang="en-US" sz="12800" dirty="0"/>
              <a:t>上</a:t>
            </a:r>
            <a:r>
              <a:rPr lang="zh-TW" altLang="en-US" sz="12800" dirty="0" smtClean="0"/>
              <a:t>報到</a:t>
            </a:r>
            <a:r>
              <a:rPr lang="en-US" altLang="zh-TW" sz="12800" dirty="0" smtClean="0"/>
              <a:t>】</a:t>
            </a:r>
            <a:endParaRPr lang="zh-TW" altLang="en-US" sz="12800" dirty="0"/>
          </a:p>
          <a:p>
            <a:pPr marL="0" indent="0">
              <a:lnSpc>
                <a:spcPts val="3400"/>
              </a:lnSpc>
              <a:spcBef>
                <a:spcPts val="0"/>
              </a:spcBef>
              <a:buNone/>
            </a:pPr>
            <a:r>
              <a:rPr lang="zh-TW" altLang="en-US" sz="12800" dirty="0">
                <a:sym typeface="Wingdings" panose="05000000000000000000" pitchFamily="2" charset="2"/>
              </a:rPr>
              <a:t> </a:t>
            </a:r>
            <a:r>
              <a:rPr lang="en-US" altLang="zh-TW" sz="12800" dirty="0" smtClean="0"/>
              <a:t>6/15-6/16 </a:t>
            </a:r>
            <a:r>
              <a:rPr lang="zh-TW" altLang="en-US" sz="12800" dirty="0" smtClean="0"/>
              <a:t>家長</a:t>
            </a:r>
            <a:r>
              <a:rPr lang="zh-TW" altLang="en-US" sz="12800" dirty="0"/>
              <a:t>親自到本校</a:t>
            </a:r>
            <a:r>
              <a:rPr lang="zh-TW" altLang="en-US" sz="12800" dirty="0" smtClean="0"/>
              <a:t>教務處補報到</a:t>
            </a:r>
            <a:r>
              <a:rPr lang="en-US" altLang="zh-TW" sz="12800" dirty="0"/>
              <a:t>【</a:t>
            </a:r>
            <a:r>
              <a:rPr lang="zh-TW" altLang="en-US" sz="12800" dirty="0" smtClean="0"/>
              <a:t>現場報到</a:t>
            </a:r>
            <a:r>
              <a:rPr lang="en-US" altLang="zh-TW" sz="12800" dirty="0"/>
              <a:t>】</a:t>
            </a:r>
            <a:endParaRPr lang="zh-TW" altLang="en-US" sz="12800" dirty="0"/>
          </a:p>
          <a:p>
            <a:pPr>
              <a:lnSpc>
                <a:spcPts val="3300"/>
              </a:lnSpc>
              <a:spcBef>
                <a:spcPts val="1800"/>
              </a:spcBef>
              <a:buFont typeface="Wingdings" panose="05000000000000000000" pitchFamily="2" charset="2"/>
              <a:buChar char="|"/>
            </a:pPr>
            <a:r>
              <a:rPr lang="zh-TW" altLang="en-US" sz="12800" dirty="0" smtClean="0">
                <a:solidFill>
                  <a:srgbClr val="FF0000"/>
                </a:solidFill>
              </a:rPr>
              <a:t> </a:t>
            </a:r>
            <a:r>
              <a:rPr lang="en-US" altLang="zh-TW" sz="12800" dirty="0" smtClean="0">
                <a:solidFill>
                  <a:srgbClr val="FF0000"/>
                </a:solidFill>
              </a:rPr>
              <a:t>7/6</a:t>
            </a:r>
            <a:r>
              <a:rPr lang="en-US" altLang="zh-TW" sz="12800" dirty="0">
                <a:solidFill>
                  <a:srgbClr val="FF0000"/>
                </a:solidFill>
              </a:rPr>
              <a:t>(</a:t>
            </a:r>
            <a:r>
              <a:rPr lang="zh-TW" altLang="en-US" sz="12800" dirty="0">
                <a:solidFill>
                  <a:srgbClr val="FF0000"/>
                </a:solidFill>
              </a:rPr>
              <a:t>一</a:t>
            </a:r>
            <a:r>
              <a:rPr lang="en-US" altLang="zh-TW" sz="12800" dirty="0">
                <a:solidFill>
                  <a:srgbClr val="FF0000"/>
                </a:solidFill>
              </a:rPr>
              <a:t>) </a:t>
            </a:r>
            <a:r>
              <a:rPr lang="en-US" altLang="zh-TW" sz="12800" dirty="0" smtClean="0">
                <a:solidFill>
                  <a:srgbClr val="FF0000"/>
                </a:solidFill>
              </a:rPr>
              <a:t>9:00-12:00 </a:t>
            </a:r>
            <a:r>
              <a:rPr lang="zh-TW" altLang="en-US" sz="12800" dirty="0" smtClean="0">
                <a:solidFill>
                  <a:srgbClr val="FF0000"/>
                </a:solidFill>
              </a:rPr>
              <a:t> 正</a:t>
            </a:r>
            <a:r>
              <a:rPr lang="zh-TW" altLang="en-US" sz="12800" dirty="0">
                <a:solidFill>
                  <a:srgbClr val="FF0000"/>
                </a:solidFill>
              </a:rPr>
              <a:t>取生至本校現場繳件</a:t>
            </a:r>
            <a:r>
              <a:rPr lang="en-US" altLang="zh-TW" sz="12800" dirty="0">
                <a:solidFill>
                  <a:srgbClr val="FF0000"/>
                </a:solidFill>
              </a:rPr>
              <a:t>(</a:t>
            </a:r>
            <a:r>
              <a:rPr lang="zh-TW" altLang="en-US" sz="12800" dirty="0" smtClean="0">
                <a:solidFill>
                  <a:srgbClr val="FF0000"/>
                </a:solidFill>
              </a:rPr>
              <a:t>畢業證</a:t>
            </a:r>
            <a:r>
              <a:rPr lang="zh-TW" altLang="en-US" sz="12800" dirty="0">
                <a:solidFill>
                  <a:srgbClr val="FF0000"/>
                </a:solidFill>
              </a:rPr>
              <a:t>書</a:t>
            </a:r>
            <a:r>
              <a:rPr lang="en-US" altLang="zh-TW" sz="12800" dirty="0">
                <a:solidFill>
                  <a:srgbClr val="FF0000"/>
                </a:solidFill>
              </a:rPr>
              <a:t>..</a:t>
            </a:r>
            <a:r>
              <a:rPr lang="zh-TW" altLang="en-US" sz="12800" dirty="0">
                <a:solidFill>
                  <a:srgbClr val="FF0000"/>
                </a:solidFill>
              </a:rPr>
              <a:t>等</a:t>
            </a:r>
            <a:r>
              <a:rPr lang="en-US" altLang="zh-TW" sz="12800" dirty="0" smtClean="0">
                <a:solidFill>
                  <a:srgbClr val="FF0000"/>
                </a:solidFill>
              </a:rPr>
              <a:t>)+</a:t>
            </a:r>
          </a:p>
          <a:p>
            <a:pPr marL="0" indent="0">
              <a:lnSpc>
                <a:spcPts val="3600"/>
              </a:lnSpc>
              <a:spcBef>
                <a:spcPts val="1800"/>
              </a:spcBef>
              <a:buNone/>
            </a:pPr>
            <a:r>
              <a:rPr lang="zh-TW" altLang="en-US" sz="12800" dirty="0" smtClean="0">
                <a:solidFill>
                  <a:srgbClr val="FF0000"/>
                </a:solidFill>
              </a:rPr>
              <a:t>                                        入學</a:t>
            </a:r>
            <a:r>
              <a:rPr lang="zh-TW" altLang="en-US" sz="12800" dirty="0">
                <a:solidFill>
                  <a:srgbClr val="FF0000"/>
                </a:solidFill>
              </a:rPr>
              <a:t>測驗</a:t>
            </a:r>
            <a:r>
              <a:rPr lang="en-US" altLang="zh-TW" sz="12800" dirty="0">
                <a:solidFill>
                  <a:srgbClr val="FF0000"/>
                </a:solidFill>
              </a:rPr>
              <a:t>(</a:t>
            </a:r>
            <a:r>
              <a:rPr lang="zh-TW" altLang="en-US" sz="12800" dirty="0">
                <a:solidFill>
                  <a:srgbClr val="FF0000"/>
                </a:solidFill>
              </a:rPr>
              <a:t>編班用</a:t>
            </a:r>
            <a:r>
              <a:rPr lang="en-US" altLang="zh-TW" sz="12800" dirty="0" smtClean="0">
                <a:solidFill>
                  <a:srgbClr val="FF0000"/>
                </a:solidFill>
              </a:rPr>
              <a:t>)</a:t>
            </a:r>
            <a:r>
              <a:rPr lang="zh-TW" altLang="en-US" sz="12800" dirty="0" smtClean="0">
                <a:solidFill>
                  <a:srgbClr val="FF0000"/>
                </a:solidFill>
              </a:rPr>
              <a:t> </a:t>
            </a:r>
            <a:r>
              <a:rPr lang="en-US" altLang="zh-TW" sz="12800" dirty="0" smtClean="0">
                <a:solidFill>
                  <a:srgbClr val="FF0000"/>
                </a:solidFill>
              </a:rPr>
              <a:t>/</a:t>
            </a:r>
            <a:r>
              <a:rPr lang="zh-TW" altLang="en-US" sz="12800" dirty="0" smtClean="0">
                <a:solidFill>
                  <a:srgbClr val="FF0000"/>
                </a:solidFill>
              </a:rPr>
              <a:t>目前</a:t>
            </a:r>
            <a:r>
              <a:rPr lang="en-US" altLang="zh-TW" sz="12800" dirty="0" smtClean="0">
                <a:solidFill>
                  <a:srgbClr val="FF0000"/>
                </a:solidFill>
              </a:rPr>
              <a:t>7</a:t>
            </a:r>
            <a:r>
              <a:rPr lang="zh-TW" altLang="en-US" sz="12800" dirty="0" smtClean="0">
                <a:solidFill>
                  <a:srgbClr val="FF0000"/>
                </a:solidFill>
              </a:rPr>
              <a:t>年級教室</a:t>
            </a:r>
            <a:endParaRPr lang="en-US" altLang="zh-TW" sz="12800" dirty="0">
              <a:solidFill>
                <a:srgbClr val="FF0000"/>
              </a:solidFill>
            </a:endParaRPr>
          </a:p>
          <a:p>
            <a:pPr marL="0" indent="0">
              <a:lnSpc>
                <a:spcPts val="3500"/>
              </a:lnSpc>
              <a:spcBef>
                <a:spcPts val="1200"/>
              </a:spcBef>
              <a:buNone/>
            </a:pPr>
            <a:r>
              <a:rPr lang="zh-TW" altLang="en-US" sz="12800" dirty="0">
                <a:sym typeface="Wingdings" panose="05000000000000000000" pitchFamily="2" charset="2"/>
              </a:rPr>
              <a:t> </a:t>
            </a:r>
            <a:r>
              <a:rPr lang="en-US" altLang="zh-TW" sz="12800" dirty="0" smtClean="0"/>
              <a:t>7/7</a:t>
            </a:r>
            <a:r>
              <a:rPr lang="en-US" altLang="zh-TW" sz="12800" dirty="0"/>
              <a:t>(</a:t>
            </a:r>
            <a:r>
              <a:rPr lang="zh-TW" altLang="en-US" sz="12800" dirty="0"/>
              <a:t>二</a:t>
            </a:r>
            <a:r>
              <a:rPr lang="en-US" altLang="zh-TW" sz="12800" dirty="0"/>
              <a:t>)10:00-12:00 </a:t>
            </a:r>
            <a:r>
              <a:rPr lang="zh-TW" altLang="en-US" sz="12800" dirty="0" smtClean="0"/>
              <a:t>  正</a:t>
            </a:r>
            <a:r>
              <a:rPr lang="zh-TW" altLang="en-US" sz="12800" dirty="0"/>
              <a:t>取生至本校教務處補報到繳</a:t>
            </a:r>
            <a:r>
              <a:rPr lang="zh-TW" altLang="en-US" sz="12800" dirty="0" smtClean="0"/>
              <a:t>件</a:t>
            </a:r>
            <a:endParaRPr lang="en-US" altLang="zh-TW" sz="12800" dirty="0"/>
          </a:p>
          <a:p>
            <a:pPr marL="0" indent="0">
              <a:spcBef>
                <a:spcPts val="2400"/>
              </a:spcBef>
              <a:buNone/>
            </a:pPr>
            <a:r>
              <a:rPr lang="zh-TW" altLang="en-US" sz="12800" dirty="0">
                <a:solidFill>
                  <a:srgbClr val="0070C0"/>
                </a:solidFill>
                <a:sym typeface="Wingdings" panose="05000000000000000000" pitchFamily="2" charset="2"/>
              </a:rPr>
              <a:t> </a:t>
            </a:r>
            <a:r>
              <a:rPr lang="en-US" altLang="zh-TW" sz="12800" dirty="0" smtClean="0">
                <a:solidFill>
                  <a:srgbClr val="0070C0"/>
                </a:solidFill>
              </a:rPr>
              <a:t>7/7</a:t>
            </a:r>
            <a:r>
              <a:rPr lang="en-US" altLang="zh-TW" sz="12800" dirty="0">
                <a:solidFill>
                  <a:srgbClr val="0070C0"/>
                </a:solidFill>
              </a:rPr>
              <a:t>(</a:t>
            </a:r>
            <a:r>
              <a:rPr lang="zh-TW" altLang="en-US" sz="12800" dirty="0">
                <a:solidFill>
                  <a:srgbClr val="0070C0"/>
                </a:solidFill>
              </a:rPr>
              <a:t>二</a:t>
            </a:r>
            <a:r>
              <a:rPr lang="en-US" altLang="zh-TW" sz="12800" dirty="0">
                <a:solidFill>
                  <a:srgbClr val="0070C0"/>
                </a:solidFill>
              </a:rPr>
              <a:t>)</a:t>
            </a:r>
            <a:r>
              <a:rPr lang="en-US" altLang="zh-TW" sz="12800" dirty="0" smtClean="0">
                <a:solidFill>
                  <a:srgbClr val="0070C0"/>
                </a:solidFill>
              </a:rPr>
              <a:t>14:00</a:t>
            </a:r>
            <a:r>
              <a:rPr lang="zh-TW" altLang="en-US" sz="12800" dirty="0" smtClean="0">
                <a:solidFill>
                  <a:srgbClr val="0070C0"/>
                </a:solidFill>
              </a:rPr>
              <a:t>   中平</a:t>
            </a:r>
            <a:r>
              <a:rPr lang="zh-TW" altLang="en-US" sz="12800" dirty="0">
                <a:solidFill>
                  <a:srgbClr val="0070C0"/>
                </a:solidFill>
              </a:rPr>
              <a:t>校網公告備取</a:t>
            </a:r>
            <a:r>
              <a:rPr lang="en-US" altLang="zh-TW" sz="12800" dirty="0">
                <a:solidFill>
                  <a:srgbClr val="0070C0"/>
                </a:solidFill>
              </a:rPr>
              <a:t>【</a:t>
            </a:r>
            <a:r>
              <a:rPr lang="zh-TW" altLang="en-US" sz="12800" dirty="0">
                <a:solidFill>
                  <a:srgbClr val="0070C0"/>
                </a:solidFill>
              </a:rPr>
              <a:t>名額</a:t>
            </a:r>
            <a:r>
              <a:rPr lang="en-US" altLang="zh-TW" sz="12800" dirty="0">
                <a:solidFill>
                  <a:srgbClr val="0070C0"/>
                </a:solidFill>
              </a:rPr>
              <a:t>】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zh-TW" altLang="en-US" sz="12800" dirty="0">
                <a:sym typeface="Wingdings" panose="05000000000000000000" pitchFamily="2" charset="2"/>
              </a:rPr>
              <a:t> </a:t>
            </a:r>
            <a:r>
              <a:rPr lang="en-US" altLang="zh-TW" sz="12800" dirty="0" smtClean="0"/>
              <a:t>7/8</a:t>
            </a:r>
            <a:r>
              <a:rPr lang="en-US" altLang="zh-TW" sz="12800" dirty="0"/>
              <a:t>(</a:t>
            </a:r>
            <a:r>
              <a:rPr lang="zh-TW" altLang="en-US" sz="12800" dirty="0"/>
              <a:t>三</a:t>
            </a:r>
            <a:r>
              <a:rPr lang="en-US" altLang="zh-TW" sz="12800" dirty="0"/>
              <a:t>)</a:t>
            </a:r>
            <a:r>
              <a:rPr lang="en-US" altLang="zh-TW" sz="12800" dirty="0" smtClean="0"/>
              <a:t>10:00-12:00</a:t>
            </a:r>
            <a:r>
              <a:rPr lang="zh-TW" altLang="en-US" sz="12800" dirty="0" smtClean="0"/>
              <a:t>    備取</a:t>
            </a:r>
            <a:r>
              <a:rPr lang="zh-TW" altLang="en-US" sz="12800" dirty="0"/>
              <a:t>生至本校教務處報到繳件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zh-TW" altLang="en-US" sz="12800" dirty="0">
                <a:solidFill>
                  <a:srgbClr val="0070C0"/>
                </a:solidFill>
                <a:sym typeface="Wingdings" panose="05000000000000000000" pitchFamily="2" charset="2"/>
              </a:rPr>
              <a:t> </a:t>
            </a:r>
            <a:r>
              <a:rPr lang="en-US" altLang="zh-TW" sz="12800" dirty="0" smtClean="0">
                <a:solidFill>
                  <a:srgbClr val="0070C0"/>
                </a:solidFill>
              </a:rPr>
              <a:t>7/19</a:t>
            </a:r>
            <a:r>
              <a:rPr lang="en-US" altLang="zh-TW" sz="12800" dirty="0">
                <a:solidFill>
                  <a:srgbClr val="0070C0"/>
                </a:solidFill>
              </a:rPr>
              <a:t>(</a:t>
            </a:r>
            <a:r>
              <a:rPr lang="zh-TW" altLang="en-US" sz="12800" dirty="0">
                <a:solidFill>
                  <a:srgbClr val="0070C0"/>
                </a:solidFill>
              </a:rPr>
              <a:t>日</a:t>
            </a:r>
            <a:r>
              <a:rPr lang="en-US" altLang="zh-TW" sz="12800" dirty="0">
                <a:solidFill>
                  <a:srgbClr val="0070C0"/>
                </a:solidFill>
              </a:rPr>
              <a:t>) 9:00 </a:t>
            </a:r>
            <a:r>
              <a:rPr lang="zh-TW" altLang="en-US" sz="12800" dirty="0" smtClean="0">
                <a:solidFill>
                  <a:srgbClr val="0070C0"/>
                </a:solidFill>
              </a:rPr>
              <a:t>  新生</a:t>
            </a:r>
            <a:r>
              <a:rPr lang="zh-TW" altLang="en-US" sz="12800" dirty="0">
                <a:solidFill>
                  <a:srgbClr val="0070C0"/>
                </a:solidFill>
              </a:rPr>
              <a:t>編</a:t>
            </a:r>
            <a:r>
              <a:rPr lang="zh-TW" altLang="en-US" sz="12800" dirty="0" smtClean="0">
                <a:solidFill>
                  <a:srgbClr val="0070C0"/>
                </a:solidFill>
              </a:rPr>
              <a:t>班</a:t>
            </a:r>
            <a:r>
              <a:rPr lang="en-US" altLang="zh-TW" sz="12800" dirty="0" smtClean="0">
                <a:solidFill>
                  <a:srgbClr val="0070C0"/>
                </a:solidFill>
              </a:rPr>
              <a:t>(4</a:t>
            </a:r>
            <a:r>
              <a:rPr lang="zh-TW" altLang="en-US" sz="12800" dirty="0" smtClean="0">
                <a:solidFill>
                  <a:srgbClr val="0070C0"/>
                </a:solidFill>
              </a:rPr>
              <a:t>樓會議室</a:t>
            </a:r>
            <a:r>
              <a:rPr lang="en-US" altLang="zh-TW" sz="12800" dirty="0" smtClean="0">
                <a:solidFill>
                  <a:srgbClr val="0070C0"/>
                </a:solidFill>
              </a:rPr>
              <a:t>)</a:t>
            </a:r>
          </a:p>
          <a:p>
            <a:pPr marL="0" indent="0">
              <a:buNone/>
            </a:pPr>
            <a:endParaRPr lang="en-US" altLang="zh-TW" sz="3200" u="sng" dirty="0">
              <a:solidFill>
                <a:srgbClr val="FF0000"/>
              </a:solidFill>
              <a:sym typeface="Arial" panose="020B0604020202020204" pitchFamily="34" charset="0"/>
            </a:endParaRPr>
          </a:p>
          <a:p>
            <a:pPr marL="0" indent="0">
              <a:buNone/>
            </a:pPr>
            <a:endParaRPr lang="en-US" altLang="zh-TW" sz="3200" dirty="0" smtClean="0">
              <a:sym typeface="Arial" panose="020B0604020202020204" pitchFamily="34" charset="0"/>
            </a:endParaRPr>
          </a:p>
          <a:p>
            <a:pPr>
              <a:lnSpc>
                <a:spcPts val="5100"/>
              </a:lnSpc>
              <a:spcBef>
                <a:spcPts val="0"/>
              </a:spcBef>
            </a:pPr>
            <a:endParaRPr lang="en-US" altLang="zh-TW" sz="3200" dirty="0" smtClean="0">
              <a:sym typeface="Arial" panose="020B0604020202020204" pitchFamily="34" charset="0"/>
            </a:endParaRPr>
          </a:p>
        </p:txBody>
      </p:sp>
      <p:sp>
        <p:nvSpPr>
          <p:cNvPr id="6" name="向下箭號 5"/>
          <p:cNvSpPr/>
          <p:nvPr/>
        </p:nvSpPr>
        <p:spPr>
          <a:xfrm rot="1847201">
            <a:off x="9478239" y="1222159"/>
            <a:ext cx="673922" cy="687684"/>
          </a:xfrm>
          <a:prstGeom prst="downArrow">
            <a:avLst>
              <a:gd name="adj1" fmla="val 50000"/>
              <a:gd name="adj2" fmla="val 462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208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07925" y="657387"/>
            <a:ext cx="3363197" cy="703975"/>
          </a:xfrm>
        </p:spPr>
        <p:txBody>
          <a:bodyPr rtlCol="0">
            <a:normAutofit/>
          </a:bodyPr>
          <a:lstStyle/>
          <a:p>
            <a:r>
              <a:rPr lang="zh-TW" altLang="en-US" sz="4000" b="1" smtClean="0"/>
              <a:t>重要事項報告</a:t>
            </a:r>
            <a:endParaRPr lang="zh-TW" altLang="en-US" sz="4000" b="1" dirty="0">
              <a:sym typeface="Arial" panose="020B0604020202020204" pitchFamily="34" charset="0"/>
            </a:endParaRPr>
          </a:p>
        </p:txBody>
      </p:sp>
      <p:sp>
        <p:nvSpPr>
          <p:cNvPr id="3" name="投影片編號預留位置 2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3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" name="內容預留位置 2"/>
          <p:cNvSpPr txBox="1">
            <a:spLocks/>
          </p:cNvSpPr>
          <p:nvPr/>
        </p:nvSpPr>
        <p:spPr>
          <a:xfrm>
            <a:off x="1410027" y="1566001"/>
            <a:ext cx="9838196" cy="4620682"/>
          </a:xfrm>
          <a:prstGeom prst="rect">
            <a:avLst/>
          </a:prstGeom>
        </p:spPr>
        <p:txBody>
          <a:bodyPr rtlCol="0"/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en-US" altLang="zh-TW" sz="3000" dirty="0" smtClean="0"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TW" altLang="en-US" sz="3000" dirty="0">
              <a:sym typeface="Arial" panose="020B0604020202020204" pitchFamily="34" charset="0"/>
            </a:endParaRPr>
          </a:p>
        </p:txBody>
      </p:sp>
      <p:sp>
        <p:nvSpPr>
          <p:cNvPr id="5" name="內容預留位置 2"/>
          <p:cNvSpPr txBox="1">
            <a:spLocks/>
          </p:cNvSpPr>
          <p:nvPr/>
        </p:nvSpPr>
        <p:spPr>
          <a:xfrm>
            <a:off x="907925" y="1675970"/>
            <a:ext cx="10489748" cy="4400743"/>
          </a:xfrm>
          <a:prstGeom prst="rect">
            <a:avLst/>
          </a:prstGeom>
        </p:spPr>
        <p:txBody>
          <a:bodyPr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400"/>
              </a:spcAft>
              <a:buNone/>
            </a:pPr>
            <a:r>
              <a:rPr lang="en-US" altLang="zh-TW" sz="4000" dirty="0">
                <a:solidFill>
                  <a:schemeClr val="tx2"/>
                </a:solidFill>
              </a:rPr>
              <a:t>109</a:t>
            </a:r>
            <a:r>
              <a:rPr lang="zh-TW" altLang="en-US" sz="4000" dirty="0">
                <a:solidFill>
                  <a:schemeClr val="tx2"/>
                </a:solidFill>
              </a:rPr>
              <a:t>學年度</a:t>
            </a:r>
            <a:r>
              <a:rPr lang="en-US" altLang="zh-TW" sz="4000" dirty="0">
                <a:solidFill>
                  <a:schemeClr val="tx2"/>
                </a:solidFill>
              </a:rPr>
              <a:t>9</a:t>
            </a:r>
            <a:r>
              <a:rPr lang="zh-TW" altLang="en-US" sz="4000" dirty="0" smtClean="0">
                <a:solidFill>
                  <a:schemeClr val="tx2"/>
                </a:solidFill>
              </a:rPr>
              <a:t>年級相關課程調查結果</a:t>
            </a:r>
            <a:endParaRPr lang="en-US" altLang="zh-TW" sz="4000" dirty="0" smtClean="0">
              <a:solidFill>
                <a:schemeClr val="tx2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n-US" altLang="zh-TW" sz="4000" dirty="0" smtClean="0">
                <a:solidFill>
                  <a:srgbClr val="FF0000"/>
                </a:solidFill>
              </a:rPr>
              <a:t>(</a:t>
            </a:r>
            <a:r>
              <a:rPr lang="en-US" altLang="zh-TW" sz="4000" dirty="0">
                <a:solidFill>
                  <a:srgbClr val="FF0000"/>
                </a:solidFill>
              </a:rPr>
              <a:t>1)</a:t>
            </a:r>
            <a:r>
              <a:rPr lang="zh-TW" altLang="en-US" sz="4000" dirty="0">
                <a:solidFill>
                  <a:srgbClr val="FF0000"/>
                </a:solidFill>
              </a:rPr>
              <a:t>暑</a:t>
            </a:r>
            <a:r>
              <a:rPr lang="zh-TW" altLang="en-US" sz="4000" dirty="0" smtClean="0">
                <a:solidFill>
                  <a:srgbClr val="FF0000"/>
                </a:solidFill>
              </a:rPr>
              <a:t>輔</a:t>
            </a:r>
            <a:r>
              <a:rPr lang="en-US" altLang="zh-TW" sz="4000" dirty="0" smtClean="0">
                <a:solidFill>
                  <a:srgbClr val="FF0000"/>
                </a:solidFill>
              </a:rPr>
              <a:t>&amp;</a:t>
            </a:r>
            <a:r>
              <a:rPr lang="zh-TW" altLang="en-US" sz="4000" dirty="0" smtClean="0">
                <a:solidFill>
                  <a:srgbClr val="FF0000"/>
                </a:solidFill>
              </a:rPr>
              <a:t> </a:t>
            </a:r>
            <a:r>
              <a:rPr lang="en-US" altLang="zh-TW" sz="4000" dirty="0">
                <a:solidFill>
                  <a:srgbClr val="FF0000"/>
                </a:solidFill>
              </a:rPr>
              <a:t>(2)</a:t>
            </a:r>
            <a:r>
              <a:rPr lang="zh-TW" altLang="en-US" sz="4000" dirty="0">
                <a:solidFill>
                  <a:srgbClr val="FF0000"/>
                </a:solidFill>
              </a:rPr>
              <a:t>第</a:t>
            </a:r>
            <a:r>
              <a:rPr lang="en-US" altLang="zh-TW" sz="4000" dirty="0">
                <a:solidFill>
                  <a:srgbClr val="FF0000"/>
                </a:solidFill>
              </a:rPr>
              <a:t>8</a:t>
            </a:r>
            <a:r>
              <a:rPr lang="zh-TW" altLang="en-US" sz="4000" dirty="0" smtClean="0">
                <a:solidFill>
                  <a:srgbClr val="FF0000"/>
                </a:solidFill>
              </a:rPr>
              <a:t>節：</a:t>
            </a:r>
            <a:r>
              <a:rPr lang="zh-TW" altLang="en-US" sz="4000" dirty="0" smtClean="0">
                <a:solidFill>
                  <a:schemeClr val="tx2"/>
                </a:solidFill>
              </a:rPr>
              <a:t>感謝導師協助，開班人數不足</a:t>
            </a:r>
            <a:r>
              <a:rPr lang="en-US" altLang="zh-TW" sz="4000" dirty="0" smtClean="0">
                <a:solidFill>
                  <a:schemeClr val="tx2"/>
                </a:solidFill>
              </a:rPr>
              <a:t>(</a:t>
            </a:r>
            <a:r>
              <a:rPr lang="zh-TW" altLang="en-US" sz="4000" dirty="0" smtClean="0">
                <a:solidFill>
                  <a:schemeClr val="tx2"/>
                </a:solidFill>
              </a:rPr>
              <a:t>至少</a:t>
            </a:r>
            <a:r>
              <a:rPr lang="en-US" altLang="zh-TW" sz="4000" dirty="0" smtClean="0">
                <a:solidFill>
                  <a:schemeClr val="tx2"/>
                </a:solidFill>
              </a:rPr>
              <a:t>19</a:t>
            </a:r>
            <a:r>
              <a:rPr lang="zh-TW" altLang="en-US" sz="4000" dirty="0" smtClean="0">
                <a:solidFill>
                  <a:schemeClr val="tx2"/>
                </a:solidFill>
              </a:rPr>
              <a:t>人</a:t>
            </a:r>
            <a:r>
              <a:rPr lang="en-US" altLang="zh-TW" sz="4000" dirty="0" smtClean="0">
                <a:solidFill>
                  <a:schemeClr val="tx2"/>
                </a:solidFill>
              </a:rPr>
              <a:t>)</a:t>
            </a:r>
            <a:r>
              <a:rPr lang="zh-TW" altLang="en-US" sz="4000" dirty="0" smtClean="0">
                <a:solidFill>
                  <a:schemeClr val="tx2"/>
                </a:solidFill>
              </a:rPr>
              <a:t>，均不開班。</a:t>
            </a:r>
            <a:endParaRPr lang="en-US" altLang="zh-TW" sz="40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altLang="zh-TW" sz="4000" dirty="0" smtClean="0">
                <a:solidFill>
                  <a:srgbClr val="FF0000"/>
                </a:solidFill>
              </a:rPr>
              <a:t>(3)</a:t>
            </a:r>
            <a:r>
              <a:rPr lang="zh-TW" altLang="en-US" sz="4000" dirty="0" smtClean="0">
                <a:solidFill>
                  <a:srgbClr val="FF0000"/>
                </a:solidFill>
              </a:rPr>
              <a:t>晚自習：</a:t>
            </a:r>
            <a:r>
              <a:rPr lang="en-US" altLang="zh-TW" sz="4000" dirty="0" smtClean="0">
                <a:solidFill>
                  <a:schemeClr val="tx2"/>
                </a:solidFill>
              </a:rPr>
              <a:t>30</a:t>
            </a:r>
            <a:r>
              <a:rPr lang="zh-TW" altLang="en-US" sz="4000" dirty="0" smtClean="0">
                <a:solidFill>
                  <a:schemeClr val="tx2"/>
                </a:solidFill>
              </a:rPr>
              <a:t>人報名，確認開班。屆時請行政同仁多協助，感謝</a:t>
            </a:r>
            <a:r>
              <a:rPr lang="zh-TW" altLang="en-US" sz="4000" dirty="0" smtClean="0">
                <a:solidFill>
                  <a:schemeClr val="tx2"/>
                </a:solidFill>
              </a:rPr>
              <a:t>。</a:t>
            </a:r>
            <a:endParaRPr lang="en-US" altLang="zh-TW" sz="4000" u="sng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altLang="zh-TW" sz="4000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4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3200" u="sng" dirty="0">
              <a:solidFill>
                <a:srgbClr val="FF0000"/>
              </a:solidFill>
              <a:sym typeface="Arial" panose="020B0604020202020204" pitchFamily="34" charset="0"/>
            </a:endParaRPr>
          </a:p>
          <a:p>
            <a:pPr marL="0" indent="0">
              <a:buNone/>
            </a:pPr>
            <a:endParaRPr lang="en-US" altLang="zh-TW" sz="3200" dirty="0" smtClean="0">
              <a:sym typeface="Arial" panose="020B0604020202020204" pitchFamily="34" charset="0"/>
            </a:endParaRPr>
          </a:p>
          <a:p>
            <a:pPr>
              <a:lnSpc>
                <a:spcPts val="5100"/>
              </a:lnSpc>
              <a:spcBef>
                <a:spcPts val="0"/>
              </a:spcBef>
            </a:pPr>
            <a:endParaRPr lang="en-US" altLang="zh-TW" sz="3200" dirty="0" smtClean="0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36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6124" y="300940"/>
            <a:ext cx="9371949" cy="847197"/>
          </a:xfrm>
        </p:spPr>
        <p:txBody>
          <a:bodyPr>
            <a:normAutofit/>
          </a:bodyPr>
          <a:lstStyle/>
          <a:p>
            <a:r>
              <a:rPr lang="en-US" altLang="zh-TW" sz="4000" b="1" dirty="0" smtClean="0">
                <a:sym typeface="Arial" panose="020B0604020202020204" pitchFamily="34" charset="0"/>
              </a:rPr>
              <a:t>109-1</a:t>
            </a:r>
            <a:r>
              <a:rPr lang="zh-TW" altLang="en-US" sz="4000" b="1" dirty="0" smtClean="0">
                <a:sym typeface="Arial" panose="020B0604020202020204" pitchFamily="34" charset="0"/>
              </a:rPr>
              <a:t>校訂</a:t>
            </a:r>
            <a:r>
              <a:rPr lang="en-US" altLang="zh-TW" sz="4000" b="1" dirty="0" smtClean="0">
                <a:sym typeface="Arial" panose="020B0604020202020204" pitchFamily="34" charset="0"/>
              </a:rPr>
              <a:t>/</a:t>
            </a:r>
            <a:r>
              <a:rPr lang="zh-TW" altLang="en-US" sz="4000" b="1" dirty="0" smtClean="0">
                <a:sym typeface="Arial" panose="020B0604020202020204" pitchFamily="34" charset="0"/>
              </a:rPr>
              <a:t>彈性課程計畫已繳交完畢！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6125" y="1211994"/>
            <a:ext cx="9371948" cy="1806628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感謝各領域教師及訓育組協助撰寫課程計畫。</a:t>
            </a:r>
            <a:endParaRPr lang="en-US" altLang="zh-TW" sz="3200" dirty="0" smtClean="0"/>
          </a:p>
          <a:p>
            <a:r>
              <a:rPr lang="en-US" altLang="zh-TW" sz="3200" dirty="0" smtClean="0"/>
              <a:t>6/3-6/12</a:t>
            </a:r>
            <a:r>
              <a:rPr lang="zh-TW" altLang="en-US" sz="3200" dirty="0" smtClean="0"/>
              <a:t>教育局將進行書面審閱。</a:t>
            </a:r>
            <a:endParaRPr lang="en-US" altLang="zh-TW" sz="3200" dirty="0" smtClean="0"/>
          </a:p>
          <a:p>
            <a:r>
              <a:rPr lang="en-US" altLang="zh-TW" sz="3200" dirty="0" smtClean="0"/>
              <a:t>6/29(</a:t>
            </a:r>
            <a:r>
              <a:rPr lang="zh-TW" altLang="en-US" sz="3200" dirty="0" smtClean="0"/>
              <a:t>一</a:t>
            </a:r>
            <a:r>
              <a:rPr lang="en-US" altLang="zh-TW" sz="3200" dirty="0" smtClean="0"/>
              <a:t>)</a:t>
            </a:r>
            <a:r>
              <a:rPr lang="zh-TW" altLang="en-US" sz="3200" dirty="0" smtClean="0"/>
              <a:t>辦理線上協作工作坊。</a:t>
            </a:r>
            <a:endParaRPr lang="en-US" altLang="zh-TW" sz="3200" dirty="0" smtClean="0"/>
          </a:p>
          <a:p>
            <a:pPr marL="0" indent="0">
              <a:buNone/>
            </a:pPr>
            <a:endParaRPr lang="zh-TW" altLang="en-US" sz="3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en-US" altLang="zh-TW" smtClean="0"/>
              <a:t>4</a:t>
            </a:fld>
            <a:endParaRPr lang="zh-TW" alt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25E05-8C57-4CA2-A6EA-1EBF2CB41307}" type="datetime2">
              <a:rPr lang="zh-TW" altLang="en-US" smtClean="0"/>
              <a:pPr/>
              <a:t>2020年6月2日</a:t>
            </a:fld>
            <a:endParaRPr lang="zh-TW" alt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 smtClean="0"/>
              <a:t>新增頁尾</a:t>
            </a:r>
            <a:endParaRPr lang="zh-TW" altLang="en-US" dirty="0"/>
          </a:p>
        </p:txBody>
      </p:sp>
      <p:sp>
        <p:nvSpPr>
          <p:cNvPr id="7" name="AutoShape 2" descr="data:image/png;base64,iVBORw0KGgoAAAANSUhEUgAAA1wAAANcCAYAAABL5a7EAAAgAElEQVR4XuydCZRfRZX/yyHpbCRhSVglYXNIgrJkkREUAsomiEAQGeVgwFEccRsgjLvjKMo+gwsCMxpwjvpnNQjEDQ0KqIQkgEISkT0sgRC2JJ2kN/6nGn/Q6XT37y213Fv1+Z2TIzNddevez73vvfq+qvfeG66eMuUVww8CEIAABCAAAQhAAAIQgAAEnBN4A4LLOVMMQgACEIAABCAAAQhAAAIQ6CaA4KIQIAABCEAAAhCAAAQgAAEIeCKA4PIEFrMQgAAEIAABCEAAAhCAAAQQXNQABCAAAQhAAAIQgAAEIAABTwT6FFzvW7DA03CYhQAEciewYuFCc+upp5qxU6aY6ZddljsO4ocABAIRsOcde/6x5x17/uEHAQhAwAeBa6ZO3cgsgssHaWxCAAL9EkBwURw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Qm+AaPHiw6erq6kY9YsQI8/LLL8fAzpgQyI4Agiu7lBMwBOQRQHDJywkeQSAHAjkIroMOOsjMmzevUDr/4R/+wXR2dhZqSyMIQKA4AQRXcVa0hAAEPBFAcHkCi1kIQGBAAjkIrje84Q2VqsD2Gzp0qGltba3Un04QgMDrBBBcVAMEIBCdAIIregpwAAJZEkhdcNkVq1deecVJbq2tn/zkJ+b44493Yg8jEMiJAIIrp2wTKwSEEkBwCU0MbkEgcQKpC66qq1vN0m7tfuELXzBf+9rXmjXl7xCAgDEGwUUZQAAC0QkguKKnAAcgkCWBlAXXJpts8toLMnwm14qvxos4fI6DbQhoJoDg0pw9fIdAIgQQXIkkkjAgoIxAyoLL5XbComlFfBUlRbvcCCC4css48UJAIAEEl8Ck4BIEMiCQsuDytZ2waFnwxsOipGiXAwEEVw5ZJkYICCeA4BKeINyDQKIEEFz+E2uF37e+9S3ziU98wv9gjAABoQQQXEITg1sQyIkAgiunbBMrBOQQSFVwzZgxw1x//fVyQBtjrPAaN26cefTRR0X5hTMQCEEAwRWCMmNAAAIDEkBwUSAQgEAMAqkKrlAvzKiaM+tfR0dH1e70g4A6AggudSnDYQikRwDBlV5OiQgCGgikKrhivDCjSr55yUYVavTRSADBpTFr+AyBxAgguBJLKOFAQAkBBJeMRCG8ZOQBL/wRQHD5Y4tlCECgIAEEV0FQNIMABJwSSFVwxX5DYdUkIbyqkqOfdAIILukZwj8IZEAAwZVBkgkRAgIJILgEJsUYwyvlZeYFr6oTQHBVZ0dPCEDAEQEElyOQmIEABEoRQHCVwhW8MS/XCI6cAT0RQHB5AotZCECgOAEEV3FWtIQABNwRSFFwvfGNbzRPPvmkO0gCLG222WbmhRdeEOAJLkCgGgEEVzVu9IIABBwSQHA5hIkpCECgMIEUBZf0V8IXTk6vhvb5rn/5l38xl19+eVUT9INANAIIrmjoGRgCEGgQQHBRCxCAQAwCKQouLa+Er5pvnu+qSo5+MQkguGLSZ2wIQKCbAIKLQoAABGIQSFFwaX1DYZn82xivv/56c/TRR5fpRlsIRCOA4IqGnoEhAAFWuKgBCEAgJgEEV0z69cfmpRr1GWIhDAEEVxjOjAIBCAxAgBUuygMCEIhBAMEVg7rbMfl2l1ueWPNDAMHlhytWIQCBEgQQXCVg0RQCEHBGIDXBNW7cOLNs2TJnfLQYQnRpyVS+fiK48s09kUNADAEEl5hU4AgEsiKQmuBK/YUZAxUnoiurQ1ddsAgudSnDYQikRwDBlV5OiQgCGgikJrhyeGFGs7p65ZVXmjXh7xAITgDBFRw5A0IAAr0JILioCQhAIAaBlATXzjvvbB555JEYGEWNyUqXqHTgzN8JILgoBQhAIDoBBFf0FOAABLIkkJLgynk7Ye/iRXRleTiLDhrBJTo9OAeBPAgguPLIM1FCQBqBlAQX2wk3rC4+kCztaMvbHwRX3vknegiIIIDgEpEGnIBAdgRSEVyDBg0ynZ2d2eWvWcDTpk0z8+fPb9aMv0PAOwEEl3fEDAABCDQjgOBqRoi/QwACPgikIrhY3eq/OniJho8jB5tlCSC4yhKjPQQg4JwAgss5UgxCAAIFCKQguL74xS+as88+u0C0eTZha2GeeZcWNYJLWkbwBwIZEkBwZZh0QoaAAAIpCC5eltG8kH75y1+aQw45pHlDWkDAEwEElyewmIUABIoTQHAVZ0VLCEDAHYEUBBfbCZvXA28tbM6IFn4JILj88sU6BCBQgACCqwAkmkAAAs4JaBdcm2yyienq6nLOJUWDJ510krnyyitTDI2YFBBAcClIEi5CIHUCCK7UM0x8EJBJQLvgYnWreF2xylWcFS3dE0BwuWeKRQhAoCQBBFdJYDSHAAScENAsuHgVfPkS4I2F5ZnRww0BBJcbjliBAARqEEBw1YBHVwhAoDIBzYKL1a3yaT/++OPNVVddVb4jPSBQkwCCqyZAukMAAvUJILjqM8QCBCBQnoBWwTVs2DCzbt268gFn3qOlpcWsX78+cwqEH4MAgisGdcaEAAQ2IIDgoiAgAIEYBLQKLla3qlULWwqrcaNXfQIIrvoMsQABCNQkgOCqCbBEd/vch510jBw50rz44osletIUAukR0Ci4dt99d7N48eL0kuE5Il6a4Rkw5gckgOCiQCDwdwKjR482a9as6fMVu/bDkiNGjDDveMc7zE033QQzxwQQXI6B9jLX7NXRdiJia7yjo8OvI1iHgDACGgUXHzquVkRve9vbzB/+8IdqnekFgZoEEFw1AdJdLwFXb3iyk9WddtrJPPTQQ3phRPYcweUvAVUmZ7amBw8ezLMO/tKCZSEEtAmuz33uc+acc84RQk+PG6xu6clVqp4iuFLNLHH1SWCvvfYy9957r1c69sRuxdzs2bPNBz/4Qa9jpWIcweUnk81WtoqOamv6qKOOMnPmzCnahXYQUEFAm+CqcgNFRSI8OmmZdXZ2ehwB0xBoTgDB1ZwRLRIgsGrVKmO3DMZ4YNZOVi+77DLzkY98JAGSfkJAcPnh6mNyZuvZ/mMC4ydnWA1LQJPgWrt2rRk+fHhYQMpHszc/29vblUeB+ykQQHClkEViGJCAFVujRo0SQclOgOfNm2f2339/Ef5IcQLB5ScTId5k1ljRbWtr8xMEViHgkYAmweXjBopHtFFNs4UwKn4G74MAgouySJ5AiElnFYh2uxcvKXiVHIKrSgU17xNjgsb2neZ5oYUcApoEl9RrmZxsmu7V966uLkku4QsEugkguCiEpAlst9125umnnxYf45AhQ7L+iCWCy0+JxhBcPSOxk58JEybwCms/6cWqAwJaBFfsY9kBaq8mEFpe8WLcAQEElwOImJBLQNsdQevvgQceaH7zm9/IherBMwSXB6jGmM0228y89NJLfoyXtGpr+4ADDujeUssPAlIIaBFc2q5lofLLTpFQpBmnLgEEV12C9BdNQPNFyvp+3333mUmTJolm7MI5BJcLin3bkHgMWJ8+9KEPdb/Jkx8EYhLQILhY3dq4QljRinnUMHYVAgiuKtToo4LAxIkTzdKlS1X42szJ8ePHm0cffbRZM7V/R3D5S530yZr176677jKTJ0/2BwHLEOiHgAbBJfGmSayCsiyuuOIKc9JJJ8VygXEhUIkAgqsSNjppINDS0pLc62BTvauH4PJ7RGmZsLE9yG8dYH1jAtIFl6tv6aWQe/tM9pNPPplCKMSQIQEEV4ZJzyXkLbbYwrzwwgtJhmsn0O973/vMVVddlUR8CC6/aZS+ytU7el4177cesP46AemCS8vNEp81xZtPfdLFdigCCK5QpBknOIFjjz3W/PSnPw0+bugBR4wYYVavXh16WKfjIbic4uzTmNaJm/V7yy23NCtWrPAPiRGyIyBZcLG6Zczee+9tFi1alF1dEnB6BBBc6eWUiHoQ0DrJrJJEG6td0Rs9enSV7lH7ILj8409h8mZr/KijjjJz5szxD4wRsiAgWXDldP3qXWypbp/P4qAiyD4JILgojKQJ5HjBsjH/7Gc/M0ceeaSa3CK4wqQqpeOBbUZhaib1UaQKrhRukFStHZ7lrEqOfpIJILgkZwffahPYdNNNzZo1a2rb0WjATq4/+tGPmksvvVS8+wiuMClKcRLH973C1E6qo0gVXCndHClTOwcddFB236Esw4e2egkguPTmDs8LEsj1wtXAY+OfNWuWOffccwsSC98MwRWOecrHw6BBg5J7M2m4yshzJImCK8UbI82qiy2EzQjxd+0EEFzaM4j/TQloe0Nb04AqNrAXtGuvvdbYl4lI+yG4wmUkh8mcrfUFCxbwba9wZaV2JImCK+WbIn0VCmJL7eGD4yUIILhKwKKpTgKXXHKJOe2003Q678Fre3G75557zB577OHBejWTCK5q3Kr2ymVCZ+O85pprzIwZM6qiol/iBKQJLrtK29nZmTj118Pjea1sUp19oAiu7EsgDwC5TDDLZHPo0KFm7dq1Zbp4a4vg8oa2T8O5TeoQXmHrS9No0gRXTteqIUOGmHXr1mkqF3yFQGUCCK7K6OioicCJJ55ofvSjH2lyOZivX/jCF8zXv/71YOP1NRCCKzz+nCZ2DbpsNQxfZ9JHlCS4Bg8ebDo6OqQjc+Lf4YcfbubOnevEFkYgoIEAgktDlvDRCYEcJ5hFwcXeQ4/gKpopd+1yW+XqSY5XyrurI+2WJAmuXK5R9957r6gt7dprGP91EEBw6cgTXjogMHXqVLNw4UIHltI18Y53vMP8/ve/Dx4ggis48u4Bc5ng9UeXtxrGqTtJo0oRXC0tLVm8YfOVV16RlH58gUAwAgiuYKgZSAKB3CeYRXJgt7W0tbUVaeqsDYLLGcpShnLawjQQmF122cU8+OCDpdjROA0CUgRX6tem2Lso0qhWotBMAMGlOXv4XprA5MmTzd133126X24dQl8cEVzxKiz1iV5RsqFrvqhftPNLQILgSn11i2PLbw1jXQcBBJeOPOGlQwJMMIvBDHmRRHAVy4mPVqlP9soyszzWr19fthvtlRKQILhSviaFvI4oLUHczoQAgiuTRBPm6wSOOeYYM2fOHJAUJBBizz2Cq2AyPDVLecJXBRmTxCrUdPaJLbhGjRplVq1apRNeE695OU2SaSWoigQQXBXB0U03AXshCCEkdFN61fsQk08EV9xK4VmuvvnPnDnTzJ49O25yGN0rgdiCK9VrEWLLa9liXCEBBJfCpOFyfQL//d//bf7t3/6tvqFMLPgWXQiu+IXEKlffOdhkk02y+TZS/CoM70FMwTVp0iSzZMmS8EF7HpFjxjNgzKskgOBSmTacdkEg1TuLLtj0ZcPnRRTB5Strxe3m/F2uZpR833BoNj5/90cgpuBK8SYHn1rwV6tY1k0AwaU7f3hfg8AFF1xgZs2aVcNCfl1PPvlk84Mf/MB54Agu50grGUxxAlgJRD+d2IbskqYMW7EEl72B1dXVJQOCIy944YwjkJhJkgCCK8m0ElRRAqxyFSX1ejsfk04EV/k8+Oix+eabmxdffNGH6WRs8s2uZFLZHUgswZXazQ3EVlrHBdG4J4Dgcs8Ui4oI/Ou//qu59NJLFXkc31UfW0YQXPHz2vCAmxDNc+HjGGg+Ki18EIghuFI7xoYMGWLWrVvnIz3YhEAyBBBcyaSSQKoSSO1OY1UOZfq5XuVCcJWh77et3TZ6xRVX+B0kAes+n2lMAI+aEEILrtS+e7fZZpuZF154QU2+cRQCsQgguGKRZ1wxBI4++mhzww03iPFHgyMPPfSQ2XnnnZ25iuByhtKJodTuwDuB0ocRRJcvsuHshhZcKd3gQ2yFq1NG0k8AwaU/h0TggEBKF0EHOJqacL2FBMHVFHnwBhwTxZDzvaFinKS2Cim4UrqRsc0225inn35aalrxCwLiCCC4xKUEh2IQ2H333c3ixYtjDK1yTNevyUZwySsDPoZcPCeIruKspLUMJbhGjRplVq1aJS38Sv5MnDiR62UlcnTKmQCCK+fsE/sGBLijX7wgEFzFWWluyTFRPHuIruKsJLUMJbhSOZamT59u5s2bJymF+AIBFQQQXCrShJMhCKS03cM3LwSXb8Iy7B944IHm1ltvleGMAi94e6GCJPVyMYTgSuWbWzNnzjSzZ8/Wl2Q8hoAAAgguAUnABRkE7rnnHrP33nvLcEa4FyNHjjQvv/yyMy/ZUugMpXND3Igoh5RJaTlesVv7FlypvJRp1qxZ5rzzzoudLsaHgFoCCC61qcNxHwRS2fbhg01Pm9/4xjfM5z73OWfDILicofRiiOOiHFbXn00oNzqtyxDwLbhSOHauvfZaM2PGjDJYaQsBCPQigOCiJCDQg0Bq30jxlVzXE0oEl69MubFr30rZ1tbmxlgGVlxvuc0AWbQQfQquFLYSLly40EyePDlafhgYAqkQQHClkknicEYghTuSzmD0YcjHZBLB5TNjbmyztbAcR/uWR0RqOWYxWvsSXBdddJE544wzYoTkbEzEljOUGIKAQXBRBBDoRYCJ5cAlYV9v/NJLLzmtGwSXU5zejHEzohxa1yvB5UandRECvgSX9usItVukemgDgeIEEFzFWdEyEwLjx483jz/+eCbRlg/Tx4UYwVU+DzF62LfwdXZ2xhha5Zi8Kl5+2nwILu3fsPNxjpdfCXgIAb8EEFx++WJdKQHu5PedOB/bCe1ICC49B4r2O/ehSTN5DU283Hg+BJfW64ev83u5jNAaAmkSQHClmVeiqkmASWXfAH199BLBVbNgA3Y/66yzzPnnnx9wRN1DMYmVnT/XgkvrtYM6lV2neKefAIJLfw6JwAOB4cOHm7Vr13qwrNukr7v1CC5ddZHC29dCEvd13ISMIdWxXAourVsJEVupVjdxSSKA4JKUDXwRRUDrthBfELfYYguzcuVKL+YRXF6wejXK8VEcrxWoHR0dxTvQMhgBl4JL4zGB2ApWagyUOQEEV+YFQPj9E9B48fSZT5936RFcPjPnx/a2225rli9f7sd4glZ9Hj8J4goWkivBpXErIWIrWJkxEAR4LTw1AIH+CGi8gPrKpu879AguX5nza5djpDhfBFdxViFbuhBcLS0tpr29PaTbtcfiDZq1EWIAAqUIsMJVCheNcyLAK7Bfz7bvySKCS++RxUpwsdwxwS3GKXQrF4JL2zFALYauMsaDgGGFiyKAQH8Eli5daiZOnJg9oBDbThBcestM4939WLR937iIFZfmcesKLm2rvL53K2iuBXyHgE8CrHD5pItt9QS03bn0AXzFihVmzJgxPky/ZhPB5RWvd+PaJp3egfQzAIIrFvn+x60juIYMGWLa2trkBdWPR3bXhratj2rg4igEmhBAcFEiEBiAQO4TyRCrWxY/gkv/YcjNieY5ZMLbnFHoFnUEl6aat6+s1yQOQ9cB40HANwEEl2/C2FdNIPfvDc2ePdvMnDnTew4RXN4Rex+AZx6bIw51A6O5J7RoEKgquDTdjNtll13Mgw8+SNIhAIGIBBBcEeEztHwCn/3sZ825554r31FPHobaAoXg8pTAwGY1TUIDo3ltuFDHVKz4tI1bRXBp+iSCvWFmb5zxgwAE4hJAcMXlz+gKCGjaNuIS59vf/nZz2223uTTZry0EVxDM3gc566yzzPnnn+99HM0DILhkZa+K4NJyTaDWZNUa3uRNAMGVd/6JvgABLRfXAqGUahLyYo3gKpUa0Y1z34bbLDnXXnutmTFjRrNm/D0QgbKCS0N9s3U1UPEwDARKEEBwlYBF0zwJ5Ci4Qn+nBcGV1rGV4zFTNIOhj62ifuXarozgmjRpklmyZIloVIgt0enBuYwJILgyTj6hFyOQ4+Qx5OqWzQKCq1gtammlYWIaiyUT4ljk+x63jOCSfi1AzMuqLbyBQE8CCC7qAQJNCOT2IoAYE0IEV3qHYW7HTZkMhr6hUca33NoWFVzStxLy2vfcKpd4tRFAcGnLGP4GJ5DbxPFTn/qUufjii4NyRnAFxR1sMOkrAsFA9BoIwRWL/MbjFhFc0l8G8973vtfMmTNHDlQ8gQAENiKA4KIoINCEwKhRo8yqVauy4RRjMojgSrO8hgwZwsdW+0htjGMszQqrH1URwSX1xkGM3Qj1iWMBAnkSQHDlmXeiLkHglltuMQcffHCJHnqbxnoGAMGlt2aaeZ7bCnEzHvbvCK4ilMK0aSa4pG4ljHWuDpMVRoFAegQQXOnllIg8EJB6h9N1qLEmgggu15mUZS+X46co9V122cU8+OCDRZvTziOBgQSX1A/fDxo0yLS3t3ukgmkIQMA1AQSXa6LYS5JALhNGBFeS5Rs9qLFjx5rnnnsuuh9SHLCrJh0dHVLcydqPgQSXxPP+hRdeaE4//fSsc0bwENBIAMGlMWv4HJyAxAuvawgxnwdghct1NuXZk7o1KwYptoPFoN73mP0JLmn1GvP8LCdbeAIBvQQQXHpzh+cBCeQguO644w6z7777BqT6+lAIrijYgw+aw3FUBCqT5yKUwrTpS3B9/vOfN9/85jfDOFBgFF75XgASTSAgnACCS3iCcE8GgRwmirG2E9oMI7hk1LlvL6677jpz3HHH+R5GvH0El5wU9SW4JJ3vr732WjNjxgw5wPAEAhCoRADBVQkbnXIjkPqb1mJPABFc+RxR9m597s8vxT7e8qm25pH2FlxSthKy7bR57mgBAU0EEFyasoWv0QikLrj23HNPc88990Tji+CKhj7KwKkfT82gIriaEQr3956C6xPnnWeuvvrqcIP3M5L9ft26deui+4EDEICAOwIILncssZQwgdQniDG3E9qyQXAlfPD0E5qkbVuh6SO4QhPvf//azYUAACAASURBVLyegmurqVOjOkZdRMXP4BDwSgDB5RUvxlMhgODym0kEl1++Eq2fddZZ5vzzz5fomnefmFh7R1x4gIbgOuHuu01XV1fhfq4b8qkA10SxBwFZBBBcsvKBN0IJpCy4JEz+EFxCC9+zW7k+zyXhmPOcWjXmreA69v/+z7ywdm00n2fNmmXOO++8aOMzMAQg4J8Agss/Y0ZIgICUB6l9oJTwvACCy0dmddhM+WZGfxlAcMmpTSu4Drz88igO8WKMKNgZFAJRCCC4omBnUG0ERowYYVpbW7W5Xcjf2M9vWScRXIVSlWyj3J7nYqItp5RjCf5ddtnFPPjgg3JA4AkEIOCVAILLK16Mp0Jg0qRJZsmSJamEs0EcCK4k06oqqNy+z8WHbGWUZ4ydC6xuysg9XkAgNAEEV2jijKeSwIIFC8y0adNU+t7MaQRXM0L8PQQBu7W1ra0txFDRx1i0aJHZe++9o/uRswMxnh9saWkx69evzxk7sUMgWwIIrmxTT+BlCaS47UnK3Va2FJatxjTbx1hxiEFSwk2OGHFLGXOfffYx8+fPD+aOlPNssIAZCAIQ2IgAgouigEBBAikKrkGDBpn29vaCBPw1Q3D5Y6vNcqxnakJyQnCFpL3hWPfff79585vfHMwBKefYYAEzEAQg0CcBBBeFAYGCBFIUXPfee6/ZY489ChLw1wzB5Y+tRsspHmuNPLDaEbciQ9WWHcduHd1rr73iBszoEICACAIILhFpwAkNBEJdqEOykHKnHcEVMuvyx7rooovMGWecId/RCh7yhsIK0Bx1CbV6yqqWo4RhBgIJEUBwJZRMQvFLAMHljy+Cyx9brZaHDh2a5AsG7IqyXVnmF5ZAiOcDWb0Mm1NGg4AmAgguTdnC16gEUhNckiYHCK6opS12cLtS0NnZKda/Ko5JWVWu4rvWPiHEO28g1Fod+A2BMAQQXGE4M0oCBFITXJK2NiG4EjhAPIUQahuYJ/c3MCvpJkeIeCWMYbem2i2qvn7k1BdZ7EIgLQIIrrTySTQeCaQmuE466SRz5ZVXeiRW3DSCqzirHFumIrqGDx9u1qxZk2MKo8Xs87y97bbbmqeeeipabAwMAQjoIYDg0pMrPI1MwOeFO0ZokrY2IbhiVICuMVMQXZKOOV3Zr+atr5qRtDugGhl6QQACoQkguEITZzy1BBBc/lKH4PLHNiXLmo9Btp6FrURfYmvq1KnmrrvuChsMo0EAAuoJILjUp5AAQhHQPNnri5Gku+0IrlBVrH8crcfhvvvua+644w79CVAQgY+XrbCqpSDxuAgBwQQQXIKTg2uyCPi6YxojSml32xFcMapA75jaRJe0401v5pt7/sY3vtE8+eSTzRuWaHHggQea3/72tyV60BQCEIDAhgQQXFQEBAoSSElwSbtbi+AqWIQ06yawaNEiM2XKFDU0Tj31VHPppZeq8Vero7/4xS/M4Ycf7sx9aedJZ4FhCAIQCE4AwRUcOQNqJZCS4Dr//PPNmWeeKSYVCC4xqVDliIZjktWtcCXlcuVT0ltcwxHUNdLgwYNNV1dXt9P2w9ZtbW26AsDbrAgguLJKN8HWIaBhclc0PknPb1mfEVxFM0e73gSkH5fSjrVUK8hVHbCqJa9C7EelOzo6uh0rejxZ8W3/pfbhdHnZwaOiBBBcRUnRLnsCri7oEkAWvWiF8hXBFYp0muPYu9uNO92SIrQvb2hvb5fkUpK+uMq/tPNikskqEJTNp82Fy3wgwAqAp4lXAggur3gxnhIBBJe/bCK4/LHNxfK0adPMggULxITLSkmYVIwbN84sW7as1mA2V8vnzzdjFT0XWCtgYZ19CKxmIVoBZj9Evnr16mZN+TsEnBBAcDnBiJEcCLi6ixqblcRnShBcsasinfEl3BiReIylk+ENI6n73NYRkyaZDw0bZqZfdhmCK1CRNLYIulzBquO6rSEr3B999NE6ZugLgQEJILgoEAgUJJCK4JJ45x3BVbAIaVaIwK677moeeuihQm1dN0JsuSbav7064rpxHrz11FO7nyFFcPnL28iRI82aNWucbhH05a2tiy9/+cvmK1/5iq8hsJspAQRXpokn7PIE7BuRGg/ulu8tp4d9bfLcuXPlOMRLM0TlIiVnQt8kQWyFrZ6qq1tnnXWWOffcc7udRXC5z5nle+GFFzp/Dsu9pwNblHhzMjQDxnNHAMHljiWWEidg79KlsN9byjaOnuXCClfiB0/E8Ow3u6ZOner97jovyAib5E033bR71aTMr68JNIKrDMH+29r6ty+ukXh9qRuhFfa77babWbJkSV1T9M+YAIIr4+QTejkCb3rTm8yDDz5YrpPA1hIviAgugYWSmEubb765eemll5xPCO1k7J577jF77LFHYsRkh1N2O+FnP/tZ881vfnOjoBBc1fI8dOjQ7u9eSbyeVIuoeS97rNu4W1tbmzemBQR6EUBwURIQKEjgk5/8pPnOd75TsLXcZhIvkAguufWSmmfXXXeded/73ld7omgnX/auPh9bjVMhRQVXs21hCK5i+dtmm23Ms88+W/u4KTaa/FasaMvPkTQPEVzSMoI/oglUfWZASlBSnzFBcEmpkLz8sM9l2g+jlrkJ0WwCnxfBeNH+x3/8h/nqV7/arwNFz3UIrr4Rnnnmmeaiiy4qdWzEq4Z4I3M+iMde28gILm0Zw9+oBBBcfvAjuPxwxWo5AqNHj+7eLtTzI8r2Tvb69evLGaJ1EAJ9rXLZc/Q73/lO8+tf/7qQDwiuVzHZD3Tb7XISPyBeKJGRGyG8IidAwfAILgVJwkU5BLQLLqkXBQSXnBrHEwhoI2DfRjl+/Hjz8MMPl3Y9V8G1atUqY28w2F+ZFd7SgDPrIPUam1kaRIaL4BKZFpySSkC74Jo1a5Y577zzxOFFcIlLCQ5BIAsCuQium2++2Rx11FHqX9WupSh5xktLpsL5ieAKx5qREiCgXXBJvZOJ4Erg4CAECCgkkKrg2muvvcxf/vIXtghGrskRI0Yk8TmZyBiTGB7BlUQaCSIUAQSXH9IILj9csQoBCAxMIBXBNWzYsO5nDaXeVMu5Du284YgjjjA33nhjzhiyjx3BlX0JAKAMAQRXGVrF2yK4irOiJQQg4I6AVsFV5Q2b7qhhqQoBnu+qQi2dPgiudHJJJAEIILj8QEZw+eGKVQhAQP8K19ve9jYzf/58nr9KpJitWOb7fYkks0QYCK4SsGgKAc2Cq+h3aWJkGcEVgzpjQgACEle4WL1Kvy7t9fjoo482119/ffrBEmE3AQQXhQCBEgQQXCVglWiK4CoBi6YQgIAzArEFl32xxZ577tkdD89fOUurGkNsM1STqtqOIrhqI8RATgQ0Cy7JJ3YEV05HEbFCQA6BkIJrzZo1ZtSoUWwNlJN+MZ4MHz7c2Prgly4BBFe6uSUyDwQ0C66RI0eal19+2QOV+iYRXPUZYgECEChPwKfgamlpMR0dHaxclU9Llj3s/KKzs9NonmdkmbiCQSO4CoKiGQQsAbtKpHXbh2S/EVwcXxCAQAwCrgTXVlttZZ577rnuECSfa2MwZsxyBKxQt6/455cWAQRXWvkkGs8EEFx+ACO4/HDFKgQgMDCBKoLrPe95j5k7dy5bAykubwQkv+TKW9CJG0ZwJZ5gwnNLAMHllmfDGoLLD1esQgAC9QTXLbfcYg499FDEFYUUhQCvkI+C3cugCC4vWDGaKgEEl5/MIrj8cMUqBCBQXHB95GtfMz/72c+6O7AtkMqRQoDVLimZqOcHgqseP3pnRgDB5SfhCC4/XLEKAQj0TeBNb3qTefjhh1m5okDUEGC1S02q+nQUwaU7f3gfmACCyw9wBJcfrliFAASMGTp0qGlra2PlimJQT4DVLr0pRHDpzR2eRyCA4PIDHcHlhytWIZAbgUGDBpmuri62BOaW+MziZbVLX8IRXPpyhscRCSC4/MBHcPnhilUIpEjAPl/1uc99zpx33nkIqxQTTEyFCLDaVQiTmEYILjGpwBENBLQKLuknZgSXhurHRwiEJzBp0iSzdOnS7oF5kUV4/owon8Do0aPNiy++KN/RzD1EcGVeAIRfjgCCqxyvoq0RXEVJ0Q4CaRJobAVEWKWZX6LyS8DOTTo7O/0OgvVaBBBctfDROTcCCC4/GUdw+eGKVQhIItDa2mrs3fjGxJAVK0nZwRftBKTvZNHOt67/CK66BOmfFQEEl590I7j8cMUqBGIQOOuss8xFF13U/fIKVqxiZIAxcyYwYsQIs3r16pwRiIwdwSUyLTgllQCCy09mEFx+uGIVAr4I2NWplpYWVqt8AcYuBGoQ2GSTTUxHR0cNC3R1TQDB5Zoo9pImgODyk14Elx+uWIVAXQK77rqreeSRR/hAcF2Q9IdAYAJsMQwMvMlwCC5Z+cAb4QQQXH4ShODywxWrEChC4KWXXjJjx4597Y44z1YVoUYbCMgngOiSkyMEl5xc4IkCAgguP0lCcPnhilUI9CQwY8YMM2fOHFarKAsIZEZg2223NU899VRmUcsKF8ElKx94I5yAVsEl/ZWxCC7hhY97qgjwinVV6cJZCAQhMHToULN27dogYzHIxgQQXFQFBEoQQHCVgFWiKYKrBCyaZk/AvlZ99913Nw888EA3C7YAZl8SAIBAIQL2Zkx7e3uhtjRySwDB5ZYn1hIngODyk2Dpgmv8+PHmiSeeKLUVy+6dt78hQ4ZwV9FP2SRvdauttjIrV64sVXfJQyFACECgFgH7dtH169fXskHn8gQQXOWZ0SNjAgguP8mXKLh85tqKMfvvyCOPNDfccIMfqFgVT8CuTN15551mv/32Q1SJzxYOQiAdAnyrK3wuEVzhmTOiYgI+J+E+sfAMV3G69kLU2tpavIOjlo0VsalTp5r58+c7sooZCQSWLVtmdtxxR0SVhGTgQ1QCjfOcdcL+t7022S1uw4YN6/5fexOisUWWrbJ+UwVfv3x7W0dwheXNaMoJILj8JFDKCpfd326fj5Hya0xI+ICllIz078fkyZPNvffey2RRfqrw0DGB3iLKvgnzPe95j7NRNttsM/Pyyy/zrKIzoq8a4pXxjoE2MYfgCsub0ZQTQHD5SaAUwdVz4uAn0npWrX8f+9jHzCWXXFLPEL0rEeDtf5Ww0Uk5gcZ50f7vwoULzV577RUtIq3X4GjAmgwsffeLVG5V/EJwVaFGn2wJaD3ZSz+pShBc2nLLg8/uT0MjR47s3k7ac1uT+1GwCAFZBHoKqu233948/vjjshzs5Y3dnvvYY4+J9lGTc//+7/9uzjnnHE0uq/QVwaUybTgdi4C2SXmD0yabbGIkb0tDcFWvaOm5rR5Z/Z6rV682djsSz4XUZ4kFvQR6Cqrvfe975qMf/ajeYHp4Ln1HghbIbC0MkykEVxjOjJIIAQSXn0QiuOpzlb6KWT/CVy1sscUW5qWXXtroeQ4eAHdFGDvaCPQUVDfddJM5/PDDtYVQyd/BgweLvpFYKahInTh/+geP4PLPmBESIoDg8pNMBJc7rhqEl30Aftq0aeahhx7qc/seF3939YAl3QR6iim7mt3W1qY7IMfes8rlBugZZ5xhLrjgAjfGsNInAQQXhQGBEgQQXCVglWgqQXDNnTvXHHHEESW8lt00lPCyD9AvXrx4gzvNCCbZtYF3cgj0FFT2pSx8kLZcbuyzrPZ18vzqEWBrej1+RXojuIpQog0E/k4AweWnFCQILhuZ1vwOlJUiwuvFF180zz77rJk5c2b3W8h6TmAQT35qHqt5EWh87Hzs2LHmqaee6j7X8HNDgFWu+hwRXPUZNrOA4GpGiL9DoAcBrRNye+dU8l1AKYLLpjrVi7eNC/HE6QwCfgk0hNW8efPM/vvv73cwrHcT0HpdlpQ+rg3+s4Hg8s+YERIioPXEbh8ulrz3X5LgOuCAA8zvf//7hKqWUCAAAZcEGjdldtllF7No0SJjPyfALx4BuzrT1dUVz4EERkZw+U8igss/Y0ZIiIBWwTVkyBCzbt06sZmQJLgspA996EPmhz/8oVheOAYBCPgl0BBV9pxvt9nuueeefgfEemUCm266qVmzZk3l/rl35LXwYSoAwRWGM6MkQkCr4Bo+fLjoC5I0wWXL9Q9/+IPZb7/9EqlcwoAABHoT6PnCikMPOMDM/e1vgaSUQKpbwUOkQ/oN2RAMQoyB4ApBmTGSIaBVcNktL/ZV3FJ/EgVXg5XWnEvNNX5BIDSBxnNVfb1W/dZTTzX2/DP9ssvM2ClTQrvGeI4IILiqg2Q7YXV2ZXoiuMrQom32BLROvjfbbDPzwgsviM2fZMFlodmXjnR2dorlh2MQyJlAz5Uqe7e+tbW1MA4EV2FUohsiuKqlR/oLtapFJbMXgktmXvBKKAGtgmvMmDFmxYoVQqma7jvMduJj7zDbO80Sf8uWLTPjx4/nTX8Sk4NPyRPo+UzVaaedZi6++GInMSO4nGCMbgTBVT4FPLtVnlmdHgiuOvTomx0BrYJr++23N0888YTYfGkQXA14fGhTbBnhmGICsT4AjOBSXDQ9XEdwlcsjYqscLxetEVwuKGIjGwJaBdfOO+9sHnroIbF50iS4LMQf/OAH5sMf/rBYnjgGAa0EQj9PguDSWikb+o3gKp5HxFZxVi5bIrhc0sRW8gS0Cq6JEyeaxYsXi82PNsHVAKm1HsQWAo5BwBhz2WWXmY9+9KNBWCC4gmD2PgiCqxhixFYxTj5aIbh8UMVmsgS0TrDf+ta3mjvvvFNsXrQKLgtUa02ILQYcg4AxZtq0aWb+/PneWSC4vCMOMgCCqxjm0CvIxbzKoxWCK488E6UjAlq/aH/ooYeaX/ziF44ouDejWXBZGlrrwn0msQgBdwRGjx5tXnzxRXcG+7CE4PKKN4jxjo4OM3jw4CBjaR4EsRU3ewiuuPwZXRkBrRPr4447zlxzzTViaWsXXIgusaWFY8oJfPzjHzff/e53vUWB4PKGNpjhTTfd1KxZsybYeBoHQmzFzxqCK34O8EARAa2C65Of/KT51re+JZZ0CoLLwmV7odgSwzHFBHxOFhFcigvj765rvS6HIu/z+AkVQwrjILhSyCIxBCOg9cR+4YUXmtNPPz0Yp7IDpSK4EF1lM0/7qgR6vkZ91apVZvjw4clubbU3Mnx9eBzBVbUC5fTjRlf/uTjvvPPMrFmz5CQrY08QXBknn9DLE9AquG666SZzxBFHlA84UI+UBJdFxgPcgQon0WF6iik7mWxvby8U6Ve+8hXzn//5n4Xaamvk6y49gktbJWzsL4Kr7xzutttuZunSpfoTnEgECK5EEkkYYQgMGjTI251WnxE88sgjZscdd/Q5RC3bqQmuz33uc+acc86pxYTOaRHoKcLtf48cOdLLCyFSFfv2Zpd9OYLrH4LLNdHw9lKt+TokQ7xwpo5/OfZFcOWYdWKuTECr4PJ1d7gyyF4dUxNcNjzuurqqDvl2eq5IWWFwww03mMMPPzyK46nWna/vByG4opSp00ERXBviHDJkiFm3bp1TxhirTwDBVZ8hFjIigODyk+wUBZclxUTAT72EstpbSP3whz80J5xwQqjhK42D4CqHLaTgshNhu0rXuAHW80aYrTWbOx+reOWI6Gptn18cNWqULqc9emtfj9/W1uZxBExXJYDgqkqOflkSsCczjRdEVrjilSuiKx77/kbu/YyUfanMpz71KXmOVvDolltuMQcffHCFnrK7aF7hqiKCbbz2erN+/XrZiYnsndbnqn1g87Xt1oevOdpEcOWYdWKuTGDYsGEql+oRXJVTXrtjlclW7UEzNVD1ZROp4UpR5PuaTPpe4XKRC8RX/0co59dX2fh8k2dq58dY8SC4YpFnXJUE7NYFu4VB2w/BFTdjLiZdcSOIP3pPMXX//febCRMmxHdKqAcp1tuSJUu85Nyn4PKxBd3XSp/QUm7qVoq13jToXg2oibLE4rRHcMXhzqhKCYwdO9Y899xz6rxHcMVNmfRtL73rY9ttt+2u866urteeN7EEXdVR7zf22f970qRJ5s9//nPcRCUyeop3/V3VXu8U+xRcPsUAq16vZtInYy2nA1/Hhpb4tfiJ4NKSKfwUQWCXXXYxDz/8sAhfyjgh/YSc6kszeuZI8sRAen2UqXXaGjNt2jSzYMGCpFD4qlGtgqtncnPeTib5vBriAOSNhCEouxkDweWGI1YyITB58mRz9913q4vW12TFFYgcBJfkVS4+kOmqkuXYSWki6nPLVAqCq1F1ltMBBxxg5s2bJ6cQPXoi+ZzqMezXTOcstEPwdT0Ggss1UewlTeDYY481P/3pT9XFiOCSkTKpk2CfE1oZ5PPzQmqtVclES0uLt7f1+RJcduUh5uu5c3g9eIpbZ4seH5yzi5KS0w7BJScXeKKAwPnnn2/OOussBZ5u6CKCS0bKfDxE7yoy6TXiKs5c7KQ0GfVZm74El5RjPeVVkJRuKpQ9L/k8Jsr6QvtiBBBcxTjRCgLdBP74xz+afffdVx0N6SfnHLYUNopG6iRBeo2oO+giO2xffLJ8+fLIXrgZ3mdt+hJc0ra7pbgiIvVc6qbq+7fCc1u+Cfuxj+DywxWrCRPQeJL3OWFxkeqcBJe0iVgjf0cddZS54YYbXKQTG0IIaDxX9UbnWyjkIrh63vA588wzzXnnnSekSqu5EXvLZjWv6/dKecWyPh3ZFhBcsvODdwIJaJzEILhkFZLEGvI9sZWVgTy8kVhnZcn7+uBxw4/cBFdP4WW/Zbd48eKyKRHRPqUts2WASr+Wl4klt7YIrtwyTry1CWicxEg/See0wmULUOpkQXqd1D54MzMgtc7KpMF3TeYquHoKr0033dS8/PLLZdISva3G63BdaPY7oM8++2xdM/SPRADBFQk8w+oloPFE73vSUjebuQmuESNGmNbW1rrYnPeXXifOA07cIIKreYJzF1w9Cfl8G2TzTJRrofE6XC7CDVuzlbAOPRl9EVwy8oAXighoPNFLn0jnJrhsuUusowsvvNCcfvrpio5GXB2IgNTnBctkzfe5C8G1YTbsecl+NNt+c1LyT+L50ycv38eBT9+x/SoBBBeVAIGSBDSe6KWfrHMUXBJXH7iLWvJkILz5rrvuah566CHhXvbvXojnChFcffOXfC6Q8sr9UAfW0KFDzdq1a0MNxzieCCC4PIHFbLoEEFzuc5uj4DrmmGPMnDlz3MOsYTHEBLeGe3StQEDj+aoRZohJP4IrruCtUNJin4GtEkuzPpyTmxHS83cEl55c4akQAhonMBJWuOz2poYfzfyxjO2/Y4891lxzzTVCMu/eDYm11Cw37ilg0ScBiTVWNN4ddtjBPP7440WbV2qH4GqObeLEiaLeZqi5ppvT3rAF5+OyxOS2R3DJzQ2eCSWg8WQf+qTdEFcux22IsM7OTqGVUd4tidsKf/7zn5vDDjusfDD0EElA4/mqAdLl+aO/5CC4ipWt79fzF/Pi1Vaaa7pMnJKYl/Gbtn0TQHBRGRAoSUDjyd73xMXuqe/q6nptBask0krNbR6sMJg7d26l/lI6SaunENu4pLDPwQ9p9VWGue/zlvUFwVU8IxIEwHbbbWeefvrp4k4rbhmi/hXjUed6YcE1/bLL1AWHwxDwQWCrqVN9mPVq89kFC5zaf3L5cjP5Pe8JKrAGCsBOKie+6U3m1h//2GmcIYxJqyfL8pm77goROmMEILD1tGlijtOy4bo+b/U1/v2XX27sM6Su5zjbvPWt3TehUvuN3nRT87dbb40WVqpcewO130Z7OCLnaAlOeGB7c6f37w1XT5nySsIxExoEahE4fuHCWv1jdL56ypTaw578l7+Y1vZ28ZM3KxgOHjPG/Mu4cbVjDmHg/YsWiWPqol5CsGOM5gQk1ldzr19tobkOT7j77iQFV+y8aK7nonVvr2FXCX8tf9FYaDcwgT4F11gHEzbAQyAFAgdefrm6MOZ99KOVfD7qyivN6rY2cYKgaDBDBw0yPz/llKLNo7Q75brrzCMrV0YZu79Bq9aLqCBwppvAQf/zPyqPXzvp/O1HPhIki3aFy/UcRyv3osBjnSM0Xn+LMm20sy8pueQd7yjbjfbCCdjzTO9fn4LrfY63JAnngnsQ6JeAxmciyuwF33777bv3yJfpI71cWlpazPr168W6Ka2mJDyrITZZyhzT+s2iUK/D9vUMl8QX4rgs3VD52WiC+oY3uAxDnK1YXMWBSNChws9wIbgSzD4hVSIgbXJcJIhm4mn58uXGPozcrF2RsSS3kfpCCGmTMy76kqu4nG9jx441zz33XLlOAlqHOlZ9CS6N14myaR8zZoxZsWJF2W6V2w8fPjz5DwCnfg2unPwEOiK4EkgiIYQloPFC2t9JXOvd77oZDzWZK+qnXVGS9oA9F/6i2ZPfTuM5y56b2tvbvcNFcNVDHPI8Ie3GVD1yG/eWdl1yHV/u9hBcuVcA8ZcmoHHy0vOiOGzYsO7tdSEvlKUhB+ogZSXn/PPPN2eddVagqIsN46s+en4A23piJxkdHR3FnKJVJQIaz1kzZ840s2fPrhRvmU4IrjK0Nm4bcrt26oLL1zm3Xobp7YoAgssVSexkQ0Dj5MU+hLt06VJEVj9VKuGZJWl15XKFocwKnuWACHN7OpVWW0WiCzX59CG4Jk2aZJYsWVIkTPVtQt600ljHRRMs4RpU1FfaVSOA4KrGjV4ZE0j5pJ9xWrtDP+mkk8yVV14ZBYO0unI5kaoTm+1rV2XXrFkTJS8pDFqHf6z4NQuuMjcYYvF1OW6oXGms46KcQzEs6g/t3BNAcLlnisXECaR80k88dYXCi7WPXuJ2GReTANeTz1j5KVQ8QhtpPGe5qL0i6fCxwiXxWC7ComqbELlK+XljzmlVK09XPwSXrnzhrQACGicvArCpcsHl6k7RwA855BDz61//umjzIO1cTKR8Tj5j5CkIeMeDaDxnuai9Ihh9CC6NJ1ASEgAAIABJREFUvIuw6q9NiFz5PI/Uid1F3xD8XPiJjXoEEFz1+NE7QwK5XUwzTPFrIYe+EEqrLftNtieeeKJWCYwYMcK0trbWslGkM+Krf0oaJ6uhjj3XguvAAw80t956a5GSTaJNqONO2rnRVfJC8XPlL3aqE0BwVWdHz0wJpHrizzSdTcMONfGzjkirLVeTgdBx8QD6hmWN4Or/MHctuDSybnoSHKDBwoULzeTJk+uYKNQ39DmkkFMOGn3sYx8z3/ve9xxYwoR0Aggu6RnCP3EEUj3xiwMtxKGQ++slTtZcCM5Yx4wrwSikFCu74fo5usqOlOjoou6KDOdacMWq9SKxum4TKkehVsld8yliLxTDIr7Qxi8BBJdfvlhPkEBOF9QE01cppAsvvNCcfvrplfqW6WTfxrdu3boyXby3dTEhkCAkc1710vbCgZBC2aXgGjdunFm2bJn3YzL2ACHzY2OVcP7wwXzw4MGmra3Nh2lsCiSA4BKYFFySTQDBJTs/vrxzITyK+CatvuwHmc8999wirg/YRkpcoSeLtcE5MDB27Fjz3HPPObAUxkTIHLkUXKkKg55Zj3HjQsq5w3X1h7qmuPYbe9UIILiqcaNXxgRSPflnnNJCoYe6OEqrL1eT31TjKlQ8AhpJ4z8QElc1VwS7S8GliXERNr3bhDoH9h43Ra4ha7xKrunjngCCyz1TLCZOIMWTf+IpcxJeqDu70u6Su5oYSN7WNnz48OQ/rKzpvBXyuUlXgkvacevkpPd3I6HOfX35nOrzW88//7zZfPPNXaYJW8IJILiEJwj3ZBCwFxx7dy/WHT4ZFPL2wpXwaEZR4gsOXNW99El/ysJLOvuex0XICb4rwaWJb7NzUOPvoc55A/mTopCVwLVoDdDOHQEElzuWWEqAwKJFi8y0adMQVwnk0nUIoS6Sn/70p823vvUt1+7XsudKcGmZPKUovDQJgpAvE3AhuLTUdZmTQEjRO5Bfmuq2KN+Q9V3UJ9r5J4Dg8s+YEQQTYOVKcHKEueZKdBQJS9okw+XkS1psA+UjZM6L1EWdNnDvm54LwaWJbZEaklT3qbG1/CXxLVIPtHFDAMHlhiNWhBO48cYbzdFHH83KlfA8SXUv1OpWI35pkwyX8WtbDXAZe8z6llZTUoRuXcGlrZ4H4u7yxoqLWk/x+a1Uzicu8pubDQRXbhnPIN4FCxaYffbZB3GVQa5DhRj6jqTESZwrBlonUSFf5OCjriXWVH9xuqq1IhzrCi5NQnYgHjNnzjSzZ88ugixYG001WxTK+PHjzaOPPlq0Oe0SIoDgSiiZOYZy0003mfe+972IqxyTHyjmO+64w+y7776BRnt1mJRfnGHj0zxJDSkGXBadpslrSMZ1BJcmpv3VkuQVF83nCQk3E1yeP7BVnwCCqz5DLAQi0NLSYjo6OrpHC3lBDhQewwgkcO+995o99tgjuGdtbW1myJAhwccdaMC99trL3H333U580rrK1Qhe42qXJnEQ8vxeR3BpFwSSxZb2GzN9nSg1njecnPAx0k0AwUUhiCNw8MEHm9/+9resWonLTD4OSZiISJvMuWYiLb4q1R1SGFTxr2cfiaumElYBqgouTQJW4+R/5MiRZvXq1XXLXlR/TecLUeAScQbBlUgiNYYxd+5cc9RRR5muri5WrDQmMEGfrQi45557oqxq9cYpUZC4nDBoX+Vq5EvLK+Qlf3i6d+27rLNmp6kqguu6664zxx13XDPTYv+uYaVFu6Dt63xu5zr88iWA4Mo390EjZztgUNwMVpKAvbg/+eSTZptttinZ019ziRMO1xNhiaKySkY1TGDtFlW7VVXDz3WdDRRzFcEl8dgsmldpbyLsz+9Uzg2N+OwNj/b29qJpol2CBBBcCSY1VkiHH364+dWvfvXaalXIi2asmBlXLwHpk2SJW8DsM5TWL1e/VFa5LA/XWy5dMW7Y0bIqE5pjWcGlhWNf9aPpg7upCS7mQ67PaPrsIbj05Sy6x/ak3dnZ2e0HJ5Ho6cCBggTsBXzo0KGmtbW1YI+4zez2E5fixkU0PkQqEysXmSlmQwNr6YJL6+qWlq2vtpLtjpiUVoNC13SxswGtQhNAcIUmrmi8sWPHmpUrVyKsFOUMV18n0Jhcat43L22C7GPikNIqV6P6pN6IklZPfZ2vfNTYQOfFMitcF110kTnjjDPUnWZ32GEH8/jjj6vxW6uo7Q+wPcel9gIQNcUkyFEEl6BkxHJl9913N0uXLuWtgLESwLi1CTQmkvvtt5+57bbbatuTYkDiBNmHmJAYZ90a8MGprk8aOPtYRXUluDQKgenTp5t58+bVLZ2g/TXUaRkgEs8FZfynrRsCCC43HNVY2W677czy5ctZtVKTMRzt7y64vSg3tramSkniBM/H5CHFVS5bkz5Y1al1DRPZ0C8XKLrCpXF169prrzUzZsyoUzJR+mqo06JgQq/YFvWLduEJILjCMw824tZbb21WrFiBuApGnIF8ErAXrn333dfcfvvtPocRZVviq7xPOukkc+WVVzrnlNIkqwFH2mRLA+NddtnFPPjgg87rqz+DRQWXxJsfA0GSJvaLJlQb52ZxXXjhheb0009v1oy/Z0AAwZVAkj/96U+bb3/72wirBHJJCK8TsJND+8++ylrayyNC5WnOnDnmmGOOCTVcoXF8bflKdZXLF69CyerVSIPgCi0UigiuadOmmQULFlRBHryPNJFfFoCGGi0TU+h6LuMbbcMSQHCF5V16tF133dU8+uij3R8Hbvw4gEtjpIMSAvZiO3XqVDN//nwlHvt3U9oExOeELrW729LO2Rr4hr6+FRFcGrjZWvN5bPo/0706grTzXZ24Jd1sqRMHfd0QQHC54Vjbin1dtb2TH/piU9txDECgBoHGKtby+fONnfiMnTLFTL/sshoW0+sqcQLi8zwlMd66VSVlIqxBOPisrb7y2Exwbb755ubFF1+sWwLe+0upsTqBStxCXSee0LVcx1f6+ieA4PLPeMARJH7cNDIShk+cgJ0Y7LPPPuaPf/zja5GuWLgQwdVP3iVOkn1OJCTG6+KQ9MmsqH8a2Ibm1ExwabgBkMpKiob6LHqspSCAi8ZKu2IEEFzFOHlphdjyghWjwgg0VrEGeqMggqv/pEk8T3z/+983p5xyirdK0zDJLRu8hEmxhgmtJME1ePBg09HRUTbVQdvb84N0H4sCSem4t7Vjdy3xg0CDAIIrYi2kdHKJiJGhhRBoCCv7+mT7IpcyPwRX/7R++tOfmmOPPbYMTu9tfYsHDcKgCuTQYqK3jxLFe28fQzMaaIVL+jU6pUn9m970pqBvp6xy/JbpE7qOy/hG2zgEEFxxuHePKv1kHhENQwsl0KhZOyG+++67zVve8hYnniK4BsYo7VwRYruMtJhdFHrsSZj0Z2RC1FXvPPYnuKSzGjNmzGuffXFRm7FtpHSTJUYdx84f4zcngOBqzshbixQnFN5gYTgogUZt2jvi7e3t3sdGcOkSXNZb3+IhpQlYI7u+mTU7UKW/ACLGRLU/wSX5+jx9+nQzb968ZulW9XfJvMuCHD16tIoXrZSNi/b1CCC46vGr1TulE0wtEHSOTsDW4sEHH2x++ctfRvEFwTUwdoniI4R4SO0cGUNQ9K4syUxj8OlLcEneerlw4UIzefLkKOdpn4NKrsuycYc4N5b1ifbxCSC4IuZA4iQqIg6GDkSgcWE74ogjzI033hho1IGHQXANzEfiBNCufNptVz5/0rd1lY09hqDQJLh8PxvYV776ElwSJ/8SaqdsvRdtL/H8VtT3vo6vnt9NrWqHfukRQHBFzOkHP/hB8+Mf/ziiBwydA4HGyyxWrVplhg8fLjJkBNfAabn++uvNjBkzROUu1NvRJE5+6yQi9t1vyTxD1VTP/PUWXBJvhKYstmwuJDKveozHPr6r+k0//wQQXP4ZDzhCSieayCgZvh8CGi7WCK7m5SttohyqrlJb5Yo9IZNWRz0r394QWrNmTfODwWGLnoLr/373O3PGGWc4tF7fVAwRWt/rchYk12S5SPw/21rWH9rLIYDgEpCLlE42AnDiQi8CoSbGdcAjuJrTk3ieCCUeJMbePGN9twjFrD//JLOMwaan4Np62jTvL4MpUzebbbaZeeGFF8p0Udc2pRsqMbbEqkt4xg4juAQkf8qUKWbRokUCPMGFFAkguNLIqsTV8FAT5BEjRpjW1tYkEhmKGYKrWLk0BNcH//znIG9kLeZVPislkm8AFM1Vo13sY7usv7QPSwDBFZZ3v6PtvPPO5pFHHhHiDW6kRADBlUY2JT5YHnKCIVFwVqmskMz68k/yBDcGm4bgOn7hwirpdN5Hw/naZdCS67FMnLnlrQwb2r5KAMElqBLe/va3mzvuuEOQR7iSAgENFwK2FDavtOuuu84cd9xxzRsGbBH6e0ApTM5iiIqeJSGZYQw2VnAd9D//I2IrYW5b0lLaTjh48GDT1tYW8OzLUNoIILgEZiylk5BAvNm5hOBKJ+XSJsuhJ4gprHLFEBUIrv7PAS0tLSK2EtrrfoiPzEs6G0o7n9VhE/u4ruM7fcMQQHCF4VxpFIlbiCoFQqeoBBBcUfE7HVzaBCVGbUljUDbBsSdmkvnFYCOBx9SpU81dd91VtpTUt5fA3gXEGOdBF35jIywBBFdY3pVG+8lPfmI+8IEPVOpLJzcE7AnV/uvs7DTahLCGiwFbCovVqcQVntCTZO07AELz6l1ZUie5Mc5TsY+nGDEXO9P4b6X9OO5J6L3vfa+ZM2eOf2iMoJoAgktZ+iZMmGAeeOABEfvNlaFr6m5jImL/d7fddjOLFy/usw+CqynK0g0QXMWQSay9GAJCqmgoksUYvHr6FVtk9McotPiIvZUwh+9rDXQ8aD6Ge8cV+5guct6hTXwCCK74OajlwZNPPml22GGHbhsc9MVQNk70duLR0dFRrFOPVhInvc0ubF1dXaXjDNkBwVWMtsQXZ8Q472h+TXwMXgiujY+vmBP+mTNnmtmzZxc76BNtFZO/S6Shn2N16Tu2whJAcIXlHWS0ww8/3PzqV7/qFmCxL+5BAu41SM+VqmeeecaMGTPGqRvatkKEvnNcBTaCqzg1aROV0G8qbJCSulLTLJOxz8lSuYU8T8ViEDLGZnUY8+/arqEDsYp9PMfMI2OXI4DgKsdLbevf/e535p3vfGf3M0hafz2FlF1livUKVm0XCw0XeQRX8aNSmuCKeYdXGosiWYw9QYslNpqxCXWeirWVcPjw4WbNmjXNMGTxd43HbV+JCVWzWRRFBkEiuDJI8kAhvvzyy2b58uXmL3/5izn++OOjrIr1PPna/44ppoqUA4KrCKVybRBcxXlJmzDHnHRoOxZtlhFcfdd6KOEeerIf8/goflYJ2zJ0DnxFN3ToULN27Vpf5rGbGAEEV2IJJRz/BGLdIa0amYYLPoKreHYlPkMYU0RIE6DNMhmTlfVNKq8Qgit07CNHjjT2pia/1wlovEnSX/5iH8vUlS4CCC5d+cJbAQTs1hBNd7UQXAKKxqEL06ZNMwsWLHBosb6p2BMPTXfMY7MKLTqKVpfvt/YNGTIk2DZ0Defconlx3U7TsTpQ7OTYdWWkbw/BlX6OidAxgVGjRplVq1Y5turPnIYLAytc5fIvbdISW0Roumsem5VUwWVz2N7eXu5AKNE6xDFjx7CfbunvkyIl3E22aYg8hIC3aNEis/fee4cYijESIYDgSiSRhBGOgH3r4cqVK8MNWHMkBFdNgAK7S5u0XHjhheb000+PSkqqkOgNBcHVd5n43H7nuzYQWsUOfU03RppFFPs4buYff5dHAMElLyd4JJzAuHHjzLJly4R7+bp7CC41qSrsqDTB5Xs7WFEw0rj05XfsiZpv8VE0V73bXXvttWbGjBlVu/fbb9KkSWbJkiXO7TYMbrbZZuaFF17wZj8lw1Jrryxj36uxZf2hvQ4CCC4decJLQQTe8pa3mPvuu0+QRwO7EuJh9Low2FJYjqA0YSFF1Et8oUjPzErgJHXS60uI+jpW7MuT1q9fX+7Azby1r1yExuqrVkPHwXhhCSC4wvJmtAQI2A9L/+IXv1ATCYJLTaoKOypt0ixBSDTgSWPTM6kSVgKl8vExifXxoozBgwcHe/lG4ROCgoapbCeUdK5TkHZc7EEAwUU5QKAkgdNOO81ccsklJXvFa47gisfe18gSV3J8TJir8pN6J10CI4m1Y/Psg41Lcck2sqpH46v9XOainif1ep988snmBz/4QT0j9M6SAIIry7QTdB0Cl19+uTn11FPrmAjaF8EVFHeQwexd9o6OjiBjFR3Ex4S56Nh9tZMmuqTcGc9FcF133XXmuOOOq1NC3X0lrErWDkKAAWnHY1Uk0s5zVeOgX3gCCK7wzBlROQE70bUTXi0/BJeWTJXzU9oERtpEZMSIEaa1tbUcVI+tpRyHuQiuunFKyZfHkgxmOpXthNREsJJJciAEV5JpJSjfBKRNdgeKV8NFgpdmlK9YaTUo8dmWupPu8lnpv4cUQSqJSU9arvlU3cKm4Xzpsi5D2KqaixC+lRnDdY2WGZu2+gkguPTnkAgiEJA22UVwRSiCyENKq0EpW+Z6p0XKZE/KZA3B1feBK7V+I59mnAwv7VxVJSjqowo1+vQkgOCiHiBQgYCmC4iGO7ascJUvQmk1KHlCEpuVFLFlq0zq9i7XjIrGac+P/2/vvc30yy4zY6dMKX8g0mNAAkXzIB3j5z//eXP22WdLdxP/BBNAcAlODq7JJRB7AleGDIKrDC09baWs3PQk5nrS7DIbsY5ZaUJU6gTYR+30d4zYnFgObW1t5tZTTzX2hg+Cy+XR9rotieepKpH6qM8qftBHLwEEl97c4XlEArEmb1VCRnBVoSa/j8SJjPRJSYzjVhoTiW+4tEebT05WXFn7nZ2dGx3YCC6/57oYx5zriCQ+n+o6Ruz5J4Dg8s+YERIkoOkiguBKsAD//rrqrq4uUcH5nDS7CjSkUJW2umUZ5ii4BqodBJerI2tjO1JXU8tGrOG8VjYm2ocngOAKz5wREyCgSXBp+I4Mz3CVPyimTZtmFixYUL6jxx4HHXSQ+c1vfuNxBDemQ4kuiRO1lpYW097e7gakIysxhSmCy1ES+zAT6jjzF8GrH2zua2XU55jYTpMAgivNvBKVZwIILreAEVzVeEqrQ02TE9+TQakshgwZ0v3skqQfgktSNtz5Iu38VCUyiTdNqsRBn/gEEFzxc4AHCgloupCwwqWwwAq6LK0OY06cCyLboJmvV6RL5iDtg9A2ITF5scJV5chp3ieF7YQx67I5YVpoI4Dg0pYx/BVBQNpEdyAoCC4RJePFCWl1qHGC4mNiKPmu+LbbbmuWL1/upR6rGo1ZNwiuqlkbuJ+0c1OVKA8//HAzd+7cKl3pA4GNCCC4KAoIVCCg6WJiJ5TSntnojZwthRWK8O8rA9V6+uslWWwMFLWrY1p6/BKf/UNw+TseY1l2dTzF8t+OK/1YjsmGscsTQHCVZ0YPCHRvgdHysw/Jr1+/XrS7CK5q6fH9HFIVrzRPUury1BD7ySefbK644ooqqfXWB8HlDW0Uw7626oYMRsONypA8GKs+AQRXfYZYyJCAJsE1bNgw09raKjpLCK5q6akrEKqNOnAvDaKjWdxlucYUDM1i6evv0s5fMV8wwpbCKhU0cB9p9VUlwhTOY1Xipo8/Agguf2yxnDABTRcU+5D86tWrRWcDwVUtPT6eP6rmyeu9Uroz3OxOvTah1ciStPMXgqvuUServ7T6KktH63FdNk7ahyWA4ArLm9ESIaDpgjJq1Cjz0ksviSaP4KqWnu985zvmk5/8ZLXOnnoxWfEE1qFZaeevmC/2YYXLYWEJ/SB72QhZ3SpLjPZFCCC4ilCiDQR6EZA2YRkoQZtvvrl5/vnnRecQwVU9PdJqEcFVPZehekqrmcGDB0f7NhiCy23VSautstFx/ipLjPZFCSC4ipKiHQR6ENB0Udl6663FvQa6dzEhuKofXhJrkTvE1fMZoqe0mhkzZoxZsWJFiNA3GgPB5Q77z3/+c/Pud7/bncEIlt7ylreYP//5zxFGZsjUCSC4Us8w8XkhIG3CMlCQ48ePN48++qgXDq6MIriqk5RYiwiu6vkM0VNazcSsFwSXu4or+7IZdyO7sxSzFt1FgSWJBBBcErOCT+IJSJuwDARst912M0uXLhXNFMFVPT0SJzlMWqrnM0RPaeevmPWC4HJXcdLqqmxkMZ8lLOsr7fURQHDpyxkeCyCg6cKy3377mdtvv10Atf5dQHBVT49EwXXYYYcZu72In0wC0s5fCC6ZdVLGq6222irattAyfg7UNmYduooBO3IJILjk5gbPBBOQNmEZCJXdU3/zzTcLpmkMgqt6epq9ury65eo9Y77mu7rX+fSUdv6KOdFlhctN3Uu88VMmMl6WUYYWbasQQHBVoUaf7AlIm7AMlJCZM2ea2bNni84Zgqt6eoYMGRLtDW/9ec3kpXo+Q/SUdv5CcIXIut8xpNVU2WiXLFliJkyYULYb7SFQmACCqzAqGkLgdQKaLi5f/OIXzde+9jXR6UNw1UuPtHpEcNXLp+/e0uoFweU7437tS1xlLxMx56sytGhblQCCqyo5+mVNQNqEZaBkfP/73zennHKK6HwhuOqlR2I9xpxE16OZfm9p9RKzVthSWL/epdVT2Yi22WYb8/TTT5ftRnsIlCKA4CqFi8YQeJWApgvMHXfcYfbdd1/RqUNw1UuPxHqMOYmuRzP93tLqJWatILjq1fuWW25pnn/++XpGIveOWX+RQ2f4gAQQXAFhM1Q6BKRNWAYi29XVJV4gIrjqHRsS65FJTL2c+uwtrV5i1gqCq16lSaulstHwgp+yxGhflQCCqyo5+mVNQNNFJuZkpmiRILiKkuq7ncQ3hA0ePFjcyzzqUU6nt7TzV8xzFIKrel3brXjPPPNMdQMCesasPQHh40JAAgiugLAZKh0C0iYsA5HVcEFBcNU7NiQKLu4c18upz96Szl+xX1iA4KpeaZLqqEoUsWuvis/00UsAwaU3d3gekYCmCw2CK2KhBBrariZ1dHQEGq3YMExminGK0UrS+St2nUgUXG984xvN8uXLjT139z5/W17/+I//aOxrzGP+xowZY1auXBnThdpja7g21g4SA2IIILjEpAJHNBGQNGFpxk3DRYUVrmZZbP53iTWpofaak02vhaRayVlwDRo0yNhnbO2v6rFi+dl/nZ2dQQtVUg1VCTx23VXxmT66CSC4dOcP7yMR0HSxqXohD4kWwVWftsSa1FB79cnrsyCpVmJvPQ2xwmW/U9XXapWPyrG5ffe7321uuukmH+a7bWr/7paNYfTo0ebFF1/0xgjDEOhNAMFFTUCgAgFJE5Zm7muY9CK4mmWx+d8l1qSG2mtONr0WkmrFTt5jbod1KbhcrFi5rDabZ/va9hUrVjgz+5nPfMZcfPHFzuzFMsS5KRb5fMdFcOWbeyKvQUDShKVZGBouLAiuZlls/neJL87QUHvNyabXQtL5a9iwYaa1tTUa5LKCyz4v2di+p6m+bc6tIGxra6vFWlLtVA0k9qpqVb/pp5sAgkt3/vA+EgFNFx0NkwIEV/1Clii4Yq9e1KeapgVJ56977rnH7LnnntFA9yW4tIqqohCrPvcl8RxTNOae7TRcE6vERR/ZBBBcsvODd0IJSJqwNEOk4eKC4GqWxeZ/502FzRnR4lUCks5fsc5PO+64o1m2bNlrL6uI5YeEmiyy4pOK2OJlGRIqLk8fEFx55p2oaxKQNGFpFoqGiQSCq1kWi/1dWl0yuSmWt9CtJNWJr/PT1VdfbT7wgQ/Ufgtg6NxIGa9njfjKUYxYU4olBj/GrE4AwVWdHT0zJiBpwtIsDRouMAiuZlks9neJdamh/orRTaeVpDqpWh/33Xef2XvvvbsFVag3AKZTAflGUrXe8iVG5K4IILhckcROVgQkTViagddwgUFwNctisb9LrEsN9VeMbjqtJNXJQPWx8847m8cee4xtf+mUXtRIWlpazPr166P6wOD5EkBw5Zt7Iq9BQNKEpVkYGia8CK5mWSz2d4nPWWiov2J002kl6fxl35yn8a1/6VRDPpFwLson1xIjRXBJzAo+iScgacLSDJaGiwyCq1kWi/1d4gdJZ8+ebWbOnFksAFoFIaDp/BUECIMkT6DIi0GSh0CAUQkguKLiZ3CtBCSuJPTHEsGltcrK+z1hwgTz17/+tXxHjz14NbxHuBVNI7gqgqObWgIaroNq4eJ4IQIIrkKYaASBDQkguNxWBCtc7nhKm0zzpkJ3uXVlSVqNuIoLOxDoiwDnIOpCAgEEl4Qs4IM6AggutylDcLnjKW0yzWTHXW5dWZJWI67iwg4E+iLw3e9+13z84x8HDgSiEkBwRcXP4FoJILjcZg7B5Y6nxMk023nc5beOpeXLl5vtt9/+tW9T1bFFXwhoIMANHw1ZysNHBFceeSZKxwQQXG6BIrjc8ZRYmwgud/ntz1Jra2v3d6n+9re/vdYE7v65M4JsAltttZV55plnZDuJd1kQQHBlkWaCdE1A4qS2vxg1TLoQXO4qtOdrtt1ZrWdJQw3WizBM75EjR5o1a9Z0DwbTMMwZRTcBjhPd+UvJewRXStkklmAEEFxuUSO43PKUtq3w+OOPN1dddZXbIBO0NmzYMNPW1saHfhPMLSGFJ8AbUsMzZ8T+CSC4qA4IVCCA4KoAbYAuCC63PKUJrly/gWNf0T958mSzbt26PlekuPvutu6xBoGeBDi+qAdJBBBckrKBL2oIILjcpgrB5ZanNMGl+cH1rq4uM2XKFHPfffd1v2yi9ySOSZ3b2sUaBFwQyPUmjwt22PBDAMHlhytWEyeA4HKbYASXW57S6lOC4DrnnHPMN77xDWNfLmFFUk+hhGhyW39Yg0BsAhzTsTPTsNmoAAAgAElEQVTA+L0JILioCQhUICBtQjtQCBouPAiuCkU4QBf77IJdjZH0c1mHa9euNYcddpi57bbbNgjR5RiS2OELBCBQnICEGzzFvaVlLgQQXLlkmjidEkBwOcVpEFxuec6aNctccMEFbo3WtFZUDE2cONE88MADvDiiJm+6QyBXAo899pgZN25cruETt1ACCC6hicEt2QQQXG7zg+Byy9Nak/Yc16GHHmpuueWWDVbeioow93SwCAEIpEiA1a0Us5pGTAiuNPJIFIEJILjcAkdwueUpUXC5jxCLEIAABDYkMG/ePDN9+nSwQEAcAQSXuJTgkAYCCC63WUJwueVprWmqUffRYxECEMiNAKtbuWVcV7wILl35wlshBDRNZjVs20JwuS9sTTXqPnosQgACuRFgdSu3jOuKF8GlK194K4SApsksgktI0QR2Y5999jHz588PPCrDQQACEAhPgNWt8MwZsRwBBFc5XrSGQDcBBJfbQmCFyy3PhjVpL87wEyVWIQCB3AnceOON5sgjj8wdA/ELJoDgEpwcXJNLAMHlNjcILrc8EVx+eGIVAhCQR4DVLXk5waONCSC4qAoIVCCA4KoAbYAuCC63PBvWNNWpHwJYhQAEUiegYdt86jkgvuYEEFzNGdECAhsR2GSTTTb4npBkRBouRgguPxWE4PLDFasQgIAMAqxuycgDXjQngOBqzogWEEBwea4BBJcfwNttt515+umn/RjHKgQgAIHIBDTcUIyMiOGFEEBwCUkEbugiwAqX23whuNzy7GmNF2f4Y4tlCEAgHgG7gt/Z2RnPAUaGQAkCCK4SsGgKgQYBBJfbWkBwueWJ4PLHE8sQSJGAvTGjbbVIm78p1g0xFSeA4CrOipYQeI0AgsttMSC43PLsaY3nuPyxxTIEJBPoubpt/9v+22uvvcyCBQv6dFvTavgHPvAB86Mf/UgyfnyDwAYEEFwUBAQqEEBwVYA2QBcEl1uePa1pqlV/FLAMAf0Eeguovffeu1/xVCXa6667zhx33HFVugbtw1bCoLgZzBEBBJcjkJjJi8CgQYPU7B3XsO0CweXv+PnlL39pDjvsMH8DYBkCEChNoPdqkv2/7Utuli1bVtqWyw6DBw82HR0dLk06t6XhmuY8aAyqJ4DgUp9CAohBQMNFqcFFw8UJweW3ijVtFfJLAusQcEegr+PK/v922WUX88ADD7gbKLAlyduQDznkEGNvIvGDgDYCCC5tGcNfEQSGDh1q1q9fL8KXZk4guJoRSv/vCK70c0yEbgj03rZnxcfs2bPNiSee6GYAJVYknjOGDRtmWltblRDETQhsSADBRUVAoAKBESNGqDnxI7gqJDixLpLvWCeGmnAEEugtouxzjT/72c+6t9reeuqpxq6wT7/sMjN2yhSB3sdxaauttjIrVqyIM3gfo/LclphU4EhFAgiuiuDoljeBUaNGmVWrVqmAgOBSkSavTl500UXmjDPO8DoGxiEQkkBvETVkyBCzaNEiM2HChFJuILj6xyXlRo3NdVdXV6m80hgC0ggguKRlBH9UENhmm23MM888o8JXBJeKNHl3UuIWIe9BM4AqAj1r1E727U6C559/3tgVKV8/BNfAZGOfNxBbviofu6EJILhCE2e8JAjsuOOO5rHHHlMRC4JLRZq8Oxl74uQ9QAYQSaBRd43vQI0ZM8YsX75cjK8IroFT8a53vcv85je/iZIvxFYU7AzqiQCCyxNYzKZN4M1vfrO5//77VQSJ4FKRJu9OStke5D1QBvBKoK+P6drvQd11111ex/VlHMHVnGyMb/khtprnhRa6CCC4dOULb4UQeMc73mFuv/12Id4M7AaCS0WavDs5Z84cc8wxx3gfhwH0EegtoqZMmWLuvPNOk8OqKIKrWL2GvGHDCzKK5YRWuggguHTlC2+FEDjhhBPMVVddJcQbBJeKRAhwMocJtADM0V3oLaDe+c53mptvvtnY7wfy25AAgqt4RYwePdq8/PLLxTtUaPm///u/5sMf/nCFnnSBgGwCCC7Z+cE7oQQ++9nPmnPPPVeodxu6xQqXijQFcTLkXeogAWUySG8B9f73v7/721D2zXz86hFAcJXjZ3d27L///sb1daWlpUXNty3LEaM1BF4lgOCiEiBQgcCPfvQjNR/CdH1hrICraRf7HRw78bHfwbHfw+Hnh8Bmm21mXnrpJT/GsVqIQO9VRiuCH374YTNu3LhC/WnklgCCqzpPFzdwttxyS/Pcc89Vd4KeEFBCAMGlJFG4KYvAypUrjX3bloYfgktDlsL5yLZCP6x7vo1vp512Mg8++KCfgbDqlACCyw1O+wr/tWvXNl35arytsrOz083AWIGAEgIILiWJwk15BLRMXBFc8monpkcu7krH9D/U2L238VludnVw+PDhoVxgnAAEEFz+IA8bNsy0tbWZQw45xPz85z/3NxCWIaCAAIJLQZJwUSYBBJe7vLCl0B3LZpbsnejW1tZmzZL7e1+vM+/o6EguTgIqRwDBVY4XrSEAgWoEEFzVuNELAmpemcwKF8Xam0DMmwVFx+5LINnvAVnBaLfz2m/hXXfddSQXArUIILhq4aMzBCBQkACCqyAomkFA0qS1TDYQXGVo5dE21rZCvq+TR31pihLBpSlb+AoBvQQQXHpzh+eRCRS9Ux/ZzaYPMcf2z47PlsKwWdhmm23MM888E3ZQY1TUYnAoDBiVAIIrKn4Gh0A2BBBc2aSaQF0TQHC5I4rgcseyqKXQ9WvH6+rqKuoe7SAQhACCKwhmBoFA9gQQXNmXAACqEgg9Ya3qJ1sKq5JLu599HiqkALLPXq1evTptqESnjgCCS13KcBgCKgkguFSmDaclEEBwucsCK1zuWJaxFLKGNQj/MuxomwYBBFcaeSQKCEgngOCSniH8E0sg5GS1DgQNE10EV50MV+8b6uUZbCesniN6+iWA4PLLF+sQgMCrBBBcVAIEKhLQILi0THQlC66vf/3r5stf/nKfL3zQwnegEg9Rx5bfV7/61YpHGt0g4I8AgssfWyxDAAKvE0BwUQ0QqEggxES1omuvddMiCCQKrjKrPxpWEfurJd/PcmmpwbrHGv11EkBw6cwbXkNAGwEEl7aM4a8YAggud6mQJLjKCK0GAe3fl/JZy9OnTzfz5s1zVyxYgoBDAgguhzAxBQEI9EsAwUVxQKAiAZ+T1IoubdRNy+pCbMH1/ve/31xzzTW1vhOleZVr6623Ns8++6yrstvAjmYuXoBgVBQBBJeodOAMBJIlgOBKNrUE5psAgssd4ViCa/vttzdPPfWUk0C0C4sqK3vNwNkPLD/99NPNmvF3CEQjgOCKhp6BIZAVAQRXVukmWJcEEFzuaIYWXMOGDTPr1q1zF4AxtVbHnDpSw5jrmtYuQmugpKsSAgguJYnCTQgoJ4DgUp5A3I9HwPXk1EckbCnckKrPF0SkIC7+9Kc/mbe97W1OSnHixIlm8eLFTmxhBAK+CCC4fJHFLgQg0JMAgot6gEBFAgiuiuD66OZzhcsKISu0fAsi3/bd0R7Y0o477mgee+yxWsNpEfq1gqRzEgQQXEmkkSAgIJ4Agkt8inBQKgEEl7vM+BBcF110kTnzzDO9Cy1LYYsttjArV650BySypXHjxplly5ZV9iIV8VkZAB3VEEBwqUkVjkJANQEEl+r04XxMAggud/RdCq7999/f3H777UGEliWQ6mrOTjvtZB599NHSSf7jH/9o/umf/ql0PzpAIAYBBFcM6owJgfwIILjyyzkROyKA4HIE0hjjQnBtvvnm5sUXX3TnVEFLKa/mvP3tbzd33HFHIRL2ePjhD39oTjzxxELtaQQBCQQQXBKygA8QSJ8Agiv9HBOhJwIILndg6wiuQYMGmc7OTnfOlLB0//33m0mTJpXoobNps1fGa//ws86s4LULAgguFxSxAQEINCOA4GpGiL9DoB8CCC53pVFFcDUTAe6829hSqtsImzHr/fIRu+3woYceataNv0NALAEEl9jU4BgEkiKA4EoqnQQTkgCCyx3tooLrySefNDvssEOw57P6itCO//jjj7sLHksQgEA0AgiuaOgZGAJZEUBwZZVugnVJAMHljmYzwfX5z3/enHPOOVGFls338uXLzVZbbeUucCxBAAJRCSC4ouJncAhkQwDBlU2qCdQ1AQSXO6L9Ca4JEyaYv/71r+4GqmjJPifW3t5esTfdIAABqQQQXFIzg18QSIsAgiutfBJNQAIILnewewuulpYWMQLn4x//uPnud7/rLlgsQQACYggguMSkAkcgkDQBBFfS6SU4nwQQXO7oNgTXCXffbbq6utwZrmEp1xdj1EBGVwioI4DgUpcyHIaASgIILpVpw2kJBBBcbrKwbNkyM378+KjPZ/WOZLvttjP2BR38IACBtAkguNLOL9FBQAoBBJeUTOCHOgIIrnop++AHP2h+8pOfiBJaNqdPP/202XrrresFR28IQEAFAQSXijThJATUE0BwqU8hAcQigOCqRt6uHllRI+3Hx3ulZQR/IOCfAILLP2NGgAAEjEFwUQUQqEgAwVUOnP1orpTns3p7PmvWLHPeeeeVC4jWEICAegIILvUpJAAIqCCA4FKRJpyUSADB1TwrN998s3nPe94jattgT695MUbzHNICAikTQHClnF1ig4AcAgguObnAE2UEEFz9J+yNb3yjeeqpp8QKLev5FltsYVauXKms6nAXAhBwSQDB5ZImtiAAgf4IILioDQhUJIDg2hic/UBwZ2dnRaJhutm8PfHEE8Y+S8YPAhDImwCCK+/8Ez0EQhFAcIUizTjJEUBwvZrSRx991Oy8886iV7MaxceLMZI7DAkIArUIILhq4aMzBCBQkACCqyAomkGgN4HcBdexxx5r5syZo0Jo2dx95jOfMf/1X/9FIUMAAhB4jQCCi2KAAARCEEBwhaDMGEkSyFVwDRs2zKxbt05NTnkxhppU4SgEghNAcAVHzoAQyJIAgivLtBO0CwK5CS7Jr3XvL5/bbLONyG9+uag/bEAAAvUJILjqM8QCBCDQnACCqzkjWkCgTwI5CK6zzz7bfOlLX1KzbbCRKFa1OGghAIEiBKQLLnujy/7s86cLFy4048ePN6NHjy4SGm0gAAFBBBBcgpKBK7oIpCy4Ro4caVavXq0rIX/3tqWlxaxfv16l7zgNAQiEJSBJcFlx9corr5S6wWWvQ0OHDjWtra1hwTEaBCBQigCCqxQuGkPgdQL2jqO9OEr+lX0rn8Ztgz35//jHPzb//M//LDkl+AYBCAgiEFNwWaHU1tbm7DpixZf9d+SRR5obbrhBEGVcgQAEEFzUAAQqEkhFcJ1yyinmiiuucHbRr4izVreywrLWYHSGAASSIRBacNkV+I6OjiDnW7ZWJ1OmBJIAAQRXAkkkhDgEtAuuIUOGdN9d1f77xCc+Yb797W9rDwP/IQCBCARCCK5JkyaZpUuXBhFZfSG0wsvuXmhvb49AmCEhAAFLAMFFHUCgIgGtgkuD30VSwt3bIpRoAwEIDETAp+AaNGiQ6ezsFJUAe960b2996qmnRPmFMxBInQCCK/UME583AhqEi72rabevHHrooebXv/51tDusrpMwYcIEs2TJEtdmsQcBCGRGwLXgGjFihFm7dq34c60VXmPGjDHPPvtsZhknXAjEIYDgisOdURMgoEFw2TusVnCl8mNVK5VMEgcEZBBwJbi0vnDInlO33HJLs2LFChkJwQsIJEoAwZVoYgnLPwENgss/hXAjjBo1yrz00kvhBmQkCEAgeQJ1BFfIF2CESMRWW21lnnnmmRBDMQYEsiOA4Mou5QTsigCCyxXJge3YO7D2Ye/GB0DDjMooEIBADgTKCq7hw4ebdevWid8yWCd3Tz75pNluu+3qmKAvBCDQiwCCi5KAQEUCCK6K4Ep0azyDVqILTSEAAQgUJlBEcNmt2V1dXUmLrN7A2L5duIRoCIFCBBBchTDRCAIbE0Bw+asKe7G/6aabzLvf/W5/g2AZAhDInkB/gkvrM1muE8o3Dl0TxV6uBBBcuWaeuGsTQHDVRtinAS7wfrhiFQIQ2JiAFVy/W7jQ/Ofdd3evYNl//DYmsPnmm5vnn38eNBCAQEUCCK6K4OgGAQSX+xo4aepUc+Vdd7k3jEUIQAACfyew3377mT/96U8IrJIVwTbDksBoDoEeBBBclAMEKhJAcFUE10c3y/L/7b23GTtlipl+2WXuDGMJAhDInkDjGSwLghWs+uUwZMiQ7heH8IMABIoTQHAVZ0VLCGxAAMHlpiDe//73m2/PmmXs1h4ElxumWIFArgT2339/c/vttyOsPBcAq12eAWM+OQIIruRSSkChCCC46pHuecFesXAhgqseTnpDIDsCOb49UFqShw0bZlpbW6W5hT8QEEcAwSUuJTikhQCCq3qmdt11V/O3v/3tNQMIruos6QmBHAgMHTrUtLW1sXIlMNm86EhgUnBJHAEEl7iU4JAWAgiu8pnqbxsKgqs8S3pAIFUCgwcPNp2dnYgrRQlmi6GiZOFqFAIIrijYGTQFAgiuclkc6LXCCK5yLGkNgRQINFatbCy8zCKFjBpjc7p27do0giEKCDgkgOByCBNTeRFAcBXLd5E7nwiuYixpBQGNBG677TYzffp0XsOuMXkVfGaLYQVodEmeAIIr+RQToC8Cm2yyienq6vJlPgm7Re92IriSSDdBQMAsWLDAvPWtb+0mwapVvgVR5EZbvnSIPEcCCK4cs07MTgjY5ww6Ojqc2ErNiL3Y2m0l9nstRX4IriKUaAMBWQTOPvts86UvfQlhJSstorw59dRTzaWXXirKJ5yBQAwCCK4Y1BkzCQIIrr7TaFf+ygpRBFcShwRBJEzgzW9+s1m8eDHiKuEc+wpt0003NatWrfJlHrsQUEEAwaUiTTgpkYD9Box9kxa/VwnYVa329nZjBVfZH4KrLDHaQ8AfAd4S6I9trpZbWlrM+vXrcw2fuCFgEFwUAQRKEuBlGRsDq/uQNIKrZBEqbr799tub5cuXd0ew8847b/A9NsVhqXTdPmNlxZV9FpXnrVSmUJXTVXY/qAoQZyEwAAEEF+UBgQIEXnjhBbPlllsyKemD1cyZM83s2bMLUOy/CYKrFj7xncvcpLArpbvvvrv5y1/+Ij4uTQ7ecccd5oADDkBcaUpagr7WvTmXIBJCyoQAgiuTRBNmNQI8p9U/N5cXTgRXtfrU0MsKqDo/29/+Y/tucYrPP/+8GTt2LK9hL46MlgEJuLx2BHSboSBQiwCCqxY+OqdKoMwd+VQZDBTX4YcfbubOnessdASXM5SiDPk4jhoCzL4F0z4XkvuvsfpuObAtMPdq0BM/2wv15ApP3RBAcLnhiJUECJx11lnmggsuYNIyQC59fVsFwZXAAdQrBPstprvuust7YLYmd9hhB/PYY495Hyv2APZFPTxvFTsLjO+KgN1B0tbW5socdiAgmgCCS3R6cC4EgREjRpjW1tYQQ6keY5999jF/+tOfvMSA4PKCNapRH6tbRQJKZbuSXQGwK1asWhXJOm20Eth2223NU089pdV9/IZAYQIIrsKoaJgaATuhsXeL+Q1MwNeqVs9REVzpVWEswdWTpAbxNWnSJPPXv/4VcZXeIUBEBQlwU6EgKJqpJoDgUp0+nC9L4MorrzQnn3wyd40LgrPbwu68886Cras3Q3BVZye1pwTB1WBjbxrY5w5vvvnmqLhYtYqKn8GFEtBwY0QoOtxSRADBpShZuFqdwJgxY8zKlSurG8isZ4hVLVa40i4qqSvIPid3m266qbEv82jcsefOfdo1TnTuCEycONEsXrzYnUEsQUAYAQSXsITgjlsCUid9bqN0ay3GhY8VLrc5lGDNPpdhP3Is9WdvKhx22GGF37Y5bdo0s2jRIsSU1ITil2oCoW/yqYaF8yoJILhUpg2nByKwdOlSY5+L4O5yuTqJecFDcJXLlZbWdb/BFSpOu+plH95/+umnEVShoDMOBHoR4JpNSaRMAMGVcnYzi22nnXbqfjU0J+3yiZ8wYYJZsmRJ+Y6OeiC4HIEUZkbSc1zC0OAOBCDQi4D9rt769evhAoEkCSC4kkxrXkGxbbB6vn0+z1LGKwRXGVp62h500EFm3rx5ehzGUwg4IlB2dZcbhcbE3GXhKO2YgUC/BBBcFIdKAh0dHcbeDeMiVT19Bx98sPnVr35V3YDDngguhzCFmSo78RTmPu5kTqBn/Tb++4QTTjCXXnqpGTlypBc69ruQm2++uWlvb8/qGofg8lJOGBVCAMElJBG4UYzA9OnTze9///usLkLFyBRvJWVVq6fHCK7i+dPWkm2F2jKm29/eAr/n/213Q3z2s581M2bMMHvuuWd3oLeeeqqx55/pl11mxk6ZIjL4IUOGmLa2NpG+uXTK5sfeTOUHgRQJILhSzGqCMQ0ePJgTsYO8fupTnzIXX3yxA0tuTSC43PKUZO2SSy4xp512miSX8EUxgYaAete73mXsdxXty07q/DQIrkZ8qd+8YMdKnUqmr3QCCC7pGcrcv9QvMKHSK3FVq2fsCK5QlRBnHLYVxuGucdRGrQwaNMjYTwvYbyj6/GkSXJZDytdEBJfPSsd2bAIIrtgZYPyNCJx44onmxz/+MdsGHdSGnbxcffXV5rjjjnNgzZ8JBJc/thIs82IbCVmQ44M9L9l/ti5ib5XTJrhsFlO8gcHzW3KOTzzxQwDB5YcrVisQyGWfegU0lbpo2g+P4KqUYlWdUpwkqkpAQGcbubarMdKfydEouK644gpz8sknB8yo/6G+//3vm1NOOcX/QIwAgUgEEFyRwDPs6wS4++22Guxk54EHHjC77rqrW8MerSG4PMIVYjrlrVBCEAd1oyGq7P92dnYGHdvlYBoFl40/teOJ7YQuqxpbEgkguCRmJQOfvvSlL5mzzz6bbYOOc61pVatn6P+/vbOP0asq9/Y6aWemQ20rtuV4gLdgIxQpQk4/oKBCj6At6kT+4K0eSQwGgWhMMCRqgghK2j80/gH6GkUIaDDKS9RgCZQiyLF6LCkUDlQLKgQEUXhpKVTaMp+8WVOeOp3OzLP3ftbHfd/rmsToOd17rfu+fmvP7OvZHw/CFXghCBxu+fLl7qGHHhJYGSVNRaAlVv53i39NubUfrcL1rW99y1122WUm4vDP61lcWybCoYlgBBCuYCgZqAqB2bNnu9deew3RqgKrxjba739HuGqErXhTbiuUGV7rmaqnnnrKHXvssTKLjFSVVuGydJWLq1uRFjfDiiKAcImKw24x3DYYL9u5c+e6HTt2xJsgwcgIVwLIAqawdhuUAKSVShh7+9+uXbuc/+CLn/0ENAuXvzKk+XZOz1/7h4UcRxCoSgDhqkqK7WoT+OlPf+rWrFnD1aza5KrtYOkPFcJVLXPtW11zzTXu6quv1t6G2Po1vaxCCkTNwuWvDPkPMTT/fP3rX3df/OIXNbdA7RCoRADhqoSJjeoQOPLII90LL7yAaNWBVnNb/+r8W265peZecjdHuORmE7oybivsjOjYq1UzZ850u3fv7mzAwvfWLFytK0RaI7T0oaHWDKg7HQGEKx1r8zNZuL1BekhaX4rRjivC1Y6QnX/ntsLqWbaerVq0aJHbvn179R3ZsjIB7cKl+Xjq7e11e/furZwVG0JAMwGES3N6Amr3D1kfd9xxXM2KnIXGV73XQYJw1aGle9tZs2aNvjiHn0MJ+OO8q6vL9ff3gycRAYQrEegJpuFlGfnYM3N6AghXeuYmZly8eLF7/PHHEa0EafoTsIGBgQQz5ZsC4crHPsfM3Fa4/2UB/urEli1b3JIlS3LEwJzKX5rhA9T6Qiqrd2twUEFgMgIIF2ujFgF/8j80NFRrHzZuRqCk+9sRrmZrROtepQlX69bAvr4+d/vtt2uNzWTd2q9w9fT0qPxAjqtbJg8nmpqCAMLF8mhLYN++fc4/nM0vyLaogm3wyU9+0v3whz8MNp70gRAu6QmFrU/zcyftSLTk6ogjjnB///vf223Ov2cmoF24PD5tH2CU9GFi5uXN9IIIIFyCwpBWygc/+EH3y1/+UlpZpusp9TYLhMv0sj6kOf8BjuaH5ce+KdB/OHLzzTeXFaChbhGu9GGWcJt8eqrMKJ0AwiU9ocT1PfPMM27hwoVczUrMvfRP/BCuxAtOwHQaPpXne60ELJTIJSBckQFPMDx3y6Rnzoz5CSBc+TMQUQGvdM8Xw4oVK9zmzZvzFSBgZoRLQAiJS9AgXKVecU68FLJOh3Clx49wpWfOjPkJIFz5M8hWwfHHH++efPJJrmZlSoCTuX+CR7gyLcKM02oQrsMOO8zt2bMnIyWmjk0A4YpN+ODxS7+bIy1tZpNEAOGSlEaCWm666Sb36U9/GslKwHqyKfiDcygZhCvjgsw0tYYXZ/ivv/j973+fiRDTpiCAcKWg/M85Dj/8cPfyyy+nnZTZICCAAMIlIIQUJWj9ro4UbFLOsWjRIvfEE0+knFLFXAiXipiCFqnhd9Kvf/1rd+aZZwbtm8FkEUC40ubB7YRpeTObHAIIl5wsglfCc1nBkTYekNsHp0aHcDVeWmp3/NWvfuXOPvts0fVzcig6niDFIVxBMFYehGOqMio2NEYA4TIW6Fve8pbR1y3zS01GsNw+WC0HhKsaJ2tbSX+Oi9+j1lbcof0gXOky5u9hOtbMJI8AwiUvk9oVvfvd73Z/+MMfkKza5OLu4L/HbOPGjXEnMTI6wmUkyJptIFw1gbF5cAIIV3Ckkw7on9scHh5ONyEzQUAQAYRLUBh1Srn88svdtddei2TVgZZoW38r5+DgYKLZbEyDcNnIsW4XCFddYmwfmgDCFZro5ON1d3e7/v7+dBMyEwQEEUC4BIXRrpQHHnjAnXHGGUhWO1CZ/p3bJZqDR7ias9O8p/Q3FXJLoebVVa12hKsapxBbcTyFoMgYWgkgXAw/PTUAACAASURBVAqS0/A2LwUYo5XoRevCCy90/pX7/DQjgHA146Z9L4RLe4L660e40mWIcKVjzUzyCCBc8jIZrYg3DAoNZlxZ3D4YJieEKwxHbaNI/z3HCaK2FVW/XoSrPrOme3A8NSXHfhYIIFyCUuzt7R29v5lfSoJCmaQUbh8MmxHCFZanltFuvPFGd/HFF4stl9/FYqMJVpgF4ZJ+pbgVFsdTsGXLQAoJIFyZQ+vp6Rl9wQK/iDIHUXF6L1oXXXSRu+GGGyruwWZVCCBcVSjZ3EbyizP4vWxzzY3tCuFKlzHHUzrWzCSPAMKVIROeycoAPcCU3D4YAOIkQyBc8dhKHxnhkp6Q7foQrjT5cldIGs7MIpcAwpUoG/86VF4Vngh24Gn4QxEY6ATDIVzxGUudAeGSmkwZdSFcaXLm72gazswilwDCFTEbfyXLX0LnMnpEyJGHXrVqlbv77rsjz8LwCFe5a0Dq8yecIJaxJhGuNDlzPKXhzCxyCSBcgbJZunSpe+SRR5CrQDxzD+NPAoeHh3OXUcz8CFcxUR/SKMJVbvYSOke40qTA39Q0nJlFLgGEq0E2rStXfleuXjUAKHgXPoXLEw7ClYe7hFkRLgkplFsDwpUme56BTsOZWeQSQLgmyab1inakSu7iDV3ZwoUL3VNPPRV6WMarQADhqgDJ6CZSv4uLD1+MLrhxbSFcaXI+7LDD3J49e9JMxiwQEEigaOGaP3++27lzJ1epBC7MlCVxq0NK2hPPhXDlzyBXBWeddZbbtGlTruknnRfhEhdJlIIQrihYDxmUu4HScGYWuQSKFC6pt7DIXSZ2Kzv++OPdH//4R7sNKukM4VISVKQyJb6pkA9iIoUtbFgLwiXx+BkfM8IlbOFTTnICRQkX33+VfH2JnZBPr2VFg3DJyiN1NRJPGBGu1Ksgz3wIVxruCFcazswil0ARwvXQQw+55cuXy02BypIS4OHdpLgrTYZwVcJkdiOJwuU/oBsaGjLLnMb2E0C40qwEhCsNZ2aRS6AI4eIWQrkLMHVlP/rRj9wFF1yQelrma0MA4Sp7iUgULj6YKWNNIlxpcka40nBmFrkEihAuiX/M5S4Jm5Vxe5DsXBEu2fnErk7i72jeqhY7dRnjI1xpckC40nBmFrkEzAvX9773PfeZz3xGbgJUFp3ACSec4B5//PHo8zBBcwIIV3N2FvaUeBcCL9SxsLLa94BwtWcUYguEKwRFxtBMwLxwvf3tb3cvvvii5oyovSEBXozREFyG3RCuDNAFTSlRuK644gq3bt06QZQoJQYBhCsG1UPHRLjScGYWuQTMC9f999/v3v/+98tNgMqiEOD5iyhYow2KcEVDq2JgiW+Q5QRRxdLpuEiEq2OElQbgeKqEiY0MEzAvXD47ic8HGF5TWVvzWW/ZssUtW7Ysax1MXo8AwlWPl7Wtu7q6xL0RkBNEa6ts4n4QrjQ5czyl4cwscgkgXHKzobKaBHgxRk1ggjZHuASFkaGUr3zlK27t2rUZZp58Sk4QRcURrRiEKxragwbmeErDmVnkEihCuPzbpvbt2yc3BSrrmMBJJ53ktm3b1vE4DJCHAMKVh7ukWaXdicAJoqTVEa8WhCse27Ejczyl4cwscgkUIVwev7Q/5nKXhK7KeDGGrrwmqxbhspFjJ11I+x3NCWInaerZF+FKkxXHUxrOzCKXQDHCJfEtWHKXhY7KeDGGjpyqVIlwVaFkexuEy3a+UrtDuNIkg3Cl4cwscgkUI1w7d+508+bNk5sElVUm4E/Mbr31VrdmzZrK+7ChbAIIl+x8UlSHcKWgzBzjCSBcadYEwpWGM7PIJVCMcPkI/BWR4eFhuWlQWVsCvBijLSKVGyBcKmMLWjTCFRQng1UkgHBVBNXhZghXhwDZXT2BooTLpyXtj7r6FZSwgZNPPtk9+uijCWdkqlQEEK5UpOXOI+13MyeIctdKyMoQrpA0Jx+L4ykNZ2aRS6A44frmN7/pvvCFL8hNhMoOIcCLMewvCoTLfsbtOpT2nC0niO0Ss/Hv2oVr1qxZ7rXXXhMfBseT+IgoMDKB4oTL85T4JZuRc1Y7PC/GUBtdrcIRrlq4TG6McJmMVXxT2oWrp6fHDQwMiOeMcImPiAIjEyhSuDxTaX/cI+esbnh/Veu2225z559/vrraKbg+AYSrPjNre0j7ncwJorUVNnE/2oVLywfIHE9lHE90OTmBYoWLtxbKPSx4MYbcbGJVhnDFIqtnXIRLT1aWKtUuXFpeBoZwWTpq6KUJgWKFy8NavHix2759exNu7BOJwJIlS9zWrVsjjc6wUgkgXFKTSVfXtGnT3MjISLoJ28zECaKYKKIWol24pB03k4XF8RR1GTO4AgJFC5fPZ86cOW737t0KorJdIi/GsJ1vu+4QrnaE7P+7pBNHfh/ZX2+tDhGuNFkjXGk4M4tcAsULl49G0h96uUslXmX+HnQND/3GI8DICBdrQNKtUQhXOesR4UqTNcKVhjOzyCWAcL2ZjbTnB+QumXCV+ZOan//85+68884LNygjqSSAcKmMLWjRCFdQnAxWkYB24dJy7oJwVVyQbGaWAMI1Jlotv7gsrEZejGEhxXA9IFzhWGodSdLb1rjCpXUV1a+7nXB1d3e74eFh104YWl/c7f+2HXvsse7Pf/5z/WIa7KHlvKUdvwatswsEVBGoLFzzly5V1VjTYt9/ww1tf7E2HZv99hM457jj3Jf/4z/AAYGDCHjpKuX3DNEfSuADN93khoaGRKDxJ8+/uvhiEbVQRHwCfbfc4vb294/+7Y8hBn49eTG696KLgjej5Zzl/ksuCd47A0JAEwF/jjP+519uW7r0DU1NhK71Yw8/HOWXbug6tY3n/+Dc+u//rq1s6oUABBIQuOCxx9zg4GCCmdpP4U+Q/++SJe03ZAuVBP7zf/5n9I2YMeSqHRC/tubPmOH+z4knttu00r9rOV+5rZAP7SuFxkYQeJPAhMK18vrriwL09lNPFfWKYu3w/9e//Zvbescd2tug/ogE/K09/grXYj4JjUhZ7tBHnX66GOHyHw69sGWLXFhUVpnA0WeccWBd5RCsqQr18vXsf/+36+nurtzP+A3/dfnyLOJYt+D/99BDdXdhewiYIuDPccb/TChc/7vAg6W3t9e9/vrrpgJP3QzPQqQmrnM+nuHSmVvIqv2zMlKucPGMachk0401f/58t3PnztEJpclVOwpN1xzPcLUjy79DQAaBys9wlShcPqKlS5e6hx9+WEZayqqYMWOG27dvn7KqKTcHAYQrB3VZc0p6aYb/qhApz5PJSklONf7ttnfccUe0565ydlpn/SFcOZNibghUJ4BwVWD1gx/8wH3qU5+qsCWbeAL+qtamTZvce9/7XoBAoBIBhKsSJtMbSRIu/4p6KVfbTIdeozmfSa7nrmqUGXRT/7fU32mzZ8+eScdtvR0x6MQRBtN2xTECAoYsnADCVWMBaPkkqUZLwTdteltE8EIYUBUBhEtVXFGKlfQ9XLNmzXK7d++O0ieDtifg744YGBgY3ZAT9f28vFgtW7bMbRn3bCHC1X49sQUEJBBAuGqmgHRNDuxDH/qQu/POO2sSZXMIOIdwsQokCVdfX59bv349oSQg4K9s+u+5Qq6qw/aSddttt7nzzz9/VMQ0/CDOGlKixpgEEK4GdP2DuTt27Giwp81deDGGzVxTdoVwpaQtcy5JwsXJYZw10tPTM3qrJnzj8JU8KplLTofaUhBAuBpS3rhxo1u9enXDve3s5v+A8iZHO3nm6gThykVezrz+RQH+GR0JP5wcdp7Cz372M7dmzRqTL7XonE55I3BMlZc5HR9MAOHqcEWUfIshv0A7XDzsfoAAwsViQLh0r4ESX2qhO7G01V922WXu2muvTTsps0FAEAGEK0AY73jHO9wzzzwTYCQdQ3ALoY6cNFWJcGlKK06tCFccrqFH9V+Tcuqppxb3xsDQHEsbb968ee6ll14qrW36hcABAghXwMVQwtWuI444wr344osBqTEUBHhpBmvAOYRL5io4/PDD3auvvspzVzLjUVOV/2Lz/v5+NfVSKARCE0C4AhOdOXOm27t3b+BR8w/HVa38GViugCtcltOt1pukD6xKvV16+fLlzl/B8v2XyqDaamWrugT4bru6xNjeGgGEK0Ki/oUa5557rpk/WHy3VoRFwpAHEUC4WBAIV9o10Hrmys+KXKVlX+Js/gr20NBQia3TMwRGCSBcEReCv4TuX4Gr+cd/y73FK3aaM7FYO8JlMdV6PSFc9XhV2fq1115zc+fO5VXsVWCxTVQCfHAbFS+DKyCAcEUO6e6773b+C4E1foJ49tlnu3vvvTcyIYaHAM9wsQacQ7iarwJuBWzOjj3TEEC40nBmFrkEEK5E2Wh7tmvz5s1uxYoViegwTekEuMJV+gpAuKqsAH9bVuvDO40f4lXpkW1sEkC4bOZKV9UJIFzVWQXZUtKnuJM19Pzzz7sjjzwySL8MAoEqBBCuKpRsbyPpd2NOmeHZKtvrvNTuePFWqcnTd4sAwpVhLfhbDDds2JBh5vZT5jzRaF8dW1glgHBZTbZ6X6UI13XXXecuv/xyrlRVXxpsaYAAwmUgRFroiADC1RG+znaeMWOGqO+lQLY6y5O9mxNAuJqzs7KnJeG66qqr3Lp163i9upXFSR8dE0C4OkbIAMoJIFwCAsz9hZ/8IhSwCAovAeEqfAE45/zvIQk/VX8f3nPPPaMvRBoZGRktmw+sJKRHDVIJVD2upNZPXRDolADC1SnBgPvn+ISXX4IBA2SoxgQQrsbozOwoVbi6urrc8PAwUmVmpdFIDgKca+SgzpySCCBcktJ4s5ZU4sUvQIHhF1oSwlVo8GPaliRcXK1iPUIgLAHON8LyZDR9BBAuoZlt27bNnXLKKdFuU+GXn9DgCy0L4So0eIHCRRIQ0EbA/z2X/iEB5xzaVhX1hiaAcIUmGmG8uXPnupdffjnYyP6ZsaGhoWDjMRAEOiWAcHVKUP/+Uq5w6SdJB1YJtI4R/zd8cHDwQJup7orplKt0Key0P/aHwFQEEC5F6+O3v/2tO/PMMzv6JKuvr8+tX79eUdeUWgIBhKuElKfuEeFiDUBgPwF/LPj/XHnlle5rX/taWywIV1tEbACB7AQQruwRNCvgpJNOctu3b68kX/4Xt38F/d69e5tNxl4QiEwA4YoMWMHwCJeCkCgxKIGWWC1atGj073nTH4SrKTn2g0A6AghXOtZRZ/rEJz4xeuVq3759o/PMnj3b7dq1K+qcDA6BUAQQrlAk9Y6DcOnNjsqnJtASq1NPPdVt3rw5OC6EKzhSBoRAcAIIV3CkDAgBCNQlgHDVJWZve4TLXqYlduTXsReglM9JI1wlrjR61kYA4dKWGPVCwCABhMtgqDVbQrhqAmPzrARaV60WLFjgnn766ay1IFxZ8TM5BCoRQLgqYWIjCEAgJgGEKyZdHWMjXDpyKq3Kyd4MKIkDwiUpDWqBwMQEEC5WBgQgkJ0AwpU9guwFIFzZIyi2gNbaS30rYCjgCFcokowDgXgEEK54bBkZAhCoSADhqgjK8GYIl+FwhbTWWmPTp093AwMDo1X916WXOv/7Z+X117v5S5cKqbReGQhXPV5sDYEcBBCuHNSZEwIQOIgAwlX2gvjABz7g7r333rIh0H0wAhOJ1WSDI1zBsLcdiC8+bouIDQwTQLgMh0trENBCAOHSklScOnt6eg5ccYgzA6NaJNASq66uLtff39+oRYSrEbZGOyFcjbCxkxECCJeRIGkDApoJIFya0+u8dn/CnPI12p1XzAgpCbTeCDhz5ky3e/fuoFMjXEFxTjnYrbfe6j72sY+lm5CZICCIAMIlKAxKgUCpBBCuUpPf3/e0adPcyMhI2RAK7751tcr/d19fn7v99tuTEEG4kmAencR/sNJ6di7drMwEARkEEC4ZOVAFBIomgHAVHT/CVVD80l6zjnClW3z+gxWuZKfjzUyyCCBcsvKgGggUSQDhKjL2A01recta2SnV677OiyvqjRx2a4QrLM+pRvPH+fDwcLoJmQkCggggXILCoBQIlEoA4So1+f19I1x68289XzV79my3a9cudY0gXOki82uFW4fT8WYmWQQQLll5UA0EiiSAcBUZO1e4FMXeEqslS5a4Bx98UFHlU5eKcKWLEuFKx5qZ5BFAuORlQkUQKI4AwlVc5Ac1zBUuGfm3bgP0eWzatMmdccYZMgqLWAXCFRHuuKERrnSsmUkeAYRLXiZUBIHiCCBcxUUuVrha0mH5O4PGilXpLzFAuNL97kG40rFmJnkEEC55mVARBIojgHAVF/lBDbcEQAKFiUTLv8669bC/NhFr3QrIywomXl0IV9qjTtvxk5YOs1kmgHBZTpfeIKCEAMKlJKhIZUoXrsnafte73uX+9Kc/OX8SmfNEkitWzRcmwtWcXZM9cx4nTeplHwiEIoBwhSLJOBCAQGMCCFdjdCZ21Cpck8FfvHixe+KJJ4KI2Fg2/tmq0m8BDL3gEa7QRKceD+FKy5vZ5BBAuORkQSUQKJYAwlVs9KONWxOustPU1T3ClTYvhCstb2aTQwDhkpMFlUCgWAIIV7HRI1xlR5+9e4QrbQQIV1rezCaHAMIlJwsqgUCxBBCuYqNHuMqOPnv3CFfaCBCutLyZTQ4BhEtOFlQCgWIJIFzFRo9wlR199u4RrrQRIFxpeTObHAIIl5wsqAQCxRJAuIqNHuEqO/rs3SNcaSNAuNLyZjY5BBAuOVlQCQSKJYBwFRs9wlV29Nm7R7jSRrBgwQL3l7/8Je2kzAYBAQQQLgEhUAIESieAcJW7Ao455hj37LPPigHAJ/BiokhSCMKVBPOBSaZNm8ZXG6RFzmxCCCBcQoKgDAiUTADhKjf9rq4uUSdgCFdZaxHhSpu3/y654eHhtJMyGwQEEEC4BIRACRAonQDCVe4K8J94j4yMiAGAcImJIkkhCFcSzAcm8d+5J+l4T9s9s5VMAOEqOX16h4AQAgiXkCAylCFJuDgZzLAAMk9pQbgkfXF4uzg5xtoR4t+tEkC4rCZLXxBQRADhUhRW4FL9LUZSripxMhg4XAXDIVxpQ+IYS8ub2eQQQLjkZEElECiWAMJVbPQO4So3ewmdI1zpU5DyAUv6zpmxZAIIV8np0zsEhBBAuIQEkaEMhCsDdKY8QADhSr8YEK70zJkxPwGEK38GVACB4gkgXOUuAUnPn3C7U3nrEOFKnznClZ45M+YngHDlz4AKIFA8AYSr3CWAcJWbvYTOEa70KSBc6ZkzY34CCFf+DKgAAsUTQLjKXQIIV7nZS+gc4UqfAsKVnjkz5ieAcOXPgAogUDwBhKvcJSBJuPhS1vLWIcKVPnOEKz1zZsxPAOHKnwEVQKB4AghXuUsA4So3ewmdI1zpU5g7d67bsWNH+omZEQIZCSBcGeEzNQQgsJ8AwlXuSpAkXP5LmIeGhsoNo8DOEa70oXOcpWfOjPkJIFz5M6ACCBRPAOEqcwlcc8017uqrrxbT/PTp093g4KCYeigkPgGEKz7j8TPwNtD0zJkxPwGEK38GVACB4gkgXGUuga6uLlFXlLq7u11/f3+ZYRTatXbh8h9Y+A8uNP0gXJrSotZQBBCuUCQZBwIQaEwA4WqMTvWO/taikZERMT0cffTR7rnnnhNTD4XEJ6BduPxV2eHh4figAs6AcAWEyVBqCCBcaqKiUAjYJYBw2c12qs78WwElvbHMXy346le/WmYYhXatXbikfWhRdRlJOu6r1sx2EOiEAMLVCT32hQAEghBAuIJgVDeINOHiJFDdEuq4YO3CJe0YqhoIx1pVUmxnhQDCZSVJ+oCAYgIIl+LwOihd0hsKfRucBHYQptJdEa48wXGs5eHOrPkIIFz52DMzBCDwJgGEq8ylgHCVmbukrrULl7RjqGq2CFdVUmxnhQDCZSVJ+oCAYgIIl+LwOihd2skiJ4EdhKl0V4QrT3Aca3m4M2s+AghXPvbMDAEIcIWr6DWAcBUdv4jmEa48McyZM8e98soreSZnVghkIIBwZYDOlBCAwMEEuMJV3orwn3D7B/4l/fCpu6Q00tSCcKXhPH4Wf+xre519HlLMaoUAwmUlSfqAgGICCJfi8BqW7r9keHBwsOHecXZDuOJwlTyqZuFatWqVu+eeeyTjnbQ2votLZWwU3QEBhKsDeOwKAQiEIYBwheGoaRSJ3x+EcGlaQWFq1SxcEo+hqqkgXFVJsZ0VAgiXlSTpAwKKCSBcisNrWLrE7w9CuBqGqXg3zcIl8RiqsxQ43urQYlvtBBAu7QlSPwQMEEC4DIRYswVpL8zw5XMCWDNEA5sjXPlC5HjLx56Z0xNAuNIzZ0YIQGAcAYSrvCWBcJWXucSONQuXxGOoTsYIVx1abKudAMKlPUHqh4ABAgiXgRBrtiDxZJETwJohGtgc4coXIsdbPvbMnJ4AwpWeOTNCAAJc4Sp+DSBcxS8BEQAQrnwxIFz52DNzegIIV3rmzAgBCCBcRa8Bia+E94FwAljestQqXFKPoToraPbs2e7VV1+tswvbQkAtAYRLbXQUDgE7BLil0E6WVTqR+jprhKtKera20Spc2t9Q6FcRX35s61iim6kJIFysEAhAIDsBhCt7BEkLkHiyyPcCJV0CYiZDuPJFwTGXjz0zpyeAcKVnzowQgMA4AghXWUtC4vNbnPyVtQZb3WoVLonHUN0VxDFXlxjbayaAcGlOj9ohYIQAwmUkyIptSDxZ5OSvYnjGNkO48gbKbbx5+TN7OgIIVzrWzAQBCExCAOEqa2kgXGXlLblbhCtvOghXXv7Mno4AwpWONTNBAAIIV/Fr4POf/7y77rrrxHHgCpe4SJIUpFG4PvzhD7u77rorCZ/YkyBcsQkzvhQCCJeUJKgDAgUT4ApXOeFLfUMhb0wrZw2O7VSjcEk9hpqsIISrCTX20UgA4dKYGjVDwBgBhMtYoFO0I/ENhb5cfxI7NDRUThB0OkpAo3BJPYaaLKlHH33UnXzyyU12ZR8IqCKAcKmKi2IhYJMAwmUz14m6kvj8lq+zq6vLDQwMlBMEnaoVLqnHUJMlxXHXhBr7aCSAcGlMjZohYIwAwmUs0CnakXqyuGTJErd169ZygqBThEvAGuBWXgEhUEISAghXEsxMAgEITEUA4SpnfUgVLp4lKWMNvvrqq27u3LluZGRktOGmubfWsf/vc845x23cuDEZQKnHUBMAvKymCTX20UgA4dKYGjVDwBgBhMtYoJO0M3/+fLdjxw6RzTY98RbZTOFF9fT0jD6P18o0ZbZeIFatWuU2bNgQJYVly5aZuhKLcEVZJgwqkADCJTAUSoJAaQQQrjISl/ywf8qT8jLSjtvl9OnTO75KFbdC57xM9Pb2uj179gSbytIbCltQOPaCLQ8GEkwA4RIcDqVBoBQCCFcZSSNcZeQcqst3vvOd7umnnx69UmXhpNwLmP/Pfffd51auXNkIk+RjqFFDHdzW2XQ+9oNADgIIVw7qzAkBCBxEAOEqY0FIfvbEwgm9xlWU8/a/3Lz88bBr1y43Z86cyqVIPoYqNzFuQ469puTYTxMBhEtTWtQKAaMEEC6jwY5rS/LJIid98dagf/W3f0mFlStVMUj5Y+Ouu+5yq1evnnT4j3zkI+7OO++MMX3WMTn2suJn8kQEEK5EoJkGAhCYnADCZX91fOlLX3Lf+MY3xDbKSV9n0fgXorz88stIVWcYR2859M+nTfSdcBZvJ/S4OPY6XDTsroIAwqUiJoqEgG0CCJftfH130h/256Sv/Roce6WKE+X2vDrdwsvXtm3b3OLFi0cFzN9+afHn0UcfdSeffLLF1ugJAgcIIFwsBghAIDsBhCt7BNELkP7pfKnC1d3d7YaHhw+6ylAqi+gHQcMJvHhZzsSL/ERX9BriYjcIiCSAcImMhaIgUBYBhMt+3pKf37J0tcZfLfDf1dR6Zqq1siyfsNs/emx36D+M8dLPDwQsE0C4LKdLbxBQQgDhUhJUB2VKFi7pX756xBFHTPh8FBLVwYJkVzEEpB9/YkBRiGoCCJfq+CgeAjYIIFw2cpysi40bN0759rXc3ac+4XvkkUfcihUr3NDQELfy5Q6f+bMTSH38ZW+YAookgHAVGTtNQ0AWAYRLVh6hq/FvXZN8y1DoE77f/OY3rq+vz+3evdv0szeh1wnjlUkg9PFXJkW6lk4A4ZKeEPVBoAACCJftkKW/MKPOCd+TTz7pTjjhhNFnpPwPt/XZXrt0F59AneMvfjXMAIE4BBCuOFwZFQIQqEEA4aoBS+Gmkp/f8jhbD+17efJX41oShUwpXGyUrJIAx5rK2Ci6BgGEqwYsNoUABOIQQLjicJUyqnThksKJOiBQKgGEq9Tky+kb4SonazqFgFgCCJfYaIIUhnAFwcggEDBLAOEyGy2NvUkA4WIpQAAC2QkgXNkjiFaA/1JT/zY+fiAAAQhMRgDhYm1YJ4BwWU+Y/iCggADCpSCkhiVKf2FGw7bYDQIQCEgA4QoIk6FEEkC4RMZCURAoiwDCZTdvhMtutnQGgRAEeEthCIqMIZ0AwiU9IeqDQAEEEC67IfP8lt1s6QwCIQggXCEoMoZ0AgiX9ISoDwIFEEC47IaMcNnNls4gEIJA62sZQozFGBCQSgDhkpoMdUGgIAIIl92wES672dIZBEIQeOtb3+p27doVYijGgIBYAgiX2GgoDALlEEC4bGZ97rnnurvvvttmc3QFAQgEIcALM4JgZBDhBBAu4QFRHgRKIIBw2Ux52rRpbmRkxGZzdAUBCAQhgHAFwcggwgkgXMIDojwIlEAA4bKZMm8otJkrXUEgJAGEKyRNxpJKAOGSmgx1QaAgAgiXzbARLpu50hUEQhHgDYWhSDKOdAIIl/SEqA8CBRBAuGyGjHDZzJWuIBCKAMIViiTjSCeAcElPiPogUAABhMtm4KvEvQAAFvVJREFUyAiXzVzpCgKhCMybN8+99NJLoYZjHAiIJYBwiY2GwiBQDgGEy2bWCJfNXOkKAqEI8PxWKJKMI50AwiU9IeqDQAEEEC6bISNcNnOlKwiEIoBwhSLJONIJIFzSE6I+CBRAAOGyGTLCZTNXuoJACAI8vxWCImNoIYBwaUmKOiFgmADCZTNcvofLZq50BYEQBPwHMsPDwyGGYgwIiCeAcImPiAIhYJ8AwmUz466uLjc0NGSzObqCAAQ6IvCd73zHffazn+1oDHaGgBYCCJeWpKgTAoYJIFw2w/UnU9/97ndtNkdXEIBARwR4fqsjfOysjADCpSwwyoWARQIIl8VUnRsZGXH+tkJ+ICCRgH+GaKqf1r/7W9/8f7Zu3epmzZrl3va2t43+99gfrubWTxjhqs+MPfQSQLj0ZkflEDBDAOEyE+UhjbQ7qbXbOZ3lItBac/6/vShdccUV7qqrrppQ/v/r0kud//2z8vrr3fylSzsqmbVeHR8vzKjOii1tEEC4bORIFxBQTQDhUh1fpasEdjuks1QExoqU/9+nnXaa27RpU0dXUUMK14IFC9xzzz2XCofqeS688EJ38803q+6B4iFQhwDCVYcW20IAAlEIIFxRsIoYlDcViohBdBFjrwz5/93T0+P+8Y9/dCRSVRsOKVx+Tr4KoRp5biesxomt7BBAuOxkSScQUEsA4VIbXdvCv//977tLL7207XZsYJPA2KtSXr4HBgZENRpauK688kq3bt06UT1KLAbhkpgKNcUkgHDFpMvYEIBAJQIIVyVMajfi2Ra10U1Y+Ng8/RUdza/+Dy1cXOVqv9b5/q32jNjCHgGEy16mdAQBdQQQLnWR1SqY26xq4Uq28fhb+fz/PX36dPf6668nqyH3RDGEy/fEhwyTJ/vtb3/bfe5zn8sdPfNDICkBhCspbiaDAAQmIoBw2V4XUp/j8ifFFm5tGi9OfjVJvH1P4iqPJVxS17yEDCwccxI4UoMuAgiXrryoFgImCSBcJmM9qCmJn/h/+ctfdmvXrp0S/owZM9zg4OCEYhbqxHEiNv7/5/8zc+ZM98ILL7je3l77iyRDh7GEi6tcE4fJ6+AzLHKmFEEA4RIRA0VAoGwCCJf9/CXeVhhKmOynZ7fDmMI1e/bs0bct8vNPAv5Lo3fu3AkSCBRHAOEqLnIahoA8AgiXvExCV+RPtHbt2hV62I7GQ7g6wmdi55jCxVWuQ5cIx5yJw4YmGhBAuBpAYxcIQCAsAYQrLE+po0m6rZBbm6SukrR1xRau8847z/3iF79I25TQ2TjmhAZDWUkIIFxJMDMJBCAwFQGEq4z1Iem2Qk7+ylhz7bqMLVx+fknrvh2PmP/u34Dpn4fkBwIlEkC4SkydniEgjADCJSyQSOXcd9997pxzzok0er1h/Uso9u7dW28ntjZHIIVwPfvss+6YY44xx65uQ9xOWJcY21sigHBZSpNeIKCUAMKlNLgGZUu5rZCTvwbhGdwlhXBxlWv/95KNjIwYXEG0BIFqBBCuapzYCgIQiEgA4YoIV9jQ/rai4eHh7FUhXNkjEFFAKuHyzUr5sCEH+O7ubtff359jauaEgAgCCJeIGCgCAmUTQLjKyl/CiSfCVdaam6zblMLV1dXlhoaGigTP8VZk7DQ9hgDCxXKAAASyE0C4skeQtIBp06Zlvb2I25uSxi16spTCVepVLo430YcAxSUigHAlAs00EIDA5AQQrvJWR86rXP6tcRJuaywvdXkdpxauE0880T3++OPyQESsaMOGDW716tURZ2BoCMgngHDJz4gKIWCeAMJlPuJDGsz5qmx/W5e/ysYPBFILlyeec+3nSJzbCXNQZ05pBBAuaYlQDwQKJIBwlRe6PwnzJ545fjgBzEFd5pw5hGv9+vXuox/9qEwggaviZRmBgTKcWgIIl9roKBwCdgggXHayrNNJjk/6eZ6kTkL2t80hXCVd5eLDDfvHEB1WI4BwVePEVhCAQEQCCFdEuIKHfuCBB9zpp5+etMK+vj7nrzDwAwFPIJdw+blzPseYIn2elUxBmTm0EEC4tCRFnRAwTADhMhxum9ZSX+XiE/dy19pEnecUrtRrP3XyHGupiTOfZAIIl+R0qA0ChRBAuAoJeoI277nnHrdq1aokALidMAlmVZPkFC7LV7m4uqXqMKDYBAQQrgSQmQICEJiaAMJV9gpJ9Um/fzNhqV88W/YKm7z73MKV+zvpYq0Lrm7FIsu4WgkgXFqTo24IGCKAcBkKs2ErKZ5n4SSwYTiGd8stXBavcnF1y/ABQ2uNCSBcjdGxIwQgEIoAwhWKpN5xYn/Sz+2EetdGzMolCFfstR+T30Rj88FGauLMp4EAwqUhJWqEgHECCJfxgCu2F/Mq109+8hP38Y9/vGIlbFYKAQnCZekq1zHHHOOeeeaZUpYPfUKgMgGEqzIqNoQABGIRQLhikdU17llnneU2bdoUvGiubgVHamZAKcKV6jnGmMFxnMWky9jaCSBc2hOkfggYIIBwGQgxUAsxTjwXLlzonnrqqUAVMowlAlKEy8JVLm4ltHRk0EtoAghXaKKMBwEI1CaAcNVGZnqH0LcWciJoerl01Jwk4YrxYUNHcGrs3N3d7fr7+2vswaYQKIsAwlVW3nQLAZEEEC6RsWQtKpR08ca0rDGKn1yScP3ud79z73nPe8QzG18gtxKqi4yCMxBAuDJAZ0oIQOBgAggXK2I8gcMPP9y98sorHYPh6lbHCE0PIEm4PGiNV7k4xkwfIjQXiADCFQgkw0AAAs0JIFzN2Vnes6enxw0MDDRu8aijjnJ//etfG+/PjvYJSBOuCy64wP34xz9WA/6iiy5yN954o5p6KRQCuQggXLnIMy8EIHCAAMLFYpiMQNPvKOI2J9ZUFQLShMvXHOp22ir9d7KNPzaHhoY6GYJ9IVAMAYSrmKhpFAJyCSBccrORUFkT6br//vvdypUrJZRPDYIJSBSu+fPnux07dgimtv/Wx+HhYdE1UhwEJBFAuCSlQS0QKJQAwlVo8DXariNd73vf+6J8n1eNctlUCQGJwiX9KhdXj5UsbsoURQDhEhUHxUCgTAIIV5m51+36lFNOcY899tiUux155JHu+eefrzs02xdKQKpwTZ8+XeQVJGSr0AOFtjsmgHB1jJABIACBTgkgXJ0SLGv/id7kxolgWWsgVLdShUvqVS7eSBhq5TFOaQQQrtISp18ICCSAcAkMhZIgUAABycIl7RXxyFYBBwQtRiOAcEVDy8AQgEBVAghXVVJsBwEIhCQgWbj8rbFHH310yHYbj4VsNUbHjhAYJYBwsRAgAIHsBBCu7BFQAASKJCBZuHwgua9ycatukYcFTUcggHBFgMqQEIBAPQIIVz1ebA0BCIQhIF24tmzZ4k477bQwzdYcBdmqCYzNITAFAYSL5QEBCGQngHBlj4ACIFAkAenClesqF9+zVeThQNMRCSBcEeEyNAQgUI0AwlWNE1tBAAJhCWgQLt+xv9qU6qe7u9v19/enmo55IFAEAYSriJhpEgKyCSBcsvOhOghYJaBFuOp88XcnWS1btsw9+OCDnQzBvhCAwAQEEC6WBQQgkJ0AwpU9AgqAQJEEtAiXDyfmCzR4XqvI5U/TCQkgXAlhMxUEIDAxAYSLlQEBCOQgoEm4/va3v7mjjjoqOCZ/9WxoaCj4uAwIAQj8kwDCxWqAAASyE0C4skdAARAokoAm4fIBXXLJJe6GG24IkpW/qrV27Vp3xRVXBBmPQSAAgckJIFysDghAIDsBhCt7BBQAgSIJaBMuH5K/yuWvdnXy09vb6/bu3dvJEOwLAQjUIIBw1YDFphCAQBwCCFccrowKAQhMTUCjcLU6avIiDV73zhEBgTwEEK483JkVAhAYQwDhYjlAAAI5CGgWrhavWbNmuT179rg33nhjUoQ9PT3u9ddfz4GYOSEAAeccwsUygAAEshNAuLJHQAEQKJKABeEqMjia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pWFS1lflAsBCEAAAhCAAAQgAAEIQEAkgX+5benSN0RWRlEQgAAEIAABCEAAAhCAAASUE0C4lAdI+RCAAAQgAAEIQAACEICAXAIIl9xsqAwCEIAABCAAAQhAAAIQUE4A4VIeIOVDAAIQgAAEIAABCEAAAnIJ/H8KHklSJAMd6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2" name="標題 1"/>
          <p:cNvSpPr txBox="1">
            <a:spLocks/>
          </p:cNvSpPr>
          <p:nvPr/>
        </p:nvSpPr>
        <p:spPr>
          <a:xfrm>
            <a:off x="1046124" y="2894292"/>
            <a:ext cx="9371949" cy="84719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 sz="4000" b="1" dirty="0" smtClean="0">
                <a:sym typeface="Arial" panose="020B0604020202020204" pitchFamily="34" charset="0"/>
              </a:rPr>
              <a:t>109-1</a:t>
            </a:r>
            <a:r>
              <a:rPr lang="zh-TW" altLang="en-US" sz="4000" b="1" dirty="0" smtClean="0">
                <a:sym typeface="Arial" panose="020B0604020202020204" pitchFamily="34" charset="0"/>
              </a:rPr>
              <a:t>部</a:t>
            </a:r>
            <a:r>
              <a:rPr lang="zh-TW" altLang="en-US" sz="4000" b="1" dirty="0">
                <a:sym typeface="Arial" panose="020B0604020202020204" pitchFamily="34" charset="0"/>
              </a:rPr>
              <a:t>定</a:t>
            </a:r>
            <a:r>
              <a:rPr lang="en-US" altLang="zh-TW" sz="4000" b="1" dirty="0" smtClean="0">
                <a:sym typeface="Arial" panose="020B0604020202020204" pitchFamily="34" charset="0"/>
              </a:rPr>
              <a:t>/</a:t>
            </a:r>
            <a:r>
              <a:rPr lang="zh-TW" altLang="en-US" sz="4000" b="1" dirty="0" smtClean="0">
                <a:sym typeface="Arial" panose="020B0604020202020204" pitchFamily="34" charset="0"/>
              </a:rPr>
              <a:t>學習領域課程計畫</a:t>
            </a:r>
            <a:r>
              <a:rPr lang="en-US" altLang="zh-TW" sz="4000" b="1" dirty="0" smtClean="0">
                <a:sym typeface="Arial" panose="020B0604020202020204" pitchFamily="34" charset="0"/>
              </a:rPr>
              <a:t>6/24</a:t>
            </a:r>
            <a:r>
              <a:rPr lang="zh-TW" altLang="en-US" sz="4000" b="1" dirty="0" smtClean="0">
                <a:sym typeface="Arial" panose="020B0604020202020204" pitchFamily="34" charset="0"/>
              </a:rPr>
              <a:t>前繳交！</a:t>
            </a:r>
            <a:endParaRPr lang="zh-TW" altLang="en-US" sz="4000" dirty="0"/>
          </a:p>
        </p:txBody>
      </p:sp>
      <p:sp>
        <p:nvSpPr>
          <p:cNvPr id="13" name="內容版面配置區 2"/>
          <p:cNvSpPr txBox="1">
            <a:spLocks/>
          </p:cNvSpPr>
          <p:nvPr/>
        </p:nvSpPr>
        <p:spPr>
          <a:xfrm>
            <a:off x="1046124" y="3848600"/>
            <a:ext cx="10763957" cy="25287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200" dirty="0" smtClean="0"/>
              <a:t>請負責撰寫的老師請於</a:t>
            </a:r>
            <a:r>
              <a:rPr lang="en-US" altLang="zh-TW" sz="3200" dirty="0" smtClean="0"/>
              <a:t>6/24(</a:t>
            </a:r>
            <a:r>
              <a:rPr lang="zh-TW" altLang="en-US" sz="3200" dirty="0" smtClean="0"/>
              <a:t>三</a:t>
            </a:r>
            <a:r>
              <a:rPr lang="en-US" altLang="zh-TW" sz="3200" dirty="0" smtClean="0"/>
              <a:t>)</a:t>
            </a:r>
            <a:r>
              <a:rPr lang="zh-TW" altLang="en-US" sz="3200" dirty="0" smtClean="0"/>
              <a:t>前繳交給各領域召集人。</a:t>
            </a:r>
            <a:endParaRPr lang="en-US" altLang="zh-TW" sz="3200" dirty="0" smtClean="0"/>
          </a:p>
          <a:p>
            <a:r>
              <a:rPr lang="zh-TW" altLang="en-US" sz="3200" dirty="0" smtClean="0"/>
              <a:t>領域召集人</a:t>
            </a:r>
            <a:r>
              <a:rPr lang="zh-TW" altLang="en-US" sz="3200" dirty="0"/>
              <a:t>彙</a:t>
            </a:r>
            <a:r>
              <a:rPr lang="zh-TW" altLang="en-US" sz="3200" dirty="0" smtClean="0"/>
              <a:t>整後，請在</a:t>
            </a:r>
            <a:r>
              <a:rPr lang="en-US" altLang="zh-TW" sz="3200" dirty="0" smtClean="0"/>
              <a:t>7/3(</a:t>
            </a:r>
            <a:r>
              <a:rPr lang="zh-TW" altLang="en-US" sz="3200" dirty="0" smtClean="0"/>
              <a:t>五</a:t>
            </a:r>
            <a:r>
              <a:rPr lang="en-US" altLang="zh-TW" sz="3200" dirty="0" smtClean="0"/>
              <a:t>)</a:t>
            </a:r>
            <a:r>
              <a:rPr lang="zh-TW" altLang="en-US" sz="3200" dirty="0" smtClean="0"/>
              <a:t>前將相關資料送至教學組。</a:t>
            </a:r>
            <a:endParaRPr lang="en-US" altLang="zh-TW" sz="3200" dirty="0" smtClean="0"/>
          </a:p>
          <a:p>
            <a:r>
              <a:rPr lang="en-US" altLang="zh-TW" sz="3200" dirty="0" smtClean="0"/>
              <a:t>7/13(</a:t>
            </a:r>
            <a:r>
              <a:rPr lang="zh-TW" altLang="en-US" sz="3200" dirty="0" smtClean="0"/>
              <a:t>一</a:t>
            </a:r>
            <a:r>
              <a:rPr lang="en-US" altLang="zh-TW" sz="3200" dirty="0" smtClean="0"/>
              <a:t>)</a:t>
            </a:r>
            <a:r>
              <a:rPr lang="zh-TW" altLang="en-US" sz="3200" dirty="0" smtClean="0"/>
              <a:t>召開期末課發會，審核校內課程計畫。</a:t>
            </a:r>
            <a:endParaRPr lang="en-US" altLang="zh-TW" sz="3200" dirty="0" smtClean="0"/>
          </a:p>
          <a:p>
            <a:r>
              <a:rPr lang="en-US" altLang="zh-TW" sz="3200" dirty="0" smtClean="0"/>
              <a:t>7/24(</a:t>
            </a:r>
            <a:r>
              <a:rPr lang="zh-TW" altLang="en-US" sz="3200" dirty="0" smtClean="0"/>
              <a:t>五</a:t>
            </a:r>
            <a:r>
              <a:rPr lang="en-US" altLang="zh-TW" sz="3200" dirty="0" smtClean="0"/>
              <a:t>)</a:t>
            </a:r>
            <a:r>
              <a:rPr lang="zh-TW" altLang="en-US" sz="3200" dirty="0" smtClean="0"/>
              <a:t>前上傳到課程計畫資料網備查。</a:t>
            </a:r>
            <a:endParaRPr lang="en-US" altLang="zh-TW" sz="32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zh-TW" altLang="en-US" sz="3200" dirty="0"/>
          </a:p>
        </p:txBody>
      </p:sp>
      <p:pic>
        <p:nvPicPr>
          <p:cNvPr id="14" name="Picture 2" descr="LINE 貼圖 IKEA感謝有你限定貼圖｜讓你不打字篇 免費下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3465">
            <a:off x="9328911" y="963981"/>
            <a:ext cx="2178324" cy="217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58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6124" y="417867"/>
            <a:ext cx="9371949" cy="847197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solidFill>
                  <a:srgbClr val="8BAA00">
                    <a:lumMod val="75000"/>
                  </a:srgbClr>
                </a:solidFill>
                <a:sym typeface="Arial" panose="020B0604020202020204" pitchFamily="34" charset="0"/>
              </a:rPr>
              <a:t>教學組</a:t>
            </a:r>
            <a:r>
              <a:rPr lang="en-US" altLang="zh-TW" sz="4000" b="1" dirty="0" smtClean="0">
                <a:solidFill>
                  <a:srgbClr val="8BAA00">
                    <a:lumMod val="75000"/>
                  </a:srgbClr>
                </a:solidFill>
                <a:sym typeface="Arial" panose="020B0604020202020204" pitchFamily="34" charset="0"/>
              </a:rPr>
              <a:t>-</a:t>
            </a:r>
            <a:r>
              <a:rPr lang="zh-TW" altLang="en-US" sz="4000" b="1" dirty="0" smtClean="0">
                <a:solidFill>
                  <a:srgbClr val="8BAA00">
                    <a:lumMod val="75000"/>
                  </a:srgbClr>
                </a:solidFill>
                <a:sym typeface="Arial" panose="020B0604020202020204" pitchFamily="34" charset="0"/>
              </a:rPr>
              <a:t>六月份行事曆</a:t>
            </a:r>
            <a:endParaRPr lang="zh-TW" altLang="en-US" sz="40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en-US" altLang="zh-TW" smtClean="0"/>
              <a:t>5</a:t>
            </a:fld>
            <a:endParaRPr lang="zh-TW" alt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25E05-8C57-4CA2-A6EA-1EBF2CB41307}" type="datetime2">
              <a:rPr lang="zh-TW" altLang="en-US" smtClean="0"/>
              <a:pPr/>
              <a:t>2020年6月2日</a:t>
            </a:fld>
            <a:endParaRPr lang="zh-TW" alt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 smtClean="0"/>
              <a:t>新增頁尾</a:t>
            </a:r>
            <a:endParaRPr lang="zh-TW" altLang="en-US" dirty="0"/>
          </a:p>
        </p:txBody>
      </p:sp>
      <p:sp>
        <p:nvSpPr>
          <p:cNvPr id="7" name="AutoShape 2" descr="data:image/png;base64,iVBORw0KGgoAAAANSUhEUgAAA1wAAANcCAYAAABL5a7EAAAgAElEQVR4XuydCZRfRZX/yyHpbCRhSVglYXNIgrJkkREUAsomiEAQGeVgwFEccRsgjLvjKMo+gwsCMxpwjvpnNQjEDQ0KqIQkgEISkT0sgRC2JJ2kN/6nGn/Q6XT37y213Fv1+Z2TIzNddevez73vvfq+qvfeG66eMuUVww8CEIAABCAAAQhAAAIQgAAEnBN4A4LLOVMMQgACEIAABCAAAQhAAAIQ6CaA4KIQIAABCEAAAhCAAAQgAAEIeCKA4PIEFrMQgAAEIAABCEAAAhCAAAQQXNQABCAAAQhAAAIQgAAEIAABTwT6FFzvW7DA03CYhQAEciewYuFCc+upp5qxU6aY6ZddljsO4ocABAIRsOcde/6x5x17/uEHAQhAwAeBa6ZO3cgsgssHaWxCAAL9EkBwURw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Qm+AaPHiw6erq6kY9YsQI8/LLL8fAzpgQyI4Agiu7lBMwBOQRQHDJywkeQSAHAjkIroMOOsjMmzevUDr/4R/+wXR2dhZqSyMIQKA4AQRXcVa0hAAEPBFAcHkCi1kIQGBAAjkIrje84Q2VqsD2Gzp0qGltba3Un04QgMDrBBBcVAMEIBCdAIIregpwAAJZEkhdcNkVq1deecVJbq2tn/zkJ+b44493Yg8jEMiJAIIrp2wTKwSEEkBwCU0MbkEgcQKpC66qq1vN0m7tfuELXzBf+9rXmjXl7xCAgDEGwUUZQAAC0QkguKKnAAcgkCWBlAXXJpts8toLMnwm14qvxos4fI6DbQhoJoDg0pw9fIdAIgQQXIkkkjAgoIxAyoLL5XbComlFfBUlRbvcCCC4css48UJAIAEEl8Ck4BIEMiCQsuDytZ2waFnwxsOipGiXAwEEVw5ZJkYICCeA4BKeINyDQKIEEFz+E2uF37e+9S3ziU98wv9gjAABoQQQXEITg1sQyIkAgiunbBMrBOQQSFVwzZgxw1x//fVyQBtjrPAaN26cefTRR0X5hTMQCEEAwRWCMmNAAAIDEkBwUSAQgEAMAqkKrlAvzKiaM+tfR0dH1e70g4A6AggudSnDYQikRwDBlV5OiQgCGgikKrhivDCjSr55yUYVavTRSADBpTFr+AyBxAgguBJLKOFAQAkBBJeMRCG8ZOQBL/wRQHD5Y4tlCECgIAEEV0FQNIMABJwSSFVwxX5DYdUkIbyqkqOfdAIILukZwj8IZEAAwZVBkgkRAgIJILgEJsUYwyvlZeYFr6oTQHBVZ0dPCEDAEQEElyOQmIEABEoRQHCVwhW8MS/XCI6cAT0RQHB5AotZCECgOAEEV3FWtIQABNwRSFFwvfGNbzRPPvmkO0gCLG222WbmhRdeEOAJLkCgGgEEVzVu9IIABBwSQHA5hIkpCECgMIEUBZf0V8IXTk6vhvb5rn/5l38xl19+eVUT9INANAIIrmjoGRgCEGgQQHBRCxCAQAwCKQouLa+Er5pvnu+qSo5+MQkguGLSZ2wIQKCbAIKLQoAABGIQSFFwaX1DYZn82xivv/56c/TRR5fpRlsIRCOA4IqGnoEhAAFWuKgBCEAgJgEEV0z69cfmpRr1GWIhDAEEVxjOjAIBCAxAgBUuygMCEIhBAMEVg7rbMfl2l1ueWPNDAMHlhytWIQCBEgQQXCVg0RQCEHBGIDXBNW7cOLNs2TJnfLQYQnRpyVS+fiK48s09kUNADAEEl5hU4AgEsiKQmuBK/YUZAxUnoiurQ1ddsAgudSnDYQikRwDBlV5OiQgCGgikJrhyeGFGs7p65ZVXmjXh7xAITgDBFRw5A0IAAr0JILioCQhAIAaBlATXzjvvbB555JEYGEWNyUqXqHTgzN8JILgoBQhAIDoBBFf0FOAABLIkkJLgynk7Ye/iRXRleTiLDhrBJTo9OAeBPAgguPLIM1FCQBqBlAQX2wk3rC4+kCztaMvbHwRX3vknegiIIIDgEpEGnIBAdgRSEVyDBg0ynZ2d2eWvWcDTpk0z8+fPb9aMv0PAOwEEl3fEDAABCDQjgOBqRoi/QwACPgikIrhY3eq/OniJho8jB5tlCSC4yhKjPQQg4JwAgss5UgxCAAIFCKQguL74xS+as88+u0C0eTZha2GeeZcWNYJLWkbwBwIZEkBwZZh0QoaAAAIpCC5eltG8kH75y1+aQw45pHlDWkDAEwEElyewmIUABIoTQHAVZ0VLCEDAHYEUBBfbCZvXA28tbM6IFn4JILj88sU6BCBQgACCqwAkmkAAAs4JaBdcm2yyienq6nLOJUWDJ510krnyyitTDI2YFBBAcClIEi5CIHUCCK7UM0x8EJBJQLvgYnWreF2xylWcFS3dE0BwuWeKRQhAoCQBBFdJYDSHAAScENAsuHgVfPkS4I2F5ZnRww0BBJcbjliBAARqEEBw1YBHVwhAoDIBzYKL1a3yaT/++OPNVVddVb4jPSBQkwCCqyZAukMAAvUJILjqM8QCBCBQnoBWwTVs2DCzbt268gFn3qOlpcWsX78+cwqEH4MAgisGdcaEAAQ2IIDgoiAgAIEYBLQKLla3qlULWwqrcaNXfQIIrvoMsQABCNQkgOCqCbBEd/vch510jBw50rz44osletIUAukR0Ci4dt99d7N48eL0kuE5Il6a4Rkw5gckgOCiQCDwdwKjR482a9as6fMVu/bDkiNGjDDveMc7zE033QQzxwQQXI6B9jLX7NXRdiJia7yjo8OvI1iHgDACGgUXHzquVkRve9vbzB/+8IdqnekFgZoEEFw1AdJdLwFXb3iyk9WddtrJPPTQQ3phRPYcweUvAVUmZ7amBw8ezLMO/tKCZSEEtAmuz33uc+acc84RQk+PG6xu6clVqp4iuFLNLHH1SWCvvfYy9957r1c69sRuxdzs2bPNBz/4Qa9jpWIcweUnk81WtoqOamv6qKOOMnPmzCnahXYQUEFAm+CqcgNFRSI8OmmZdXZ2ehwB0xBoTgDB1ZwRLRIgsGrVKmO3DMZ4YNZOVi+77DLzkY98JAGSfkJAcPnh6mNyZuvZ/mMC4ydnWA1LQJPgWrt2rRk+fHhYQMpHszc/29vblUeB+ykQQHClkEViGJCAFVujRo0SQclOgOfNm2f2339/Ef5IcQLB5ScTId5k1ljRbWtr8xMEViHgkYAmweXjBopHtFFNs4UwKn4G74MAgouySJ5AiElnFYh2uxcvKXiVHIKrSgU17xNjgsb2neZ5oYUcApoEl9RrmZxsmu7V966uLkku4QsEugkguCiEpAlst9125umnnxYf45AhQ7L+iCWCy0+JxhBcPSOxk58JEybwCms/6cWqAwJaBFfsY9kBaq8mEFpe8WLcAQEElwOImJBLQNsdQevvgQceaH7zm9/IherBMwSXB6jGmM0228y89NJLfoyXtGpr+4ADDujeUssPAlIIaBFc2q5lofLLTpFQpBmnLgEEV12C9BdNQPNFyvp+3333mUmTJolm7MI5BJcLin3bkHgMWJ8+9KEPdb/Jkx8EYhLQILhY3dq4QljRinnUMHYVAgiuKtToo4LAxIkTzdKlS1X42szJ8ePHm0cffbRZM7V/R3D5S530yZr176677jKTJ0/2BwHLEOiHgAbBJfGmSayCsiyuuOIKc9JJJ8VygXEhUIkAgqsSNjppINDS0pLc62BTvauH4PJ7RGmZsLE9yG8dYH1jAtIFl6tv6aWQe/tM9pNPPplCKMSQIQEEV4ZJzyXkLbbYwrzwwgtJhmsn0O973/vMVVddlUR8CC6/aZS+ytU7el4177cesP46AemCS8vNEp81xZtPfdLFdigCCK5QpBknOIFjjz3W/PSnPw0+bugBR4wYYVavXh16WKfjIbic4uzTmNaJm/V7yy23NCtWrPAPiRGyIyBZcLG6Zczee+9tFi1alF1dEnB6BBBc6eWUiHoQ0DrJrJJEG6td0Rs9enSV7lH7ILj8409h8mZr/KijjjJz5szxD4wRsiAgWXDldP3qXWypbp/P4qAiyD4JILgojKQJ5HjBsjH/7Gc/M0ceeaSa3CK4wqQqpeOBbUZhaib1UaQKrhRukFStHZ7lrEqOfpIJILgkZwffahPYdNNNzZo1a2rb0WjATq4/+tGPmksvvVS8+wiuMClKcRLH973C1E6qo0gVXCndHClTOwcddFB236Esw4e2egkguPTmDs8LEsj1wtXAY+OfNWuWOffccwsSC98MwRWOecrHw6BBg5J7M2m4yshzJImCK8UbI82qiy2EzQjxd+0EEFzaM4j/TQloe0Nb04AqNrAXtGuvvdbYl4lI+yG4wmUkh8mcrfUFCxbwba9wZaV2JImCK+WbIn0VCmJL7eGD4yUIILhKwKKpTgKXXHKJOe2003Q678Fre3G75557zB577OHBejWTCK5q3Kr2ymVCZ+O85pprzIwZM6qiol/iBKQJLrtK29nZmTj118Pjea1sUp19oAiu7EsgDwC5TDDLZHPo0KFm7dq1Zbp4a4vg8oa2T8O5TeoQXmHrS9No0gRXTteqIUOGmHXr1mkqF3yFQGUCCK7K6OioicCJJ55ofvSjH2lyOZivX/jCF8zXv/71YOP1NRCCKzz+nCZ2DbpsNQxfZ9JHlCS4Bg8ebDo6OqQjc+Lf4YcfbubOnevEFkYgoIEAgktDlvDRCYEcJ5hFwcXeQ4/gKpopd+1yW+XqSY5XyrurI+2WJAmuXK5R9957r6gt7dprGP91EEBw6cgTXjogMHXqVLNw4UIHltI18Y53vMP8/ve/Dx4ggis48u4Bc5ng9UeXtxrGqTtJo0oRXC0tLVm8YfOVV16RlH58gUAwAgiuYKgZSAKB3CeYRXJgt7W0tbUVaeqsDYLLGcpShnLawjQQmF122cU8+OCDpdjROA0CUgRX6tem2Lso0qhWotBMAMGlOXv4XprA5MmTzd133126X24dQl8cEVzxKiz1iV5RsqFrvqhftPNLQILgSn11i2PLbw1jXQcBBJeOPOGlQwJMMIvBDHmRRHAVy4mPVqlP9soyszzWr19fthvtlRKQILhSviaFvI4oLUHczoQAgiuTRBPm6wSOOeYYM2fOHJAUJBBizz2Cq2AyPDVLecJXBRmTxCrUdPaJLbhGjRplVq1apRNeE695OU2SaSWoigQQXBXB0U03AXshCCEkdFN61fsQk08EV9xK4VmuvvnPnDnTzJ49O25yGN0rgdiCK9VrEWLLa9liXCEBBJfCpOFyfQL//d//bf7t3/6tvqFMLPgWXQiu+IXEKlffOdhkk02y+TZS/CoM70FMwTVp0iSzZMmS8EF7HpFjxjNgzKskgOBSmTacdkEg1TuLLtj0ZcPnRRTB5Strxe3m/F2uZpR833BoNj5/90cgpuBK8SYHn1rwV6tY1k0AwaU7f3hfg8AFF1xgZs2aVcNCfl1PPvlk84Mf/MB54Agu50grGUxxAlgJRD+d2IbskqYMW7EEl72B1dXVJQOCIy944YwjkJhJkgCCK8m0ElRRAqxyFSX1ejsfk04EV/k8+Oix+eabmxdffNGH6WRs8s2uZFLZHUgswZXazQ3EVlrHBdG4J4Dgcs8Ui4oI/Ou//qu59NJLFXkc31UfW0YQXPHz2vCAmxDNc+HjGGg+Ki18EIghuFI7xoYMGWLWrVvnIz3YhEAyBBBcyaSSQKoSSO1OY1UOZfq5XuVCcJWh77et3TZ6xRVX+B0kAes+n2lMAI+aEEILrtS+e7fZZpuZF154QU2+cRQCsQgguGKRZ1wxBI4++mhzww03iPFHgyMPPfSQ2XnnnZ25iuByhtKJodTuwDuB0ocRRJcvsuHshhZcKd3gQ2yFq1NG0k8AwaU/h0TggEBKF0EHOJqacL2FBMHVFHnwBhwTxZDzvaFinKS2Cim4UrqRsc0225inn35aalrxCwLiCCC4xKUEh2IQ2H333c3ixYtjDK1yTNevyUZwySsDPoZcPCeIruKspLUMJbhGjRplVq1aJS38Sv5MnDiR62UlcnTKmQCCK+fsE/sGBLijX7wgEFzFWWluyTFRPHuIruKsJLUMJbhSOZamT59u5s2bJymF+AIBFQQQXCrShJMhCKS03cM3LwSXb8Iy7B944IHm1ltvleGMAi94e6GCJPVyMYTgSuWbWzNnzjSzZ8/Wl2Q8hoAAAgguAUnABRkE7rnnHrP33nvLcEa4FyNHjjQvv/yyMy/ZUugMpXND3Igoh5RJaTlesVv7FlypvJRp1qxZ5rzzzoudLsaHgFoCCC61qcNxHwRS2fbhg01Pm9/4xjfM5z73OWfDILicofRiiOOiHFbXn00oNzqtyxDwLbhSOHauvfZaM2PGjDJYaQsBCPQigOCiJCDQg0Bq30jxlVzXE0oEl69MubFr30rZ1tbmxlgGVlxvuc0AWbQQfQquFLYSLly40EyePDlafhgYAqkQQHClkknicEYghTuSzmD0YcjHZBLB5TNjbmyztbAcR/uWR0RqOWYxWvsSXBdddJE544wzYoTkbEzEljOUGIKAQXBRBBDoRYCJ5cAlYV9v/NJLLzmtGwSXU5zejHEzohxa1yvB5UandRECvgSX9usItVukemgDgeIEEFzFWdEyEwLjx483jz/+eCbRlg/Tx4UYwVU+DzF62LfwdXZ2xhha5Zi8Kl5+2nwILu3fsPNxjpdfCXgIAb8EEFx++WJdKQHu5PedOB/bCe1ICC49B4r2O/ehSTN5DU283Hg+BJfW64ev83u5jNAaAmkSQHClmVeiqkmASWXfAH199BLBVbNgA3Y/66yzzPnnnx9wRN1DMYmVnT/XgkvrtYM6lV2neKefAIJLfw6JwAOB4cOHm7Vr13qwrNukr7v1CC5ddZHC29dCEvd13ISMIdWxXAourVsJEVupVjdxSSKA4JKUDXwRRUDrthBfELfYYguzcuVKL+YRXF6wejXK8VEcrxWoHR0dxTvQMhgBl4JL4zGB2ApWagyUOQEEV+YFQPj9E9B48fSZT5936RFcPjPnx/a2225rli9f7sd4glZ9Hj8J4goWkivBpXErIWIrWJkxEAR4LTw1AIH+CGi8gPrKpu879AguX5nza5djpDhfBFdxViFbuhBcLS0tpr29PaTbtcfiDZq1EWIAAqUIsMJVCheNcyLAK7Bfz7bvySKCS++RxUpwsdwxwS3GKXQrF4JL2zFALYauMsaDgGGFiyKAQH8Eli5daiZOnJg9oBDbThBcestM4939WLR937iIFZfmcesKLm2rvL53K2iuBXyHgE8CrHD5pItt9QS03bn0AXzFihVmzJgxPky/ZhPB5RWvd+PaJp3egfQzAIIrFvn+x60juIYMGWLa2trkBdWPR3bXhratj2rg4igEmhBAcFEiEBiAQO4TyRCrWxY/gkv/YcjNieY5ZMLbnFHoFnUEl6aat6+s1yQOQ9cB40HANwEEl2/C2FdNIPfvDc2ePdvMnDnTew4RXN4Rex+AZx6bIw51A6O5J7RoEKgquDTdjNtll13Mgw8+SNIhAIGIBBBcEeEztHwCn/3sZ825554r31FPHobaAoXg8pTAwGY1TUIDo3ltuFDHVKz4tI1bRXBp+iSCvWFmb5zxgwAE4hJAcMXlz+gKCGjaNuIS59vf/nZz2223uTTZry0EVxDM3gc566yzzPnnn+99HM0DILhkZa+K4NJyTaDWZNUa3uRNAMGVd/6JvgABLRfXAqGUahLyYo3gKpUa0Y1z34bbLDnXXnutmTFjRrNm/D0QgbKCS0N9s3U1UPEwDARKEEBwlYBF0zwJ5Ci4Qn+nBcGV1rGV4zFTNIOhj62ifuXarozgmjRpklmyZIloVIgt0enBuYwJILgyTj6hFyOQ4+Qx5OqWzQKCq1gtammlYWIaiyUT4ljk+x63jOCSfi1AzMuqLbyBQE8CCC7qAQJNCOT2IoAYE0IEV3qHYW7HTZkMhr6hUca33NoWFVzStxLy2vfcKpd4tRFAcGnLGP4GJ5DbxPFTn/qUufjii4NyRnAFxR1sMOkrAsFA9BoIwRWL/MbjFhFc0l8G8973vtfMmTNHDlQ8gQAENiKA4KIoINCEwKhRo8yqVauy4RRjMojgSrO8hgwZwsdW+0htjGMszQqrH1URwSX1xkGM3Qj1iWMBAnkSQHDlmXeiLkHglltuMQcffHCJHnqbxnoGAMGlt2aaeZ7bCnEzHvbvCK4ilMK0aSa4pG4ljHWuDpMVRoFAegQQXOnllIg8EJB6h9N1qLEmgggu15mUZS+X46co9V122cU8+OCDRZvTziOBgQSX1A/fDxo0yLS3t3ukgmkIQMA1AQSXa6LYS5JALhNGBFeS5Rs9qLFjx5rnnnsuuh9SHLCrJh0dHVLcydqPgQSXxPP+hRdeaE4//fSsc0bwENBIAMGlMWv4HJyAxAuvawgxnwdghct1NuXZk7o1KwYptoPFoN73mP0JLmn1GvP8LCdbeAIBvQQQXHpzh+cBCeQguO644w6z7777BqT6+lAIrijYgw+aw3FUBCqT5yKUwrTpS3B9/vOfN9/85jfDOFBgFF75XgASTSAgnACCS3iCcE8GgRwmirG2E9oMI7hk1LlvL6677jpz3HHH+R5GvH0El5wU9SW4JJ3vr732WjNjxgw5wPAEAhCoRADBVQkbnXIjkPqb1mJPABFc+RxR9m597s8vxT7e8qm25pH2FlxSthKy7bR57mgBAU0EEFyasoWv0QikLrj23HNPc88990Tji+CKhj7KwKkfT82gIriaEQr3956C6xPnnWeuvvrqcIP3M5L9ft26deui+4EDEICAOwIILncssZQwgdQniDG3E9qyQXAlfPD0E5qkbVuh6SO4QhPvf//azYUAACAASURBVLyegmurqVOjOkZdRMXP4BDwSgDB5RUvxlMhgODym0kEl1++Eq2fddZZ5vzzz5fomnefmFh7R1x4gIbgOuHuu01XV1fhfq4b8qkA10SxBwFZBBBcsvKBN0IJpCy4JEz+EFxCC9+zW7k+zyXhmPOcWjXmreA69v/+z7ywdm00n2fNmmXOO++8aOMzMAQg4J8Agss/Y0ZIgICUB6l9oJTwvACCy0dmddhM+WZGfxlAcMmpTSu4Drz88igO8WKMKNgZFAJRCCC4omBnUG0ERowYYVpbW7W5Xcjf2M9vWScRXIVSlWyj3J7nYqItp5RjCf5ddtnFPPjgg3JA4AkEIOCVAILLK16Mp0Jg0qRJZsmSJamEs0EcCK4k06oqqNy+z8WHbGWUZ4ydC6xuysg9XkAgNAEEV2jijKeSwIIFC8y0adNU+t7MaQRXM0L8PQQBu7W1ra0txFDRx1i0aJHZe++9o/uRswMxnh9saWkx69evzxk7sUMgWwIIrmxTT+BlCaS47UnK3Va2FJatxjTbx1hxiEFSwk2OGHFLGXOfffYx8+fPD+aOlPNssIAZCAIQ2IgAgouigEBBAikKrkGDBpn29vaCBPw1Q3D5Y6vNcqxnakJyQnCFpL3hWPfff79585vfHMwBKefYYAEzEAQg0CcBBBeFAYGCBFIUXPfee6/ZY489ChLw1wzB5Y+tRsspHmuNPLDaEbciQ9WWHcduHd1rr73iBszoEICACAIILhFpwAkNBEJdqEOykHKnHcEVMuvyx7rooovMGWecId/RCh7yhsIK0Bx1CbV6yqqWo4RhBgIJEUBwJZRMQvFLAMHljy+Cyx9brZaHDh2a5AsG7IqyXVnmF5ZAiOcDWb0Mm1NGg4AmAgguTdnC16gEUhNckiYHCK6opS12cLtS0NnZKda/Ko5JWVWu4rvWPiHEO28g1Fod+A2BMAQQXGE4M0oCBFITXJK2NiG4EjhAPIUQahuYJ/c3MCvpJkeIeCWMYbem2i2qvn7k1BdZ7EIgLQIIrrTySTQeCaQmuE466SRz5ZVXeiRW3DSCqzirHFumIrqGDx9u1qxZk2MKo8Xs87y97bbbmqeeeipabAwMAQjoIYDg0pMrPI1MwOeFO0ZokrY2IbhiVICuMVMQXZKOOV3Zr+atr5qRtDugGhl6QQACoQkguEITZzy1BBBc/lKH4PLHNiXLmo9Btp6FrURfYmvq1KnmrrvuChsMo0EAAuoJILjUp5AAQhHQPNnri5Gku+0IrlBVrH8crcfhvvvua+644w79CVAQgY+XrbCqpSDxuAgBwQQQXIKTg2uyCPi6YxojSml32xFcMapA75jaRJe0401v5pt7/sY3vtE8+eSTzRuWaHHggQea3/72tyV60BQCEIDAhgQQXFQEBAoSSElwSbtbi+AqWIQ06yawaNEiM2XKFDU0Tj31VHPppZeq8Vero7/4xS/M4Ycf7sx9aedJZ4FhCAIQCE4AwRUcOQNqJZCS4Dr//PPNmWeeKSYVCC4xqVDliIZjktWtcCXlcuVT0ltcwxHUNdLgwYNNV1dXt9P2w9ZtbW26AsDbrAgguLJKN8HWIaBhclc0PknPb1mfEVxFM0e73gSkH5fSjrVUK8hVHbCqJa9C7EelOzo6uh0rejxZ8W3/pfbhdHnZwaOiBBBcRUnRLnsCri7oEkAWvWiF8hXBFYp0muPYu9uNO92SIrQvb2hvb5fkUpK+uMq/tPNikskqEJTNp82Fy3wgwAqAp4lXAggur3gxnhIBBJe/bCK4/LHNxfK0adPMggULxITLSkmYVIwbN84sW7as1mA2V8vnzzdjFT0XWCtgYZ19CKxmIVoBZj9Evnr16mZN+TsEnBBAcDnBiJEcCLi6ixqblcRnShBcsasinfEl3BiReIylk+ENI6n73NYRkyaZDw0bZqZfdhmCK1CRNLYIulzBquO6rSEr3B999NE6ZugLgQEJILgoEAgUJJCK4JJ45x3BVbAIaVaIwK677moeeuihQm1dN0JsuSbav7064rpxHrz11FO7nyFFcPnL28iRI82aNWucbhH05a2tiy9/+cvmK1/5iq8hsJspAQRXpokn7PIE7BuRGg/ulu8tp4d9bfLcuXPlOMRLM0TlIiVnQt8kQWyFrZ6qq1tnnXWWOffcc7udRXC5z5nle+GFFzp/Dsu9pwNblHhzMjQDxnNHAMHljiWWEidg79KlsN9byjaOnuXCClfiB0/E8Ow3u6ZOner97jovyAib5E033bR71aTMr68JNIKrDMH+29r6ty+ukXh9qRuhFfa77babWbJkSV1T9M+YAIIr4+QTejkCb3rTm8yDDz5YrpPA1hIviAgugYWSmEubb765eemll5xPCO1k7J577jF77LFHYsRkh1N2O+FnP/tZ881vfnOjoBBc1fI8dOjQ7u9eSbyeVIuoeS97rNu4W1tbmzemBQR6EUBwURIQKEjgk5/8pPnOd75TsLXcZhIvkAguufWSmmfXXXeded/73ld7omgnX/auPh9bjVMhRQVXs21hCK5i+dtmm23Ms88+W/u4KTaa/FasaMvPkTQPEVzSMoI/oglUfWZASlBSnzFBcEmpkLz8sM9l2g+jlrkJ0WwCnxfBeNH+x3/8h/nqV7/arwNFz3UIrr4Rnnnmmeaiiy4qdWzEq4Z4I3M+iMde28gILm0Zw9+oBBBcfvAjuPxwxWo5AqNHj+7eLtTzI8r2Tvb69evLGaJ1EAJ9rXLZc/Q73/lO8+tf/7qQDwiuVzHZD3Tb7XISPyBeKJGRGyG8IidAwfAILgVJwkU5BLQLLqkXBQSXnBrHEwhoI2DfRjl+/Hjz8MMPl3Y9V8G1atUqY28w2F+ZFd7SgDPrIPUam1kaRIaL4BKZFpySSkC74Jo1a5Y577zzxOFFcIlLCQ5BIAsCuQium2++2Rx11FHqX9WupSh5xktLpsL5ieAKx5qREiCgXXBJvZOJ4Erg4CAECCgkkKrg2muvvcxf/vIXtghGrskRI0Yk8TmZyBiTGB7BlUQaCSIUAQSXH9IILj9csQoBCAxMIBXBNWzYsO5nDaXeVMu5Du284YgjjjA33nhjzhiyjx3BlX0JAKAMAQRXGVrF2yK4irOiJQQg4I6AVsFV5Q2b7qhhqQoBnu+qQi2dPgiudHJJJAEIILj8QEZw+eGKVQhAQP8K19ve9jYzf/58nr9KpJitWOb7fYkks0QYCK4SsGgKAc2Cq+h3aWJkGcEVgzpjQgACEle4WL1Kvy7t9fjoo482119/ffrBEmE3AQQXhQCBEgQQXCVglWiK4CoBi6YQgIAzArEFl32xxZ577tkdD89fOUurGkNsM1STqtqOIrhqI8RATgQ0Cy7JJ3YEV05HEbFCQA6BkIJrzZo1ZtSoUWwNlJN+MZ4MHz7c2Prgly4BBFe6uSUyDwQ0C66RI0eal19+2QOV+iYRXPUZYgECEChPwKfgamlpMR0dHaxclU9Llj3s/KKzs9NonmdkmbiCQSO4CoKiGQQsAbtKpHXbh2S/EVwcXxCAQAwCrgTXVlttZZ577rnuECSfa2MwZsxyBKxQt6/455cWAQRXWvkkGs8EEFx+ACO4/HDFKgQgMDCBKoLrPe95j5k7dy5bAykubwQkv+TKW9CJG0ZwJZ5gwnNLAMHllmfDGoLLD1esQgAC9QTXLbfcYg499FDEFYUUhQCvkI+C3cugCC4vWDGaKgEEl5/MIrj8cMUqBCBQXHB95GtfMz/72c+6O7AtkMqRQoDVLimZqOcHgqseP3pnRgDB5SfhCC4/XLEKAQj0TeBNb3qTefjhh1m5okDUEGC1S02q+nQUwaU7f3gfmACCyw9wBJcfrliFAASMGTp0qGlra2PlimJQT4DVLr0pRHDpzR2eRyCA4PIDHcHlhytWIZAbgUGDBpmuri62BOaW+MziZbVLX8IRXPpyhscRCSC4/MBHcPnhilUIpEjAPl/1uc99zpx33nkIqxQTTEyFCLDaVQiTmEYILjGpwBENBLQKLuknZgSXhurHRwiEJzBp0iSzdOnS7oF5kUV4/owon8Do0aPNiy++KN/RzD1EcGVeAIRfjgCCqxyvoq0RXEVJ0Q4CaRJobAVEWKWZX6LyS8DOTTo7O/0OgvVaBBBctfDROTcCCC4/GUdw+eGKVQhIItDa2mrs3fjGxJAVK0nZwRftBKTvZNHOt67/CK66BOmfFQEEl590I7j8cMUqBGIQOOuss8xFF13U/fIKVqxiZIAxcyYwYsQIs3r16pwRiIwdwSUyLTgllQCCy09mEFx+uGIVAr4I2NWplpYWVqt8AcYuBGoQ2GSTTUxHR0cNC3R1TQDB5Zoo9pImgODyk14Elx+uWIVAXQK77rqreeSRR/hAcF2Q9IdAYAJsMQwMvMlwCC5Z+cAb4QQQXH4ShODywxWrEChC4KWXXjJjx4597Y44z1YVoUYbCMgngOiSkyMEl5xc4IkCAgguP0lCcPnhilUI9CQwY8YMM2fOHFarKAsIZEZg2223NU899VRmUcsKF8ElKx94I5yAVsEl/ZWxCC7hhY97qgjwinVV6cJZCAQhMHToULN27dogYzHIxgQQXFQFBEoQQHCVgFWiKYKrBCyaZk/AvlZ99913Nw888EA3C7YAZl8SAIBAIQL2Zkx7e3uhtjRySwDB5ZYn1hIngODyk2Dpgmv8+PHmiSeeKLUVy+6dt78hQ4ZwV9FP2SRvdauttjIrV64sVXfJQyFACECgFgH7dtH169fXskHn8gQQXOWZ0SNjAgguP8mXKLh85tqKMfvvyCOPNDfccIMfqFgVT8CuTN15551mv/32Q1SJzxYOQiAdAnyrK3wuEVzhmTOiYgI+J+E+sfAMV3G69kLU2tpavIOjlo0VsalTp5r58+c7sooZCQSWLVtmdtxxR0SVhGTgQ1QCjfOcdcL+t7022S1uw4YN6/5fexOisUWWrbJ+UwVfv3x7W0dwheXNaMoJILj8JFDKCpfd326fj5Hya0xI+ICllIz078fkyZPNvffey2RRfqrw0DGB3iLKvgnzPe95j7NRNttsM/Pyyy/zrKIzoq8a4pXxjoE2MYfgCsub0ZQTQHD5SaAUwdVz4uAn0npWrX8f+9jHzCWXXFLPEL0rEeDtf5Ww0Uk5gcZ50f7vwoULzV577RUtIq3X4GjAmgwsffeLVG5V/EJwVaFGn2wJaD3ZSz+pShBc2nLLg8/uT0MjR47s3k7ac1uT+1GwCAFZBHoKqu233948/vjjshzs5Y3dnvvYY4+J9lGTc//+7/9uzjnnHE0uq/QVwaUybTgdi4C2SXmD0yabbGIkb0tDcFWvaOm5rR5Z/Z6rV682djsSz4XUZ4kFvQR6Cqrvfe975qMf/ajeYHp4Ln1HghbIbC0MkykEVxjOjJIIAQSXn0QiuOpzlb6KWT/CVy1sscUW5qWXXtroeQ4eAHdFGDvaCPQUVDfddJM5/PDDtYVQyd/BgweLvpFYKahInTh/+geP4PLPmBESIoDg8pNMBJc7rhqEl30Aftq0aeahhx7qc/seF3939YAl3QR6iim7mt3W1qY7IMfes8rlBugZZ5xhLrjgAjfGsNInAQQXhQGBEgQQXCVglWgqQXDNnTvXHHHEESW8lt00lPCyD9AvXrx4gzvNCCbZtYF3cgj0FFT2pSx8kLZcbuyzrPZ18vzqEWBrej1+RXojuIpQog0E/k4AweWnFCQILhuZ1vwOlJUiwuvFF180zz77rJk5c2b3W8h6TmAQT35qHqt5EWh87Hzs2LHmqaee6j7X8HNDgFWu+hwRXPUZNrOA4GpGiL9DoAcBrRNye+dU8l1AKYLLpjrVi7eNC/HE6QwCfgk0hNW8efPM/vvv73cwrHcT0HpdlpQ+rg3+s4Hg8s+YERIioPXEbh8ulrz3X5LgOuCAA8zvf//7hKqWUCAAAZcEGjdldtllF7No0SJjPyfALx4BuzrT1dUVz4EERkZw+U8igss/Y0ZIiIBWwTVkyBCzbt06sZmQJLgspA996EPmhz/8oVheOAYBCPgl0BBV9pxvt9nuueeefgfEemUCm266qVmzZk3l/rl35LXwYSoAwRWGM6MkQkCr4Bo+fLjoC5I0wWXL9Q9/+IPZb7/9EqlcwoAABHoT6PnCikMPOMDM/e1vgaSUQKpbwUOkQ/oN2RAMQoyB4ApBmTGSIaBVcNktL/ZV3FJ/EgVXg5XWnEvNNX5BIDSBxnNVfb1W/dZTTzX2/DP9ssvM2ClTQrvGeI4IILiqg2Q7YXV2ZXoiuMrQom32BLROvjfbbDPzwgsviM2fZMFlodmXjnR2dorlh2MQyJlAz5Uqe7e+tbW1MA4EV2FUohsiuKqlR/oLtapFJbMXgktmXvBKKAGtgmvMmDFmxYoVQqma7jvMduJj7zDbO80Sf8uWLTPjx4/nTX8Sk4NPyRPo+UzVaaedZi6++GInMSO4nGCMbgTBVT4FPLtVnlmdHgiuOvTomx0BrYJr++23N0888YTYfGkQXA14fGhTbBnhmGICsT4AjOBSXDQ9XEdwlcsjYqscLxetEVwuKGIjGwJaBdfOO+9sHnroIbF50iS4LMQf/OAH5sMf/rBYnjgGAa0EQj9PguDSWikb+o3gKp5HxFZxVi5bIrhc0sRW8gS0Cq6JEyeaxYsXi82PNsHVAKm1HsQWAo5BwBhz2WWXmY9+9KNBWCC4gmD2PgiCqxhixFYxTj5aIbh8UMVmsgS0TrDf+ta3mjvvvFNsXrQKLgtUa02ILQYcg4AxZtq0aWb+/PneWSC4vCMOMgCCqxjm0CvIxbzKoxWCK488E6UjAlq/aH/ooYeaX/ziF44ouDejWXBZGlrrwn0msQgBdwRGjx5tXnzxRXcG+7CE4PKKN4jxjo4OM3jw4CBjaR4EsRU3ewiuuPwZXRkBrRPr4447zlxzzTViaWsXXIgusaWFY8oJfPzjHzff/e53vUWB4PKGNpjhTTfd1KxZsybYeBoHQmzFzxqCK34O8EARAa2C65Of/KT51re+JZZ0CoLLwmV7odgSwzHFBHxOFhFcigvj765rvS6HIu/z+AkVQwrjILhSyCIxBCOg9cR+4YUXmtNPPz0Yp7IDpSK4EF1lM0/7qgR6vkZ91apVZvjw4clubbU3Mnx9eBzBVbUC5fTjRlf/uTjvvPPMrFmz5CQrY08QXBknn9DLE9AquG666SZzxBFHlA84UI+UBJdFxgPcgQon0WF6iik7mWxvby8U6Ve+8hXzn//5n4Xaamvk6y49gktbJWzsL4Kr7xzutttuZunSpfoTnEgECK5EEkkYYQgMGjTI251WnxE88sgjZscdd/Q5RC3bqQmuz33uc+acc86pxYTOaRHoKcLtf48cOdLLCyFSFfv2Zpd9OYLrH4LLNdHw9lKt+TokQ7xwpo5/OfZFcOWYdWKuTECr4PJ1d7gyyF4dUxNcNjzuurqqDvl2eq5IWWFwww03mMMPPzyK46nWna/vByG4opSp00ERXBviHDJkiFm3bp1TxhirTwDBVZ8hFjIigODyk+wUBZclxUTAT72EstpbSP3whz80J5xwQqjhK42D4CqHLaTgshNhu0rXuAHW80aYrTWbOx+reOWI6Gptn18cNWqULqc9emtfj9/W1uZxBExXJYDgqkqOflkSsCczjRdEVrjilSuiKx77/kbu/YyUfanMpz71KXmOVvDolltuMQcffHCFnrK7aF7hqiKCbbz2erN+/XrZiYnsndbnqn1g87Xt1oevOdpEcOWYdWKuTGDYsGEql+oRXJVTXrtjlclW7UEzNVD1ZROp4UpR5PuaTPpe4XKRC8RX/0co59dX2fh8k2dq58dY8SC4YpFnXJUE7NYFu4VB2w/BFTdjLiZdcSOIP3pPMXX//febCRMmxHdKqAcp1tuSJUu85Nyn4PKxBd3XSp/QUm7qVoq13jToXg2oibLE4rRHcMXhzqhKCYwdO9Y899xz6rxHcMVNmfRtL73rY9ttt+2u866urteeN7EEXdVR7zf22f970qRJ5s9//nPcRCUyeop3/V3VXu8U+xRcPsUAq16vZtInYy2nA1/Hhpb4tfiJ4NKSKfwUQWCXXXYxDz/8sAhfyjgh/YSc6kszeuZI8sRAen2UqXXaGjNt2jSzYMGCpFD4qlGtgqtncnPeTib5vBriAOSNhCEouxkDweWGI1YyITB58mRz9913q4vW12TFFYgcBJfkVS4+kOmqkuXYSWki6nPLVAqCq1F1ltMBBxxg5s2bJ6cQPXoi+ZzqMezXTOcstEPwdT0Ggss1UewlTeDYY481P/3pT9XFiOCSkTKpk2CfE1oZ5PPzQmqtVclES0uLt7f1+RJcduUh5uu5c3g9eIpbZ4seH5yzi5KS0w7BJScXeKKAwPnnn2/OOussBZ5u6CKCS0bKfDxE7yoy6TXiKs5c7KQ0GfVZm74El5RjPeVVkJRuKpQ9L/k8Jsr6QvtiBBBcxTjRCgLdBP74xz+afffdVx0N6SfnHLYUNopG6iRBeo2oO+giO2xffLJ8+fLIXrgZ3mdt+hJc0ra7pbgiIvVc6qbq+7fCc1u+Cfuxj+DywxWrCRPQeJL3OWFxkeqcBJe0iVgjf0cddZS54YYbXKQTG0IIaDxX9UbnWyjkIrh63vA588wzzXnnnSekSqu5EXvLZjWv6/dKecWyPh3ZFhBcsvODdwIJaJzEILhkFZLEGvI9sZWVgTy8kVhnZcn7+uBxw4/cBFdP4WW/Zbd48eKyKRHRPqUts2WASr+Wl4klt7YIrtwyTry1CWicxEg/See0wmULUOpkQXqd1D54MzMgtc7KpMF3TeYquHoKr0033dS8/PLLZdISva3G63BdaPY7oM8++2xdM/SPRADBFQk8w+oloPFE73vSUjebuQmuESNGmNbW1rrYnPeXXifOA07cIIKreYJzF1w9Cfl8G2TzTJRrofE6XC7CDVuzlbAOPRl9EVwy8oAXighoPNFLn0jnJrhsuUusowsvvNCcfvrpio5GXB2IgNTnBctkzfe5C8G1YTbsecl+NNt+c1LyT+L50ycv38eBT9+x/SoBBBeVAIGSBDSe6KWfrHMUXBJXH7iLWvJkILz5rrvuah566CHhXvbvXojnChFcffOXfC6Q8sr9UAfW0KFDzdq1a0MNxzieCCC4PIHFbLoEEFzuc5uj4DrmmGPMnDlz3MOsYTHEBLeGe3StQEDj+aoRZohJP4IrruCtUNJin4GtEkuzPpyTmxHS83cEl55c4akQAhonMBJWuOz2poYfzfyxjO2/Y4891lxzzTVCMu/eDYm11Cw37ilg0ScBiTVWNN4ddtjBPP7440WbV2qH4GqObeLEiaLeZqi5ppvT3rAF5+OyxOS2R3DJzQ2eCSWg8WQf+qTdEFcux22IsM7OTqGVUd4tidsKf/7zn5vDDjusfDD0EElA4/mqAdLl+aO/5CC4ipWt79fzF/Pi1Vaaa7pMnJKYl/Gbtn0TQHBRGRAoSUDjyd73xMXuqe/q6nptBask0krNbR6sMJg7d26l/lI6SaunENu4pLDPwQ9p9VWGue/zlvUFwVU8IxIEwHbbbWeefvrp4k4rbhmi/hXjUed6YcE1/bLL1AWHwxDwQWCrqVN9mPVq89kFC5zaf3L5cjP5Pe8JKrAGCsBOKie+6U3m1h//2GmcIYxJqyfL8pm77goROmMEILD1tGlijtOy4bo+b/U1/v2XX27sM6Su5zjbvPWt3TehUvuN3nRT87dbb40WVqpcewO130Z7OCLnaAlOeGB7c6f37w1XT5nySsIxExoEahE4fuHCWv1jdL56ypTaw578l7+Y1vZ28ZM3KxgOHjPG/Mu4cbVjDmHg/YsWiWPqol5CsGOM5gQk1ldzr19tobkOT7j77iQFV+y8aK7nonVvr2FXCX8tf9FYaDcwgT4F11gHEzbAQyAFAgdefrm6MOZ99KOVfD7qyivN6rY2cYKgaDBDBw0yPz/llKLNo7Q75brrzCMrV0YZu79Bq9aLqCBwppvAQf/zPyqPXzvp/O1HPhIki3aFy/UcRyv3osBjnSM0Xn+LMm20sy8pueQd7yjbjfbCCdjzTO9fn4LrfY63JAnngnsQ6JeAxmciyuwF33777bv3yJfpI71cWlpazPr168W6Ka2mJDyrITZZyhzT+s2iUK/D9vUMl8QX4rgs3VD52WiC+oY3uAxDnK1YXMWBSNChws9wIbgSzD4hVSIgbXJcJIhm4mn58uXGPozcrF2RsSS3kfpCCGmTMy76kqu4nG9jx441zz33XLlOAlqHOlZ9CS6N14myaR8zZoxZsWJF2W6V2w8fPjz5DwCnfg2unPwEOiK4EkgiIYQloPFC2t9JXOvd77oZDzWZK+qnXVGS9oA9F/6i2ZPfTuM5y56b2tvbvcNFcNVDHPI8Ie3GVD1yG/eWdl1yHV/u9hBcuVcA8ZcmoHHy0vOiOGzYsO7tdSEvlKUhB+ogZSXn/PPPN2eddVagqIsN46s+en4A23piJxkdHR3FnKJVJQIaz1kzZ840s2fPrhRvmU4IrjK0Nm4bcrt26oLL1zm3Xobp7YoAgssVSexkQ0Dj5MU+hLt06VJEVj9VKuGZJWl15XKFocwKnuWACHN7OpVWW0WiCzX59CG4Jk2aZJYsWVIkTPVtQt600ljHRRMs4RpU1FfaVSOA4KrGjV4ZE0j5pJ9xWrtDP+mkk8yVV14ZBYO0unI5kaoTm+1rV2XXrFkTJS8pDFqHf6z4NQuuMjcYYvF1OW6oXGms46KcQzEs6g/t3BNAcLlnisXECaR80k88dYXCi7WPXuJ2GReTANeTz1j5KVQ8QhtpPGe5qL0i6fCxwiXxWC7ComqbELlK+XljzmlVK09XPwSXrnzhrQACGicvArCpcsHl6k7RwA855BDz61//umjzIO1cTKR8Tj5j5CkIeMeDaDxnuai9Ihh9CC6NJ1ASEgAAIABJREFUvIuw6q9NiFz5PI/Uid1F3xD8XPiJjXoEEFz1+NE7QwK5XUwzTPFrIYe+EEqrLftNtieeeKJWCYwYMcK0trbWslGkM+Krf0oaJ6uhjj3XguvAAw80t956a5GSTaJNqONO2rnRVfJC8XPlL3aqE0BwVWdHz0wJpHrizzSdTcMONfGzjkirLVeTgdBx8QD6hmWN4Or/MHctuDSybnoSHKDBwoULzeTJk+uYKNQ39DmkkFMOGn3sYx8z3/ve9xxYwoR0Aggu6RnCP3EEUj3xiwMtxKGQ++slTtZcCM5Yx4wrwSikFCu74fo5usqOlOjoou6KDOdacMWq9SKxum4TKkehVsld8yliLxTDIr7Qxi8BBJdfvlhPkEBOF9QE01cppAsvvNCcfvrplfqW6WTfxrdu3boyXby3dTEhkCAkc1710vbCgZBC2aXgGjdunFm2bJn3YzL2ACHzY2OVcP7wwXzw4MGmra3Nh2lsCiSA4BKYFFySTQDBJTs/vrxzITyK+CatvuwHmc8999wirg/YRkpcoSeLtcE5MDB27Fjz3HPPObAUxkTIHLkUXKkKg55Zj3HjQsq5w3X1h7qmuPYbe9UIILiqcaNXxgRSPflnnNJCoYe6OEqrL1eT31TjKlQ8AhpJ4z8QElc1VwS7S8GliXERNr3bhDoH9h43Ra4ha7xKrunjngCCyz1TLCZOIMWTf+IpcxJeqDu70u6Su5oYSN7WNnz48OQ/rKzpvBXyuUlXgkvacevkpPd3I6HOfX35nOrzW88//7zZfPPNXaYJW8IJILiEJwj3ZBCwFxx7dy/WHT4ZFPL2wpXwaEZR4gsOXNW99El/ysJLOvuex0XICb4rwaWJb7NzUOPvoc55A/mTopCVwLVoDdDOHQEElzuWWEqAwKJFi8y0adMQVwnk0nUIoS6Sn/70p823vvUt1+7XsudKcGmZPKUovDQJgpAvE3AhuLTUdZmTQEjRO5Bfmuq2KN+Q9V3UJ9r5J4Dg8s+YEQQTYOVKcHKEueZKdBQJS9okw+XkS1psA+UjZM6L1EWdNnDvm54LwaWJbZEaklT3qbG1/CXxLVIPtHFDAMHlhiNWhBO48cYbzdFHH83KlfA8SXUv1OpWI35pkwyX8WtbDXAZe8z6llZTUoRuXcGlrZ4H4u7yxoqLWk/x+a1Uzicu8pubDQRXbhnPIN4FCxaYffbZB3GVQa5DhRj6jqTESZwrBlonUSFf5OCjriXWVH9xuqq1IhzrCi5NQnYgHjNnzjSzZ88ugixYG001WxTK+PHjzaOPPlq0Oe0SIoDgSiiZOYZy0003mfe+972IqxyTHyjmO+64w+y7776BRnt1mJRfnGHj0zxJDSkGXBadpslrSMZ1BJcmpv3VkuQVF83nCQk3E1yeP7BVnwCCqz5DLAQi0NLSYjo6OrpHC3lBDhQewwgkcO+995o99tgjuGdtbW1myJAhwccdaMC99trL3H333U580rrK1Qhe42qXJnEQ8vxeR3BpFwSSxZb2GzN9nSg1njecnPAx0k0AwUUhiCNw8MEHm9/+9resWonLTD4OSZiISJvMuWYiLb4q1R1SGFTxr2cfiaumElYBqgouTQJW4+R/5MiRZvXq1XXLXlR/TecLUeAScQbBlUgiNYYxd+5cc9RRR5muri5WrDQmMEGfrQi45557oqxq9cYpUZC4nDBoX+Vq5EvLK+Qlf3i6d+27rLNmp6kqguu6664zxx13XDPTYv+uYaVFu6Dt63xu5zr88iWA4Mo390EjZztgUNwMVpKAvbg/+eSTZptttinZ019ziRMO1xNhiaKySkY1TGDtFlW7VVXDz3WdDRRzFcEl8dgsmldpbyLsz+9Uzg2N+OwNj/b29qJpol2CBBBcCSY1VkiHH364+dWvfvXaalXIi2asmBlXLwHpk2SJW8DsM5TWL1e/VFa5LA/XWy5dMW7Y0bIqE5pjWcGlhWNf9aPpg7upCS7mQ67PaPrsIbj05Sy6x/ak3dnZ2e0HJ5Ho6cCBggTsBXzo0KGmtbW1YI+4zez2E5fixkU0PkQqEysXmSlmQwNr6YJL6+qWlq2vtpLtjpiUVoNC13SxswGtQhNAcIUmrmi8sWPHmpUrVyKsFOUMV18n0Jhcat43L22C7GPikNIqV6P6pN6IklZPfZ2vfNTYQOfFMitcF110kTnjjDPUnWZ32GEH8/jjj6vxW6uo7Q+wPcel9gIQNcUkyFEEl6BkxHJl9913N0uXLuWtgLESwLi1CTQmkvvtt5+57bbbatuTYkDiBNmHmJAYZ90a8MGprk8aOPtYRXUluDQKgenTp5t58+bVLZ2g/TXUaRkgEs8FZfynrRsCCC43HNVY2W677czy5ctZtVKTMRzt7y64vSg3tramSkniBM/H5CHFVS5bkz5Y1al1DRPZ0C8XKLrCpXF169prrzUzZsyoUzJR+mqo06JgQq/YFvWLduEJILjCMw824tZbb21WrFiBuApGnIF8ErAXrn333dfcfvvtPocRZVviq7xPOukkc+WVVzrnlNIkqwFH2mRLA+NddtnFPPjgg87rqz+DRQWXxJsfA0GSJvaLJlQb52ZxXXjhheb0009v1oy/Z0AAwZVAkj/96U+bb3/72wirBHJJCK8TsJND+8++ylrayyNC5WnOnDnmmGOOCTVcoXF8bflKdZXLF69CyerVSIPgCi0UigiuadOmmQULFlRBHryPNJFfFoCGGi0TU+h6LuMbbcMSQHCF5V16tF133dU8+uij3R8Hbvw4gEtjpIMSAvZiO3XqVDN//nwlHvt3U9oExOeELrW729LO2Rr4hr6+FRFcGrjZWvN5bPo/0706grTzXZ24Jd1sqRMHfd0QQHC54Vjbin1dtb2TH/piU9txDECgBoHGKtby+fONnfiMnTLFTL/sshoW0+sqcQLi8zwlMd66VSVlIqxBOPisrb7y2Exwbb755ubFF1+sWwLe+0upsTqBStxCXSee0LVcx1f6+ieA4PLPeMARJH7cNDIShk+cgJ0Y7LPPPuaPf/zja5GuWLgQwdVP3iVOkn1OJCTG6+KQ9MmsqH8a2Ibm1ExwabgBkMpKiob6LHqspSCAi8ZKu2IEEFzFOHlphdjyghWjwgg0VrEGeqMggqv/pEk8T3z/+983p5xyirdK0zDJLRu8hEmxhgmtJME1ePBg09HRUTbVQdvb84N0H4sCSem4t7Vjdy3xg0CDAIIrYi2kdHKJiJGhhRBoCCv7+mT7IpcyPwRX/7R++tOfmmOPPbYMTu9tfYsHDcKgCuTQYqK3jxLFe28fQzMaaIVL+jU6pUn9m970pqBvp6xy/JbpE7qOy/hG2zgEEFxxuHePKv1kHhENQwsl0KhZOyG+++67zVve8hYnniK4BsYo7VwRYruMtJhdFHrsSZj0Z2RC1FXvPPYnuKSzGjNmzGuffXFRm7FtpHSTJUYdx84f4zcngOBqzshbixQnFN5gYTgogUZt2jvi7e3t3sdGcOkSXNZb3+IhpQlYI7u+mTU7UKW/ACLGRLU/wSX5+jx9+nQzb968ZulW9XfJvMuCHD16tIoXrZSNi/b1CCC46vGr1TulE0wtEHSOTsDW4sEHH2x++ctfRvEFwTUwdoniI4R4SO0cGUNQ9K4syUxj8OlLcEneerlw4UIzefLkKOdpn4NKrsuycYc4N5b1ifbxCSC4IuZA4iQqIg6GDkSgcWE74ogjzI033hho1IGHQXANzEfiBNCufNptVz5/0rd1lY09hqDQJLh8PxvYV776ElwSJ/8SaqdsvRdtL/H8VtT3vo6vnt9NrWqHfukRQHBFzOkHP/hB8+Mf/ziiBwydA4HGyyxWrVplhg8fLjJkBNfAabn++uvNjBkzROUu1NvRJE5+6yQi9t1vyTxD1VTP/PUWXBJvhKYstmwuJDKveozHPr6r+k0//wQQXP4ZDzhCSieayCgZvh8CGi7WCK7m5SttohyqrlJb5Yo9IZNWRz0r394QWrNmTfODwWGLnoLr/373O3PGGWc4tF7fVAwRWt/rchYk12S5SPw/21rWH9rLIYDgEpCLlE42AnDiQi8CoSbGdcAjuJrTk3ieCCUeJMbePGN9twjFrD//JLOMwaan4Np62jTvL4MpUzebbbaZeeGFF8p0Udc2pRsqMbbEqkt4xg4juAQkf8qUKWbRokUCPMGFFAkguNLIqsTV8FAT5BEjRpjW1tYkEhmKGYKrWLk0BNcH//znIG9kLeZVPislkm8AFM1Vo13sY7usv7QPSwDBFZZ3v6PtvPPO5pFHHhHiDW6kRADBlUY2JT5YHnKCIVFwVqmskMz68k/yBDcGm4bgOn7hwirpdN5Hw/naZdCS67FMnLnlrQwb2r5KAMElqBLe/va3mzvuuEOQR7iSAgENFwK2FDavtOuuu84cd9xxzRsGbBH6e0ApTM5iiIqeJSGZYQw2VnAd9D//I2IrYW5b0lLaTjh48GDT1tYW8OzLUNoIILgEZiylk5BAvNm5hOBKJ+XSJsuhJ4gprHLFEBUIrv7PAS0tLSK2EtrrfoiPzEs6G0o7n9VhE/u4ruM7fcMQQHCF4VxpFIlbiCoFQqeoBBBcUfE7HVzaBCVGbUljUDbBsSdmkvnFYCOBx9SpU81dd91VtpTUt5fA3gXEGOdBF35jIywBBFdY3pVG+8lPfmI+8IEPVOpLJzcE7AnV/uvs7DTahLCGiwFbCovVqcQVntCTZO07AELz6l1ZUie5Mc5TsY+nGDEXO9P4b6X9OO5J6L3vfa+ZM2eOf2iMoJoAgktZ+iZMmGAeeOABEfvNlaFr6m5jImL/d7fddjOLFy/usw+CqynK0g0QXMWQSay9GAJCqmgoksUYvHr6FVtk9McotPiIvZUwh+9rDXQ8aD6Ge8cV+5guct6hTXwCCK74OajlwZNPPml22GGHbhsc9MVQNk70duLR0dFRrFOPVhInvc0ubF1dXaXjDNkBwVWMtsQXZ8Q472h+TXwMXgiujY+vmBP+mTNnmtmzZxc76BNtFZO/S6Shn2N16Tu2whJAcIXlHWS0ww8/3PzqV7/qFmCxL+5BAu41SM+VqmeeecaMGTPGqRvatkKEvnNcBTaCqzg1aROV0G8qbJCSulLTLJOxz8lSuYU8T8ViEDLGZnUY8+/arqEDsYp9PMfMI2OXI4DgKsdLbevf/e535p3vfGf3M0hafz2FlF1livUKVm0XCw0XeQRX8aNSmuCKeYdXGosiWYw9QYslNpqxCXWeirWVcPjw4WbNmjXNMGTxd43HbV+JCVWzWRRFBkEiuDJI8kAhvvzyy2b58uXmL3/5izn++OOjrIr1PPna/44ppoqUA4KrCKVybRBcxXlJmzDHnHRoOxZtlhFcfdd6KOEeerIf8/goflYJ2zJ0DnxFN3ToULN27Vpf5rGbGAEEV2IJJRz/BGLdIa0amYYLPoKreHYlPkMYU0RIE6DNMhmTlfVNKq8Qgit07CNHjjT2pia/1wlovEnSX/5iH8vUlS4CCC5d+cJbAQTs1hBNd7UQXAKKxqEL06ZNMwsWLHBosb6p2BMPTXfMY7MKLTqKVpfvt/YNGTIk2DZ0Defconlx3U7TsTpQ7OTYdWWkbw/BlX6OidAxgVGjRplVq1Y5turPnIYLAytc5fIvbdISW0Roumsem5VUwWVz2N7eXu5AKNE6xDFjx7CfbunvkyIl3E22aYg8hIC3aNEis/fee4cYijESIYDgSiSRhBGOgH3r4cqVK8MNWHMkBFdNgAK7S5u0XHjhheb000+PSkqqkOgNBcHVd5n43H7nuzYQWsUOfU03RppFFPs4buYff5dHAMElLyd4JJzAuHHjzLJly4R7+bp7CC41qSrsqDTB5Xs7WFEw0rj05XfsiZpv8VE0V73bXXvttWbGjBlVu/fbb9KkSWbJkiXO7TYMbrbZZuaFF17wZj8lw1Jrryxj36uxZf2hvQ4CCC4decJLQQTe8pa3mPvuu0+QRwO7EuJh9Low2FJYjqA0YSFF1Et8oUjPzErgJHXS60uI+jpW7MuT1q9fX+7Azby1r1yExuqrVkPHwXhhCSC4wvJmtAQI2A9L/+IXv1ATCYJLTaoKOypt0ixBSDTgSWPTM6kSVgKl8vExifXxoozBgwcHe/lG4ROCgoapbCeUdK5TkHZc7EEAwUU5QKAkgdNOO81ccsklJXvFa47gisfe18gSV3J8TJir8pN6J10CI4m1Y/Psg41Lcck2sqpH46v9XOainif1ep988snmBz/4QT0j9M6SAIIry7QTdB0Cl19+uTn11FPrmAjaF8EVFHeQwexd9o6OjiBjFR3Ex4S56Nh9tZMmuqTcGc9FcF133XXmuOOOq1NC3X0lrErWDkKAAWnHY1Uk0s5zVeOgX3gCCK7wzBlROQE70bUTXi0/BJeWTJXzU9oERtpEZMSIEaa1tbUcVI+tpRyHuQiuunFKyZfHkgxmOpXthNREsJJJciAEV5JpJSjfBKRNdgeKV8NFgpdmlK9YaTUo8dmWupPu8lnpv4cUQSqJSU9arvlU3cKm4Xzpsi5D2KqaixC+lRnDdY2WGZu2+gkguPTnkAgiEJA22UVwRSiCyENKq0EpW+Z6p0XKZE/KZA3B1feBK7V+I59mnAwv7VxVJSjqowo1+vQkgOCiHiBQgYCmC4iGO7ascJUvQmk1KHlCEpuVFLFlq0zq9i7XjIrGac+P/2/vvc30yy4zY6dMKX8g0mNAAkXzIB3j5z//eXP22WdLdxP/BBNAcAlODq7JJRB7AleGDIKrDC09baWs3PQk5nrS7DIbsY5ZaUJU6gTYR+30d4zYnFgObW1t5tZTTzX2hg+Cy+XR9rotieepKpH6qM8qftBHLwEEl97c4XlEArEmb1VCRnBVoSa/j8SJjPRJSYzjVhoTiW+4tEebT05WXFn7nZ2dGx3YCC6/57oYx5zriCQ+n+o6Ruz5J4Dg8s+YERIkoOkiguBKsAD//rrqrq4uUcH5nDS7CjSkUJW2umUZ5ii4BqodBJerI2tjO1JXU8tGrOG8VjYm2ocngOAKz5wREyCgSXBp+I4Mz3CVPyimTZtmFixYUL6jxx4HHXSQ+c1vfuNxBDemQ4kuiRO1lpYW097e7gakIysxhSmCy1ES+zAT6jjzF8GrH2zua2XU55jYTpMAgivNvBKVZwIILreAEVzVeEqrQ02TE9+TQakshgwZ0v3skqQfgktSNtz5Iu38VCUyiTdNqsRBn/gEEFzxc4AHCgloupCwwqWwwAq6LK0OY06cCyLboJmvV6RL5iDtg9A2ITF5scJV5chp3ieF7YQx67I5YVpoI4Dg0pYx/BVBQNpEdyAoCC4RJePFCWl1qHGC4mNiKPmu+LbbbmuWL1/upR6rGo1ZNwiuqlkbuJ+0c1OVKA8//HAzd+7cKl3pA4GNCCC4KAoIVCCg6WJiJ5TSntnojZwthRWK8O8rA9V6+uslWWwMFLWrY1p6/BKf/UNw+TseY1l2dTzF8t+OK/1YjsmGscsTQHCVZ0YPCHRvgdHysw/Jr1+/XrS7CK5q6fH9HFIVrzRPUury1BD7ySefbK644ooqqfXWB8HlDW0Uw7626oYMRsONypA8GKs+AQRXfYZYyJCAJsE1bNgw09raKjpLCK5q6akrEKqNOnAvDaKjWdxlucYUDM1i6evv0s5fMV8wwpbCKhU0cB9p9VUlwhTOY1Xipo8/Agguf2yxnDABTRcU+5D86tWrRWcDwVUtPT6eP6rmyeu9Uroz3OxOvTah1ciStPMXgqvuUServ7T6KktH63FdNk7ahyWA4ArLm9ESIaDpgjJq1Cjz0ksviSaP4KqWnu985zvmk5/8ZLXOnnoxWfEE1qFZaeevmC/2YYXLYWEJ/SB72QhZ3SpLjPZFCCC4ilCiDQR6EZA2YRkoQZtvvrl5/vnnRecQwVU9PdJqEcFVPZehekqrmcGDB0f7NhiCy23VSautstFx/ipLjPZFCSC4ipKiHQR6ENB0Udl6663FvQa6dzEhuKofXhJrkTvE1fMZoqe0mhkzZoxZsWJFiNA3GgPB5Q77z3/+c/Pud7/bncEIlt7ylreYP//5zxFGZsjUCSC4Us8w8XkhIG3CMlCQ48ePN48++qgXDq6MIriqk5RYiwiu6vkM0VNazcSsFwSXu4or+7IZdyO7sxSzFt1FgSWJBBBcErOCT+IJSJuwDARst912M0uXLhXNFMFVPT0SJzlMWqrnM0RPaeevmPWC4HJXcdLqqmxkMZ8lLOsr7fURQHDpyxkeCyCg6cKy3377mdtvv10Atf5dQHBVT49EwXXYYYcZu72In0wC0s5fCC6ZdVLGq6222irattAyfg7UNmYduooBO3IJILjk5gbPBBOQNmEZCJXdU3/zzTcLpmkMgqt6epq9ury65eo9Y77mu7rX+fSUdv6KOdFlhctN3Uu88VMmMl6WUYYWbasQQHBVoUaf7AlIm7AMlJCZM2ea2bNni84Zgqt6eoYMGRLtDW/9ec3kpXo+Q/SUdv5CcIXIut8xpNVU2WiXLFliJkyYULYb7SFQmACCqzAqGkLgdQKaLi5f/OIXzde+9jXR6UNw1UuPtHpEcNXLp+/e0uoFweU7437tS1xlLxMx56sytGhblQCCqyo5+mVNQNqEZaBkfP/73zennHKK6HwhuOqlR2I9xpxE16OZfm9p9RKzVthSWL/epdVT2Yi22WYb8/TTT5ftRnsIlCKA4CqFi8YQeJWApgvMHXfcYfbdd1/RqUNw1UuPxHqMOYmuRzP93tLqJWatILjq1fuWW25pnn/++XpGIveOWX+RQ2f4gAQQXAFhM1Q6BKRNWAYi29XVJV4gIrjqHRsS65FJTL2c+uwtrV5i1gqCq16lSaulstHwgp+yxGhflQCCqyo5+mVNQNNFJuZkpmiRILiKkuq7ncQ3hA0ePFjcyzzqUU6nt7TzV8xzFIKrel3brXjPPPNMdQMCesasPQHh40JAAgiugLAZKh0C0iYsA5HVcEFBcNU7NiQKLu4c18upz96Szl+xX1iA4KpeaZLqqEoUsWuvis/00UsAwaU3d3gekYCmCw2CK2KhBBrariZ1dHQEGq3YMExminGK0UrS+St2nUgUXG984xvN8uXLjT139z5/W17/+I//aOxrzGP+xowZY1auXBnThdpja7g21g4SA2IIILjEpAJHNBGQNGFpxk3DRYUVrmZZbP53iTWpofaak02vhaRayVlwDRo0yNhnbO2v6rFi+dl/nZ2dQQtVUg1VCTx23VXxmT66CSC4dOcP7yMR0HSxqXohD4kWwVWftsSa1FB79cnrsyCpVmJvPQ2xwmW/U9XXapWPyrG5ffe7321uuukmH+a7bWr/7paNYfTo0ebFF1/0xgjDEOhNAMFFTUCgAgFJE5Zm7muY9CK4mmWx+d8l1qSG2mtONr0WkmrFTt5jbod1KbhcrFi5rDabZ/va9hUrVjgz+5nPfMZcfPHFzuzFMsS5KRb5fMdFcOWbeyKvQUDShKVZGBouLAiuZlls/neJL87QUHvNyabXQtL5a9iwYaa1tTUa5LKCyz4v2di+p6m+bc6tIGxra6vFWlLtVA0k9qpqVb/pp5sAgkt3/vA+EgFNFx0NkwIEV/1Clii4Yq9e1KeapgVJ56977rnH7LnnntFA9yW4tIqqohCrPvcl8RxTNOae7TRcE6vERR/ZBBBcsvODd0IJSJqwNEOk4eKC4GqWxeZ/502FzRnR4lUCks5fsc5PO+64o1m2bNlrL6uI5YeEmiyy4pOK2OJlGRIqLk8fEFx55p2oaxKQNGFpFoqGiQSCq1kWi/1dWl0yuSmWt9CtJNWJr/PT1VdfbT7wgQ/Ufgtg6NxIGa9njfjKUYxYU4olBj/GrE4AwVWdHT0zJiBpwtIsDRouMAiuZlks9neJdamh/orRTaeVpDqpWh/33Xef2XvvvbsFVag3AKZTAflGUrXe8iVG5K4IILhckcROVgQkTViagddwgUFwNctisb9LrEsN9VeMbjqtJNXJQPWx8847m8cee4xtf+mUXtRIWlpazPr166P6wOD5EkBw5Zt7Iq9BQNKEpVkYGia8CK5mWSz2d4nPWWiov2J002kl6fxl35yn8a1/6VRDPpFwLson1xIjRXBJzAo+iScgacLSDJaGiwyCq1kWi/1d4gdJZ8+ebWbOnFksAFoFIaDp/BUECIMkT6DIi0GSh0CAUQkguKLiZ3CtBCSuJPTHEsGltcrK+z1hwgTz17/+tXxHjz14NbxHuBVNI7gqgqObWgIaroNq4eJ4IQIIrkKYaASBDQkguNxWBCtc7nhKm0zzpkJ3uXVlSVqNuIoLOxDoiwDnIOpCAgEEl4Qs4IM6AggutylDcLnjKW0yzWTHXW5dWZJWI67iwg4E+iLw3e9+13z84x8HDgSiEkBwRcXP4FoJILjcZg7B5Y6nxMk023nc5beOpeXLl5vtt9/+tW9T1bFFXwhoIMANHw1ZysNHBFceeSZKxwQQXG6BIrjc8ZRYmwgud/ntz1Jra2v3d6n+9re/vdYE7v65M4JsAltttZV55plnZDuJd1kQQHBlkWaCdE1A4qS2vxg1TLoQXO4qtOdrtt1ZrWdJQw3WizBM75EjR5o1a9Z0DwbTMMwZRTcBjhPd+UvJewRXStkklmAEEFxuUSO43PKUtq3w+OOPN1dddZXbIBO0NmzYMNPW1saHfhPMLSGFJ8AbUsMzZ8T+CSC4qA4IVCCA4KoAbYAuCC63PKUJrly/gWNf0T958mSzbt26PlekuPvutu6xBoGeBDi+qAdJBBBckrKBL2oIILjcpgrB5ZanNMGl+cH1rq4uM2XKFHPfffd1v2yi9ySOSZ3b2sUaBFwQyPUmjwt22PBDAMHlhytWEyeA4HKbYASXW57S6lOC4DrnnHPMN77xDWNfLmFFUk+hhGhyW39Yg0BsAhzTsTPTsNmoAAAgAElEQVTA+L0JILioCQhUICBtQjtQCBouPAiuCkU4QBf77IJdjZH0c1mHa9euNYcddpi57bbbNgjR5RiS2OELBCBQnICEGzzFvaVlLgQQXLlkmjidEkBwOcVpEFxuec6aNctccMEFbo3WtFZUDE2cONE88MADvDiiJm+6QyBXAo899pgZN25cruETt1ACCC6hicEt2QQQXG7zg+Byy9Nak/Yc16GHHmpuueWWDVbeioow93SwCAEIpEiA1a0Us5pGTAiuNPJIFIEJILjcAkdwueUpUXC5jxCLEIAABDYkMG/ePDN9+nSwQEAcAQSXuJTgkAYCCC63WUJwueVprWmqUffRYxECEMiNAKtbuWVcV7wILl35wlshBDRNZjVs20JwuS9sTTXqPnosQgACuRFgdSu3jOuKF8GlK194K4SApsksgktI0QR2Y5999jHz588PPCrDQQACEAhPgNWt8MwZsRwBBFc5XrSGQDcBBJfbQmCFyy3PhjVpL87wEyVWIQCB3AnceOON5sgjj8wdA/ELJoDgEpwcXJNLAMHlNjcILrc8EVx+eGIVAhCQR4DVLXk5waONCSC4qAoIVCCA4KoAbYAuCC63PBvWNNWpHwJYhQAEUiegYdt86jkgvuYEEFzNGdECAhsR2GSTTTb4npBkRBouRgguPxWE4PLDFasQgIAMAqxuycgDXjQngOBqzogWEEBwea4BBJcfwNttt515+umn/RjHKgQgAIHIBDTcUIyMiOGFEEBwCUkEbugiwAqX23whuNzy7GmNF2f4Y4tlCEAgHgG7gt/Z2RnPAUaGQAkCCK4SsGgKgQYBBJfbWkBwueWJ4PLHE8sQSJGAvTGjbbVIm78p1g0xFSeA4CrOipYQeI0AgsttMSC43PLsaY3nuPyxxTIEJBPoubpt/9v+22uvvcyCBQv6dFvTavgHPvAB86Mf/UgyfnyDwAYEEFwUBAQqEEBwVYA2QBcEl1uePa1pqlV/FLAMAf0Eeguovffeu1/xVCXa6667zhx33HFVugbtw1bCoLgZzBEBBJcjkJjJi8CgQYPU7B3XsO0CweXv+PnlL39pDjvsMH8DYBkCEChNoPdqkv2/7Utuli1bVtqWyw6DBw82HR0dLk06t6XhmuY8aAyqJ4DgUp9CAohBQMNFqcFFw8UJweW3ijVtFfJLAusQcEegr+PK/v922WUX88ADD7gbKLAlyduQDznkEGNvIvGDgDYCCC5tGcNfEQSGDh1q1q9fL8KXZk4guJoRSv/vCK70c0yEbgj03rZnxcfs2bPNiSee6GYAJVYknjOGDRtmWltblRDETQhsSADBRUVAoAKBESNGqDnxI7gqJDixLpLvWCeGmnAEEugtouxzjT/72c+6t9reeuqpxq6wT7/sMjN2yhSB3sdxaauttjIrVqyIM3gfo/LclphU4EhFAgiuiuDoljeBUaNGmVWrVqmAgOBSkSavTl500UXmjDPO8DoGxiEQkkBvETVkyBCzaNEiM2HChFJuILj6xyXlRo3NdVdXV6m80hgC0ggguKRlBH9UENhmm23MM888o8JXBJeKNHl3UuIWIe9BM4AqAj1r1E727U6C559/3tgVKV8/BNfAZGOfNxBbviofu6EJILhCE2e8JAjsuOOO5rHHHlMRC4JLRZq8Oxl74uQ9QAYQSaBRd43vQI0ZM8YsX75cjK8IroFT8a53vcv85je/iZIvxFYU7AzqiQCCyxNYzKZN4M1vfrO5//77VQSJ4FKRJu9OStke5D1QBvBKoK+P6drvQd11111ex/VlHMHVnGyMb/khtprnhRa6CCC4dOULb4UQeMc73mFuv/12Id4M7AaCS0WavDs5Z84cc8wxx3gfhwH0EegtoqZMmWLuvPNOk8OqKIKrWL2GvGHDCzKK5YRWuggguHTlC2+FEDjhhBPMVVddJcQbBJeKRAhwMocJtADM0V3oLaDe+c53mptvvtnY7wfy25AAgqt4RYwePdq8/PLLxTtUaPm///u/5sMf/nCFnnSBgGwCCC7Z+cE7oQQ++9nPmnPPPVeodxu6xQqXijQFcTLkXeogAWUySG8B9f73v7/721D2zXz86hFAcJXjZ3d27L///sb1daWlpUXNty3LEaM1BF4lgOCiEiBQgcCPfvQjNR/CdH1hrICraRf7HRw78bHfwbHfw+Hnh8Bmm21mXnrpJT/GsVqIQO9VRiuCH374YTNu3LhC/WnklgCCqzpPFzdwttxyS/Pcc89Vd4KeEFBCAMGlJFG4KYvAypUrjX3bloYfgktDlsL5yLZCP6x7vo1vp512Mg8++KCfgbDqlACCyw1O+wr/tWvXNl35arytsrOz083AWIGAEgIILiWJwk15BLRMXBFc8monpkcu7krH9D/U2L238VludnVw+PDhoVxgnAAEEFz+IA8bNsy0tbWZQw45xPz85z/3NxCWIaCAAIJLQZJwUSYBBJe7vLCl0B3LZpbsnejW1tZmzZL7e1+vM+/o6EguTgIqRwDBVY4XrSEAgWoEEFzVuNELAmpemcwKF8Xam0DMmwVFx+5LINnvAVnBaLfz2m/hXXfddSQXArUIILhq4aMzBCBQkACCqyAomkFA0qS1TDYQXGVo5dE21rZCvq+TR31pihLBpSlb+AoBvQQQXHpzh+eRCRS9Ux/ZzaYPMcf2z47PlsKwWdhmm23MM888E3ZQY1TUYnAoDBiVAIIrKn4Gh0A2BBBc2aSaQF0TQHC5I4rgcseyqKXQ9WvH6+rqKuoe7SAQhACCKwhmBoFA9gQQXNmXAACqEgg9Ya3qJ1sKq5JLu599HiqkALLPXq1evTptqESnjgCCS13KcBgCKgkguFSmDaclEEBwucsCK1zuWJaxFLKGNQj/MuxomwYBBFcaeSQKCEgngOCSniH8E0sg5GS1DgQNE10EV50MV+8b6uUZbCesniN6+iWA4PLLF+sQgMCrBBBcVAIEKhLQILi0THQlC66vf/3r5stf/nKfL3zQwnegEg9Rx5bfV7/61YpHGt0g4I8AgssfWyxDAAKvE0BwUQ0QqEggxES1omuvddMiCCQKrjKrPxpWEfurJd/PcmmpwbrHGv11EkBw6cwbXkNAGwEEl7aM4a8YAggud6mQJLjKCK0GAe3fl/JZy9OnTzfz5s1zVyxYgoBDAgguhzAxBQEI9EsAwUVxQKAiAZ+T1IoubdRNy+pCbMH1/ve/31xzzTW1vhOleZVr6623Ns8++6yrstvAjmYuXoBgVBQBBJeodOAMBJIlgOBKNrUE5psAgssd4ViCa/vttzdPPfWUk0C0C4sqK3vNwNkPLD/99NPNmvF3CEQjgOCKhp6BIZAVAQRXVukmWJcEEFzuaIYWXMOGDTPr1q1zF4AxtVbHnDpSw5jrmtYuQmugpKsSAgguJYnCTQgoJ4DgUp5A3I9HwPXk1EckbCnckKrPF0SkIC7+9Kc/mbe97W1OSnHixIlm8eLFTmxhBAK+CCC4fJHFLgQg0JMAgot6gEBFAgiuiuD66OZzhcsKISu0fAsi3/bd0R7Y0o477mgee+yxWsNpEfq1gqRzEgQQXEmkkSAgIJ4Agkt8inBQKgEEl7vM+BBcF110kTnzzDO9Cy1LYYsttjArV650BySypXHjxplly5ZV9iIV8VkZAB3VEEBwqUkVjkJANQEEl+r04XxMAggud/RdCq7999/f3H777UGEliWQ6mrOTjvtZB599NHSSf7jH/9o/umf/ql0PzpAIAYBBFcM6owJgfwIILjyyzkROyKA4HIE0hjjQnBtvvnm5sUXX3TnVEFLKa/mvP3tbzd33HFHIRL2ePjhD39oTjzxxELtaQQBCQQQXBKygA8QSJ8Agiv9HBOhJwIILndg6wiuQYMGmc7OTnfOlLB0//33m0mTJpXoobNps1fGa//ws86s4LULAgguFxSxAQEINCOA4GpGiL9DoB8CCC53pVFFcDUTAe6829hSqtsImzHr/fIRu+3woYceataNv0NALAEEl9jU4BgEkiKA4EoqnQQTkgCCyx3tooLrySefNDvssEOw57P6itCO//jjj7sLHksQgEA0AgiuaOgZGAJZEUBwZZVugnVJAMHljmYzwfX5z3/enHPOOVGFls338uXLzVZbbeUucCxBAAJRCSC4ouJncAhkQwDBlU2qCdQ1AQSXO6L9Ca4JEyaYv/71r+4GqmjJPifW3t5esTfdIAABqQQQXFIzg18QSIsAgiutfBJNQAIILnewewuulpYWMQLn4x//uPnud7/rLlgsQQACYggguMSkAkcgkDQBBFfS6SU4nwQQXO7oNgTXCXffbbq6utwZrmEp1xdj1EBGVwioI4DgUpcyHIaASgIILpVpw2kJBBBcbrKwbNkyM378+KjPZ/WOZLvttjP2BR38IACBtAkguNLOL9FBQAoBBJeUTOCHOgIIrnop++AHP2h+8pOfiBJaNqdPP/202XrrresFR28IQEAFAQSXijThJATUE0BwqU8hAcQigOCqRt6uHllRI+3Hx3ulZQR/IOCfAILLP2NGgAAEjEFwUQUQqEgAwVUOnP1orpTns3p7PmvWLHPeeeeVC4jWEICAegIILvUpJAAIqCCA4FKRJpyUSADB1TwrN998s3nPe94jattgT695MUbzHNICAikTQHClnF1ig4AcAgguObnAE2UEEFz9J+yNb3yjeeqpp8QKLev5FltsYVauXKms6nAXAhBwSQDB5ZImtiAAgf4IILioDQhUJIDg2hic/UBwZ2dnRaJhutm8PfHEE8Y+S8YPAhDImwCCK+/8Ez0EQhFAcIUizTjJEUBwvZrSRx991Oy8886iV7MaxceLMZI7DAkIArUIILhq4aMzBCBQkACCqyAomkGgN4HcBdexxx5r5syZo0Jo2dx95jOfMf/1X/9FIUMAAhB4jQCCi2KAAARCEEBwhaDMGEkSyFVwDRs2zKxbt05NTnkxhppU4SgEghNAcAVHzoAQyJIAgivLtBO0CwK5CS7Jr3XvL5/bbLONyG9+uag/bEAAAvUJILjqM8QCBCDQnACCqzkjWkCgTwI5CK6zzz7bfOlLX1KzbbCRKFa1OGghAIEiBKQLLnujy/7s86cLFy4048ePN6NHjy4SGm0gAAFBBBBcgpKBK7oIpCy4Ro4caVavXq0rIX/3tqWlxaxfv16l7zgNAQiEJSBJcFlx9corr5S6wWWvQ0OHDjWtra1hwTEaBCBQigCCqxQuGkPgdQL2jqO9OEr+lX0rn8Ztgz35//jHPzb//M//LDkl+AYBCAgiEFNwWaHU1tbm7DpixZf9d+SRR5obbrhBEGVcgQAEEFzUAAQqEkhFcJ1yyinmiiuucHbRr4izVreywrLWYHSGAASSIRBacNkV+I6OjiDnW7ZWJ1OmBJIAAQRXAkkkhDgEtAuuIUOGdN9d1f77xCc+Yb797W9rDwP/IQCBCARCCK5JkyaZpUuXBhFZfSG0wsvuXmhvb49AmCEhAAFLAMFFHUCgIgGtgkuD30VSwt3bIpRoAwEIDETAp+AaNGiQ6ezsFJUAe960b2996qmnRPmFMxBInQCCK/UME583AhqEi72rabevHHrooebXv/51tDusrpMwYcIEs2TJEtdmsQcBCGRGwLXgGjFihFm7dq34c60VXmPGjDHPPvtsZhknXAjEIYDgisOdURMgoEFw2TusVnCl8mNVK5VMEgcEZBBwJbi0vnDInlO33HJLs2LFChkJwQsIJEoAwZVoYgnLPwENgss/hXAjjBo1yrz00kvhBmQkCEAgeQJ1BFfIF2CESMRWW21lnnnmmRBDMQYEsiOA4Mou5QTsigCCyxXJge3YO7D2Ye/GB0DDjMooEIBADgTKCq7hw4ebdevWid8yWCd3Tz75pNluu+3qmKAvBCDQiwCCi5KAQEUCCK6K4Ep0azyDVqILTSEAAQgUJlBEcNmt2V1dXUmLrN7A2L5duIRoCIFCBBBchTDRCAIbE0Bw+asKe7G/6aabzLvf/W5/g2AZAhDInkB/gkvrM1muE8o3Dl0TxV6uBBBcuWaeuGsTQHDVRtinAS7wfrhiFQIQ2JiAFVy/W7jQ/Ofdd3evYNl//DYmsPnmm5vnn38eNBCAQEUCCK6K4OgGAQSX+xo4aepUc+Vdd7k3jEUIQAACfyew3377mT/96U8IrJIVwTbDksBoDoEeBBBclAMEKhJAcFUE10c3y/L/7b23GTtlipl+2WXuDGMJAhDInkDjGSwLghWs+uUwZMiQ7heH8IMABIoTQHAVZ0VLCGxAAMHlpiDe//73m2/PmmXs1h4ElxumWIFArgT2339/c/vttyOsPBcAq12eAWM+OQIIruRSSkChCCC46pHuecFesXAhgqseTnpDIDsCOb49UFqShw0bZlpbW6W5hT8QEEcAwSUuJTikhQCCq3qmdt11V/O3v/3tNQMIruos6QmBHAgMHTrUtLW1sXIlMNm86EhgUnBJHAEEl7iU4JAWAgiu8pnqbxsKgqs8S3pAIFUCgwcPNp2dnYgrRQlmi6GiZOFqFAIIrijYGTQFAgiuclkc6LXCCK5yLGkNgRQINFatbCy8zCKFjBpjc7p27do0giEKCDgkgOByCBNTeRFAcBXLd5E7nwiuYixpBQGNBG677TYzffp0XsOuMXkVfGaLYQVodEmeAIIr+RQToC8Cm2yyienq6vJlPgm7Re92IriSSDdBQMAsWLDAvPWtb+0mwapVvgVR5EZbvnSIPEcCCK4cs07MTgjY5ww6Ojqc2ErNiL3Y2m0l9nstRX4IriKUaAMBWQTOPvts86UvfQlhJSstorw59dRTzaWXXirKJ5yBQAwCCK4Y1BkzCQIIrr7TaFf+ygpRBFcShwRBJEzgzW9+s1m8eDHiKuEc+wpt0003NatWrfJlHrsQUEEAwaUiTTgpkYD9Box9kxa/VwnYVa329nZjBVfZH4KrLDHaQ8AfAd4S6I9trpZbWlrM+vXrcw2fuCFgEFwUAQRKEuBlGRsDq/uQNIKrZBEqbr799tub5cuXd0ew8847b/A9NsVhqXTdPmNlxZV9FpXnrVSmUJXTVXY/qAoQZyEwAAEEF+UBgQIEXnjhBbPlllsyKemD1cyZM83s2bMLUOy/CYKrFj7xncvcpLArpbvvvrv5y1/+Ij4uTQ7ecccd5oADDkBcaUpagr7WvTmXIBJCyoQAgiuTRBNmNQI8p9U/N5cXTgRXtfrU0MsKqDo/29/+Y/tucYrPP/+8GTt2LK9hL46MlgEJuLx2BHSboSBQiwCCqxY+OqdKoMwd+VQZDBTX4YcfbubOnessdASXM5SiDPk4jhoCzL4F0z4XkvuvsfpuObAtMPdq0BM/2wv15ApP3RBAcLnhiJUECJx11lnmggsuYNIyQC59fVsFwZXAAdQrBPstprvuust7YLYmd9hhB/PYY495Hyv2APZFPTxvFTsLjO+KgN1B0tbW5socdiAgmgCCS3R6cC4EgREjRpjW1tYQQ6keY5999jF/+tOfvMSA4PKCNapRH6tbRQJKZbuSXQGwK1asWhXJOm20Eth2223NU089pdV9/IZAYQIIrsKoaJgaATuhsXeL+Q1MwNeqVs9REVzpVWEswdWTpAbxNWnSJPPXv/4VcZXeIUBEBQlwU6EgKJqpJoDgUp0+nC9L4MorrzQnn3wyd40LgrPbwu68886Cras3Q3BVZye1pwTB1WBjbxrY5w5vvvnmqLhYtYqKn8GFEtBwY0QoOtxSRADBpShZuFqdwJgxY8zKlSurG8isZ4hVLVa40i4qqSvIPid3m266qbEv82jcsefOfdo1TnTuCEycONEsXrzYnUEsQUAYAQSXsITgjlsCUid9bqN0ay3GhY8VLrc5lGDNPpdhP3Is9WdvKhx22GGF37Y5bdo0s2jRIsSU1ITil2oCoW/yqYaF8yoJILhUpg2nByKwdOlSY5+L4O5yuTqJecFDcJXLlZbWdb/BFSpOu+plH95/+umnEVShoDMOBHoR4JpNSaRMAMGVcnYzi22nnXbqfjU0J+3yiZ8wYYJZsmRJ+Y6OeiC4HIEUZkbSc1zC0OAOBCDQi4D9rt769evhAoEkCSC4kkxrXkGxbbB6vn0+z1LGKwRXGVp62h500EFm3rx5ehzGUwg4IlB2dZcbhcbE3GXhKO2YgUC/BBBcFIdKAh0dHcbeDeMiVT19Bx98sPnVr35V3YDDngguhzCFmSo78RTmPu5kTqBn/Tb++4QTTjCXXnqpGTlypBc69ruQm2++uWlvb8/qGofg8lJOGBVCAMElJBG4UYzA9OnTze9///usLkLFyBRvJWVVq6fHCK7i+dPWkm2F2jKm29/eAr/n/213Q3z2s581M2bMMHvuuWd3oLeeeqqx55/pl11mxk6ZIjL4IUOGmLa2NpG+uXTK5sfeTOUHgRQJILhSzGqCMQ0ePJgTsYO8fupTnzIXX3yxA0tuTSC43PKUZO2SSy4xp512miSX8EUxgYaAete73mXsdxXty07q/DQIrkZ8qd+8YMdKnUqmr3QCCC7pGcrcv9QvMKHSK3FVq2fsCK5QlRBnHLYVxuGucdRGrQwaNMjYTwvYbyj6/GkSXJZDytdEBJfPSsd2bAIIrtgZYPyNCJx44onmxz/+MdsGHdSGnbxcffXV5rjjjnNgzZ8JBJc/thIs82IbCVmQ44M9L9l/ti5ib5XTJrhsFlO8gcHzW3KOTzzxQwDB5YcrVisQyGWfegU0lbpo2g+P4KqUYlWdUpwkqkpAQGcbubarMdKfydEouK644gpz8sknB8yo/6G+//3vm1NOOcX/QIwAgUgEEFyRwDPs6wS4++22Guxk54EHHjC77rqrW8MerSG4PMIVYjrlrVBCEAd1oyGq7P92dnYGHdvlYBoFl40/teOJ7YQuqxpbEgkguCRmJQOfvvSlL5mzzz6bbYOOc61pVatn6P+/vbOP0asq9/Y6aWemQ20rtuV4gLdgIxQpQk4/oKBCj6At6kT+4K0eSQwGgWhMMCRqgghK2j80/gH6GkUIaDDKS9RgCZQiyLF6LCkUDlQLKgQEUXhpKVTaMp+8WVOeOp3OzLP3ftbHfd/rmsToOd17rfu+fmvP7OvZHw/CFXghCBxu+fLl7qGHHhJYGSVNRaAlVv53i39NubUfrcL1rW99y1122WUm4vDP61lcWybCoYlgBBCuYCgZqAqB2bNnu9deew3RqgKrxjba739HuGqErXhTbiuUGV7rmaqnnnrKHXvssTKLjFSVVuGydJWLq1uRFjfDiiKAcImKw24x3DYYL9u5c+e6HTt2xJsgwcgIVwLIAqawdhuUAKSVShh7+9+uXbuc/+CLn/0ENAuXvzKk+XZOz1/7h4UcRxCoSgDhqkqK7WoT+OlPf+rWrFnD1aza5KrtYOkPFcJVLXPtW11zzTXu6quv1t6G2Po1vaxCCkTNwuWvDPkPMTT/fP3rX3df/OIXNbdA7RCoRADhqoSJjeoQOPLII90LL7yAaNWBVnNb/+r8W265peZecjdHuORmE7oybivsjOjYq1UzZ850u3fv7mzAwvfWLFytK0RaI7T0oaHWDKg7HQGEKx1r8zNZuL1BekhaX4rRjivC1Y6QnX/ntsLqWbaerVq0aJHbvn179R3ZsjIB7cKl+Xjq7e11e/furZwVG0JAMwGES3N6Amr3D1kfd9xxXM2KnIXGV73XQYJw1aGle9tZs2aNvjiHn0MJ+OO8q6vL9ff3gycRAYQrEegJpuFlGfnYM3N6AghXeuYmZly8eLF7/PHHEa0EafoTsIGBgQQz5ZsC4crHPsfM3Fa4/2UB/urEli1b3JIlS3LEwJzKX5rhA9T6Qiqrd2twUEFgMgIIF2ujFgF/8j80NFRrHzZuRqCk+9sRrmZrROtepQlX69bAvr4+d/vtt2uNzWTd2q9w9fT0qPxAjqtbJg8nmpqCAMLF8mhLYN++fc4/nM0vyLaogm3wyU9+0v3whz8MNp70gRAu6QmFrU/zcyftSLTk6ogjjnB///vf223Ov2cmoF24PD5tH2CU9GFi5uXN9IIIIFyCwpBWygc/+EH3y1/+UlpZpusp9TYLhMv0sj6kOf8BjuaH5ce+KdB/OHLzzTeXFaChbhGu9GGWcJt8eqrMKJ0AwiU9ocT1PfPMM27hwoVczUrMvfRP/BCuxAtOwHQaPpXne60ELJTIJSBckQFPMDx3y6Rnzoz5CSBc+TMQUQGvdM8Xw4oVK9zmzZvzFSBgZoRLQAiJS9AgXKVecU68FLJOh3Clx49wpWfOjPkJIFz5M8hWwfHHH++efPJJrmZlSoCTuX+CR7gyLcKM02oQrsMOO8zt2bMnIyWmjk0A4YpN+ODxS7+bIy1tZpNEAOGSlEaCWm666Sb36U9/GslKwHqyKfiDcygZhCvjgsw0tYYXZ/ivv/j973+fiRDTpiCAcKWg/M85Dj/8cPfyyy+nnZTZICCAAMIlIIQUJWj9ro4UbFLOsWjRIvfEE0+knFLFXAiXipiCFqnhd9Kvf/1rd+aZZwbtm8FkEUC40ubB7YRpeTObHAIIl5wsglfCc1nBkTYekNsHp0aHcDVeWmp3/NWvfuXOPvts0fVzcig6niDFIVxBMFYehGOqMio2NEYA4TIW6Fve8pbR1y3zS01GsNw+WC0HhKsaJ2tbSX+Oi9+j1lbcof0gXOky5u9hOtbMJI8AwiUvk9oVvfvd73Z/+MMfkKza5OLu4L/HbOPGjXEnMTI6wmUkyJptIFw1gbF5cAIIV3Ckkw7on9scHh5ONyEzQUAQAYRLUBh1Srn88svdtddei2TVgZZoW38r5+DgYKLZbEyDcNnIsW4XCFddYmwfmgDCFZro5ON1d3e7/v7+dBMyEwQEEUC4BIXRrpQHHnjAnXHGGUhWO1CZ/p3bJZqDR7ias9O8p/Q3FXJLoebVVa12hKsapxBbcTyFoMgYWgkgXAw/PTUAACAASURBVAqS0/A2LwUYo5XoRevCCy90/pX7/DQjgHA146Z9L4RLe4L660e40mWIcKVjzUzyCCBc8jIZrYg3DAoNZlxZ3D4YJieEKwxHbaNI/z3HCaK2FVW/XoSrPrOme3A8NSXHfhYIIFyCUuzt7R29v5lfSoJCmaQUbh8MmxHCFZanltFuvPFGd/HFF4stl9/FYqMJVpgF4ZJ+pbgVFsdTsGXLQAoJIFyZQ+vp6Rl9wQK/iDIHUXF6L1oXXXSRu+GGGyruwWZVCCBcVSjZ3EbyizP4vWxzzY3tCuFKlzHHUzrWzCSPAMKVIROeycoAPcCU3D4YAOIkQyBc8dhKHxnhkp6Q7foQrjT5cldIGs7MIpcAwpUoG/86VF4Vngh24Gn4QxEY6ATDIVzxGUudAeGSmkwZdSFcaXLm72gazswilwDCFTEbfyXLX0LnMnpEyJGHXrVqlbv77rsjz8LwCFe5a0Dq8yecIJaxJhGuNDlzPKXhzCxyCSBcgbJZunSpe+SRR5CrQDxzD+NPAoeHh3OXUcz8CFcxUR/SKMJVbvYSOke40qTA39Q0nJlFLgGEq0E2rStXfleuXjUAKHgXPoXLEw7ClYe7hFkRLgkplFsDwpUme56BTsOZWeQSQLgmyab1inakSu7iDV3ZwoUL3VNPPRV6WMarQADhqgDJ6CZSv4uLD1+MLrhxbSFcaXI+7LDD3J49e9JMxiwQEEigaOGaP3++27lzJ1epBC7MlCVxq0NK2hPPhXDlzyBXBWeddZbbtGlTruknnRfhEhdJlIIQrihYDxmUu4HScGYWuQSKFC6pt7DIXSZ2Kzv++OPdH//4R7sNKukM4VISVKQyJb6pkA9iIoUtbFgLwiXx+BkfM8IlbOFTTnICRQkX33+VfH2JnZBPr2VFg3DJyiN1NRJPGBGu1Ksgz3wIVxruCFcazswil0ARwvXQQw+55cuXy02BypIS4OHdpLgrTYZwVcJkdiOJwuU/oBsaGjLLnMb2E0C40qwEhCsNZ2aRS6AI4eIWQrkLMHVlP/rRj9wFF1yQelrma0MA4Sp7iUgULj6YKWNNIlxpcka40nBmFrkEihAuiX/M5S4Jm5Vxe5DsXBEu2fnErk7i72jeqhY7dRnjI1xpckC40nBmFrkEzAvX9773PfeZz3xGbgJUFp3ACSec4B5//PHo8zBBcwIIV3N2FvaUeBcCL9SxsLLa94BwtWcUYguEKwRFxtBMwLxwvf3tb3cvvvii5oyovSEBXozREFyG3RCuDNAFTSlRuK644gq3bt06QZQoJQYBhCsG1UPHRLjScGYWuQTMC9f999/v3v/+98tNgMqiEOD5iyhYow2KcEVDq2JgiW+Q5QRRxdLpuEiEq2OElQbgeKqEiY0MEzAvXD47ic8HGF5TWVvzWW/ZssUtW7Ysax1MXo8AwlWPl7Wtu7q6xL0RkBNEa6ts4n4QrjQ5czyl4cwscgkgXHKzobKaBHgxRk1ggjZHuASFkaGUr3zlK27t2rUZZp58Sk4QRcURrRiEKxragwbmeErDmVnkEihCuPzbpvbt2yc3BSrrmMBJJ53ktm3b1vE4DJCHAMKVh7ukWaXdicAJoqTVEa8WhCse27Ejczyl4cwscgkUIVwev7Q/5nKXhK7KeDGGrrwmqxbhspFjJ11I+x3NCWInaerZF+FKkxXHUxrOzCKXQDHCJfEtWHKXhY7KeDGGjpyqVIlwVaFkexuEy3a+UrtDuNIkg3Cl4cwscgkUI1w7d+508+bNk5sElVUm4E/Mbr31VrdmzZrK+7ChbAIIl+x8UlSHcKWgzBzjCSBcadYEwpWGM7PIJVCMcPkI/BWR4eFhuWlQWVsCvBijLSKVGyBcKmMLWjTCFRQng1UkgHBVBNXhZghXhwDZXT2BooTLpyXtj7r6FZSwgZNPPtk9+uijCWdkqlQEEK5UpOXOI+13MyeIctdKyMoQrpA0Jx+L4ykNZ2aRS6A44frmN7/pvvCFL8hNhMoOIcCLMewvCoTLfsbtOpT2nC0niO0Ss/Hv2oVr1qxZ7rXXXhMfBseT+IgoMDKB4oTL85T4JZuRc1Y7PC/GUBtdrcIRrlq4TG6McJmMVXxT2oWrp6fHDQwMiOeMcImPiAIjEyhSuDxTaX/cI+esbnh/Veu2225z559/vrraKbg+AYSrPjNre0j7ncwJorUVNnE/2oVLywfIHE9lHE90OTmBYoWLtxbKPSx4MYbcbGJVhnDFIqtnXIRLT1aWKtUuXFpeBoZwWTpq6KUJgWKFy8NavHix2759exNu7BOJwJIlS9zWrVsjjc6wUgkgXFKTSVfXtGnT3MjISLoJ28zECaKYKKIWol24pB03k4XF8RR1GTO4AgJFC5fPZ86cOW737t0KorJdIi/GsJ1vu+4QrnaE7P+7pBNHfh/ZX2+tDhGuNFkjXGk4M4tcAsULl49G0h96uUslXmX+HnQND/3GI8DICBdrQNKtUQhXOesR4UqTNcKVhjOzyCWAcL2ZjbTnB+QumXCV+ZOan//85+68884LNygjqSSAcKmMLWjRCFdQnAxWkYB24dJy7oJwVVyQbGaWAMI1Jlotv7gsrEZejGEhxXA9IFzhWGodSdLb1rjCpXUV1a+7nXB1d3e74eFh104YWl/c7f+2HXvsse7Pf/5z/WIa7KHlvKUdvwatswsEVBGoLFzzly5V1VjTYt9/ww1tf7E2HZv99hM457jj3Jf/4z/AAYGDCHjpKuX3DNEfSuADN93khoaGRKDxJ8+/uvhiEbVQRHwCfbfc4vb294/+7Y8hBn49eTG696KLgjej5Zzl/ksuCd47A0JAEwF/jjP+519uW7r0DU1NhK71Yw8/HOWXbug6tY3n/+Dc+u//rq1s6oUABBIQuOCxx9zg4GCCmdpP4U+Q/++SJe03ZAuVBP7zf/5n9I2YMeSqHRC/tubPmOH+z4knttu00r9rOV+5rZAP7SuFxkYQeJPAhMK18vrriwL09lNPFfWKYu3w/9e//Zvbescd2tug/ogE/K09/grXYj4JjUhZ7tBHnX66GOHyHw69sGWLXFhUVpnA0WeccWBd5RCsqQr18vXsf/+36+nurtzP+A3/dfnyLOJYt+D/99BDdXdhewiYIuDPccb/TChc/7vAg6W3t9e9/vrrpgJP3QzPQqQmrnM+nuHSmVvIqv2zMlKucPGMachk0401f/58t3PnztEJpclVOwpN1xzPcLUjy79DQAaBys9wlShcPqKlS5e6hx9+WEZayqqYMWOG27dvn7KqKTcHAYQrB3VZc0p6aYb/qhApz5PJSklONf7ttnfccUe0565ydlpn/SFcOZNibghUJ4BwVWD1gx/8wH3qU5+qsCWbeAL+qtamTZvce9/7XoBAoBIBhKsSJtMbSRIu/4p6KVfbTIdeozmfSa7nrmqUGXRT/7fU32mzZ8+eScdtvR0x6MQRBtN2xTECAoYsnADCVWMBaPkkqUZLwTdteltE8EIYUBUBhEtVXFGKlfQ9XLNmzXK7d++O0ieDtifg744YGBgY3ZAT9f28vFgtW7bMbRn3bCHC1X49sQUEJBBAuGqmgHRNDuxDH/qQu/POO2sSZXMIOIdwsQokCVdfX59bv349oSQg4K9s+u+5Qq6qw/aSddttt7nzzz9/VMQ0/CDOGlKixpgEEK4GdP2DuTt27Giwp81deDGGzVxTdoVwpaQtcy5JwsXJYZw10tPTM3qrJnzj8JU8KplLTofaUhBAuBpS3rhxo1u9enXDve3s5v+A8iZHO3nm6gThykVezrz+RQH+GR0JP5wcdp7Cz372M7dmzRqTL7XonE55I3BMlZc5HR9MAOHqcEWUfIshv0A7XDzsfoAAwsViQLh0r4ESX2qhO7G01V922WXu2muvTTsps0FAEAGEK0AY73jHO9wzzzwTYCQdQ3ALoY6cNFWJcGlKK06tCFccrqFH9V+Tcuqppxb3xsDQHEsbb968ee6ll14qrW36hcABAghXwMVQwtWuI444wr344osBqTEUBHhpBmvAOYRL5io4/PDD3auvvspzVzLjUVOV/2Lz/v5+NfVSKARCE0C4AhOdOXOm27t3b+BR8w/HVa38GViugCtcltOt1pukD6xKvV16+fLlzl/B8v2XyqDaamWrugT4bru6xNjeGgGEK0Ki/oUa5557rpk/WHy3VoRFwpAHEUC4WBAIV9o10Hrmys+KXKVlX+Js/gr20NBQia3TMwRGCSBcEReCv4TuX4Gr+cd/y73FK3aaM7FYO8JlMdV6PSFc9XhV2fq1115zc+fO5VXsVWCxTVQCfHAbFS+DKyCAcEUO6e6773b+C4E1foJ49tlnu3vvvTcyIYaHAM9wsQacQ7iarwJuBWzOjj3TEEC40nBmFrkEEK5E2Wh7tmvz5s1uxYoViegwTekEuMJV+gpAuKqsAH9bVuvDO40f4lXpkW1sEkC4bOZKV9UJIFzVWQXZUtKnuJM19Pzzz7sjjzwySL8MAoEqBBCuKpRsbyPpd2NOmeHZKtvrvNTuePFWqcnTd4sAwpVhLfhbDDds2JBh5vZT5jzRaF8dW1glgHBZTbZ6X6UI13XXXecuv/xyrlRVXxpsaYAAwmUgRFroiADC1RG+znaeMWOGqO+lQLY6y5O9mxNAuJqzs7KnJeG66qqr3Lp163i9upXFSR8dE0C4OkbIAMoJIFwCAsz9hZ/8IhSwCAovAeEqfAE45/zvIQk/VX8f3nPPPaMvRBoZGRktmw+sJKRHDVIJVD2upNZPXRDolADC1SnBgPvn+ISXX4IBA2SoxgQQrsbozOwoVbi6urrc8PAwUmVmpdFIDgKca+SgzpySCCBcktJ4s5ZU4sUvQIHhF1oSwlVo8GPaliRcXK1iPUIgLAHON8LyZDR9BBAuoZlt27bNnXLKKdFuU+GXn9DgCy0L4So0eIHCRRIQ0EbA/z2X/iEB5xzaVhX1hiaAcIUmGmG8uXPnupdffjnYyP6ZsaGhoWDjMRAEOiWAcHVKUP/+Uq5w6SdJB1YJtI4R/zd8cHDwQJup7orplKt0Key0P/aHwFQEEC5F6+O3v/2tO/PMMzv6JKuvr8+tX79eUdeUWgIBhKuElKfuEeFiDUBgPwF/LPj/XHnlle5rX/taWywIV1tEbACB7AQQruwRNCvgpJNOctu3b68kX/4Xt38F/d69e5tNxl4QiEwA4YoMWMHwCJeCkCgxKIGWWC1atGj073nTH4SrKTn2g0A6AghXOtZRZ/rEJz4xeuVq3759o/PMnj3b7dq1K+qcDA6BUAQQrlAk9Y6DcOnNjsqnJtASq1NPPdVt3rw5OC6EKzhSBoRAcAIIV3CkDAgBCNQlgHDVJWZve4TLXqYlduTXsReglM9JI1wlrjR61kYA4dKWGPVCwCABhMtgqDVbQrhqAmPzrARaV60WLFjgnn766ay1IFxZ8TM5BCoRQLgqYWIjCEAgJgGEKyZdHWMjXDpyKq3Kyd4MKIkDwiUpDWqBwMQEEC5WBgQgkJ0AwpU9guwFIFzZIyi2gNbaS30rYCjgCFcokowDgXgEEK54bBkZAhCoSADhqgjK8GYIl+FwhbTWWmPTp093AwMDo1X916WXOv/7Z+X117v5S5cKqbReGQhXPV5sDYEcBBCuHNSZEwIQOIgAwlX2gvjABz7g7r333rIh0H0wAhOJ1WSDI1zBsLcdiC8+bouIDQwTQLgMh0trENBCAOHSklScOnt6eg5ccYgzA6NaJNASq66uLtff39+oRYSrEbZGOyFcjbCxkxECCJeRIGkDApoJIFya0+u8dn/CnPI12p1XzAgpCbTeCDhz5ky3e/fuoFMjXEFxTjnYrbfe6j72sY+lm5CZICCIAMIlKAxKgUCpBBCuUpPf3/e0adPcyMhI2RAK7751tcr/d19fn7v99tuTEEG4kmAencR/sNJ6di7drMwEARkEEC4ZOVAFBIomgHAVHT/CVVD80l6zjnClW3z+gxWuZKfjzUyyCCBcsvKgGggUSQDhKjL2A01recta2SnV677OiyvqjRx2a4QrLM+pRvPH+fDwcLoJmQkCggggXILCoBQIlEoA4So1+f19I1x68289XzV79my3a9cudY0gXOki82uFW4fT8WYmWQQQLll5UA0EiiSAcBUZO1e4FMXeEqslS5a4Bx98UFHlU5eKcKWLEuFKx5qZ5BFAuORlQkUQKI4AwlVc5Ac1zBUuGfm3bgP0eWzatMmdccYZMgqLWAXCFRHuuKERrnSsmUkeAYRLXiZUBIHiCCBcxUUuVrha0mH5O4PGilXpLzFAuNL97kG40rFmJnkEEC55mVARBIojgHAVF/lBDbcEQAKFiUTLv8669bC/NhFr3QrIywomXl0IV9qjTtvxk5YOs1kmgHBZTpfeIKCEAMKlJKhIZUoXrsnafte73uX+9Kc/OX8SmfNEkitWzRcmwtWcXZM9cx4nTeplHwiEIoBwhSLJOBCAQGMCCFdjdCZ21Cpck8FfvHixe+KJJ4KI2Fg2/tmq0m8BDL3gEa7QRKceD+FKy5vZ5BBAuORkQSUQKJYAwlVs9KONWxOustPU1T3ClTYvhCstb2aTQwDhkpMFlUCgWAIIV7HRI1xlR5+9e4QrbQQIV1rezCaHAMIlJwsqgUCxBBCuYqNHuMqOPnv3CFfaCBCutLyZTQ4BhEtOFlQCgWIJIFzFRo9wlR199u4RrrQRIFxpeTObHAIIl5wsqAQCxRJAuIqNHuEqO/rs3SNcaSNAuNLyZjY5BBAuOVlQCQSKJYBwFRs9wlV29Nm7R7jSRrBgwQL3l7/8Je2kzAYBAQQQLgEhUAIESieAcJW7Ao455hj37LPPigHAJ/BiokhSCMKVBPOBSaZNm8ZXG6RFzmxCCCBcQoKgDAiUTADhKjf9rq4uUSdgCFdZaxHhSpu3/y654eHhtJMyGwQEEEC4BIRACRAonQDCVe4K8J94j4yMiAGAcImJIkkhCFcSzAcm8d+5J+l4T9s9s5VMAOEqOX16h4AQAgiXkCAylCFJuDgZzLAAMk9pQbgkfXF4uzg5xtoR4t+tEkC4rCZLXxBQRADhUhRW4FL9LUZSripxMhg4XAXDIVxpQ+IYS8ub2eQQQLjkZEElECiWAMJVbPQO4So3ewmdI1zpU5DyAUv6zpmxZAIIV8np0zsEhBBAuIQEkaEMhCsDdKY8QADhSr8YEK70zJkxPwGEK38GVACB4gkgXOUuAUnPn3C7U3nrEOFKnznClZ45M+YngHDlz4AKIFA8AYSr3CWAcJWbvYTOEa70KSBc6ZkzY34CCFf+DKgAAsUTQLjKXQIIV7nZS+gc4UqfAsKVnjkz5ieAcOXPgAogUDwBhKvcJSBJuPhS1vLWIcKVPnOEKz1zZsxPAOHKnwEVQKB4AghXuUsA4So3ewmdI1zpU5g7d67bsWNH+omZEQIZCSBcGeEzNQQgsJ8AwlXuSpAkXP5LmIeGhsoNo8DOEa70oXOcpWfOjPkJIFz5M6ACCBRPAOEqcwlcc8017uqrrxbT/PTp093g4KCYeigkPgGEKz7j8TPwNtD0zJkxPwGEK38GVACB4gkgXGUuga6uLlFXlLq7u11/f3+ZYRTatXbh8h9Y+A8uNP0gXJrSotZQBBCuUCQZBwIQaEwA4WqMTvWO/taikZERMT0cffTR7rnnnhNTD4XEJ6BduPxV2eHh4figAs6AcAWEyVBqCCBcaqKiUAjYJYBw2c12qs78WwElvbHMXy346le/WmYYhXatXbikfWhRdRlJOu6r1sx2EOiEAMLVCT32hQAEghBAuIJgVDeINOHiJFDdEuq4YO3CJe0YqhoIx1pVUmxnhQDCZSVJ+oCAYgIIl+LwOihd0hsKfRucBHYQptJdEa48wXGs5eHOrPkIIFz52DMzBCDwJgGEq8ylgHCVmbukrrULl7RjqGq2CFdVUmxnhQDCZSVJ+oCAYgIIl+LwOihd2skiJ4EdhKl0V4QrT3Aca3m4M2s+AghXPvbMDAEIcIWr6DWAcBUdv4jmEa48McyZM8e98soreSZnVghkIIBwZYDOlBCAwMEEuMJV3orwn3D7B/4l/fCpu6Q00tSCcKXhPH4Wf+xre519HlLMaoUAwmUlSfqAgGICCJfi8BqW7r9keHBwsOHecXZDuOJwlTyqZuFatWqVu+eeeyTjnbQ2votLZWwU3QEBhKsDeOwKAQiEIYBwheGoaRSJ3x+EcGlaQWFq1SxcEo+hqqkgXFVJsZ0VAgiXlSTpAwKKCSBcisNrWLrE7w9CuBqGqXg3zcIl8RiqsxQ43urQYlvtBBAu7QlSPwQMEEC4DIRYswVpL8zw5XMCWDNEA5sjXPlC5HjLx56Z0xNAuNIzZ0YIQGAcAYSrvCWBcJWXucSONQuXxGOoTsYIVx1abKudAMKlPUHqh4ABAgiXgRBrtiDxZJETwJohGtgc4coXIsdbPvbMnJ4AwpWeOTNCAAJc4Sp+DSBcxS8BEQAQrnwxIFz52DNzegIIV3rmzAgBCCBcRa8Bia+E94FwAljestQqXFKPoToraPbs2e7VV1+tswvbQkAtAYRLbXQUDgE7BLil0E6WVTqR+jprhKtKera20Spc2t9Q6FcRX35s61iim6kJIFysEAhAIDsBhCt7BEkLkHiyyPcCJV0CYiZDuPJFwTGXjz0zpyeAcKVnzowQgMA4AghXWUtC4vNbnPyVtQZb3WoVLonHUN0VxDFXlxjbayaAcGlOj9ohYIQAwmUkyIptSDxZ5OSvYnjGNkO48gbKbbx5+TN7OgIIVzrWzAQBCExCAOEqa2kgXGXlLblbhCtvOghXXv7Mno4AwpWONTNBAAIIV/Fr4POf/7y77rrrxHHgCpe4SJIUpFG4PvzhD7u77rorCZ/YkyBcsQkzvhQCCJeUJKgDAgUT4ApXOeFLfUMhb0wrZw2O7VSjcEk9hpqsIISrCTX20UgA4dKYGjVDwBgBhMtYoFO0I/ENhb5cfxI7NDRUThB0OkpAo3BJPYaaLKlHH33UnXzyyU12ZR8IqCKAcKmKi2IhYJMAwmUz14m6kvj8lq+zq6vLDQwMlBMEnaoVLqnHUJMlxXHXhBr7aCSAcGlMjZohYIwAwmUs0CnakXqyuGTJErd169ZygqBThEvAGuBWXgEhUEISAghXEsxMAgEITEUA4SpnfUgVLp4lKWMNvvrqq27u3LluZGRktOGmubfWsf/vc845x23cuDEZQKnHUBMAvKymCTX20UgA4dKYGjVDwBgBhMtYoJO0M3/+fLdjxw6RzTY98RbZTOFF9fT0jD6P18o0ZbZeIFatWuU2bNgQJYVly5aZuhKLcEVZJgwqkADCJTAUSoJAaQQQrjISl/ywf8qT8jLSjtvl9OnTO75KFbdC57xM9Pb2uj179gSbytIbCltQOPaCLQ8GEkwA4RIcDqVBoBQCCFcZSSNcZeQcqst3vvOd7umnnx69UmXhpNwLmP/Pfffd51auXNkIk+RjqFFDHdzW2XQ+9oNADgIIVw7qzAkBCBxEAOEqY0FIfvbEwgm9xlWU8/a/3Lz88bBr1y43Z86cyqVIPoYqNzFuQ469puTYTxMBhEtTWtQKAaMEEC6jwY5rS/LJIid98dagf/W3f0mFlStVMUj5Y+Ouu+5yq1evnnT4j3zkI+7OO++MMX3WMTn2suJn8kQEEK5EoJkGAhCYnADCZX91fOlLX3Lf+MY3xDbKSV9n0fgXorz88stIVWcYR2859M+nTfSdcBZvJ/S4OPY6XDTsroIAwqUiJoqEgG0CCJftfH130h/256Sv/Roce6WKE+X2vDrdwsvXtm3b3OLFi0cFzN9+afHn0UcfdSeffLLF1ugJAgcIIFwsBghAIDsBhCt7BNELkP7pfKnC1d3d7YaHhw+6ylAqi+gHQcMJvHhZzsSL/ERX9BriYjcIiCSAcImMhaIgUBYBhMt+3pKf37J0tcZfLfDf1dR6Zqq1siyfsNs/emx36D+M8dLPDwQsE0C4LKdLbxBQQgDhUhJUB2VKFi7pX756xBFHTPh8FBLVwYJkVzEEpB9/YkBRiGoCCJfq+CgeAjYIIFw2cpysi40bN0759rXc3ac+4XvkkUfcihUr3NDQELfy5Q6f+bMTSH38ZW+YAookgHAVGTtNQ0AWAYRLVh6hq/FvXZN8y1DoE77f/OY3rq+vz+3evdv0szeh1wnjlUkg9PFXJkW6lk4A4ZKeEPVBoAACCJftkKW/MKPOCd+TTz7pTjjhhNFnpPwPt/XZXrt0F59AneMvfjXMAIE4BBCuOFwZFQIQqEEA4aoBS+Gmkp/f8jhbD+17efJX41oShUwpXGyUrJIAx5rK2Ci6BgGEqwYsNoUABOIQQLjicJUyqnThksKJOiBQKgGEq9Tky+kb4SonazqFgFgCCJfYaIIUhnAFwcggEDBLAOEyGy2NvUkA4WIpQAAC2QkgXNkjiFaA/1JT/zY+fiAAAQhMRgDhYm1YJ4BwWU+Y/iCggADCpSCkhiVKf2FGw7bYDQIQCEgA4QoIk6FEEkC4RMZCURAoiwDCZTdvhMtutnQGgRAEeEthCIqMIZ0AwiU9IeqDQAEEEC67IfP8lt1s6QwCIQggXCEoMoZ0AgiX9ISoDwIFEEC47IaMcNnNls4gEIJA62sZQozFGBCQSgDhkpoMdUGgIAIIl92wES672dIZBEIQeOtb3+p27doVYijGgIBYAgiX2GgoDALlEEC4bGZ97rnnurvvvttmc3QFAQgEIcALM4JgZBDhBBAu4QFRHgRKIIBw2Ux52rRpbmRkxGZzdAUBCAQhgHAFwcggwgkgXMIDojwIlEAA4bKZMm8otJkrXUEgJAGEKyRNxpJKAOGSmgx1QaAgAgiXzbARLpu50hUEQhHgDYWhSDKOdAIIl/SEqA8CBRBAuGyGjHDZzJWuIBCKAMIViiTjSCeAcElPiPogUAABhMtm4KvEvQAAFvVJREFUyAiXzVzpCgKhCMybN8+99NJLoYZjHAiIJYBwiY2GwiBQDgGEy2bWCJfNXOkKAqEI8PxWKJKMI50AwiU9IeqDQAEEEC6bISNcNnOlKwiEIoBwhSLJONIJIFzSE6I+CBRAAOGyGTLCZTNXuoJACAI8vxWCImNoIYBwaUmKOiFgmADCZTNcvofLZq50BYEQBPwHMsPDwyGGYgwIiCeAcImPiAIhYJ8AwmUz466uLjc0NGSzObqCAAQ6IvCd73zHffazn+1oDHaGgBYCCJeWpKgTAoYJIFw2w/UnU9/97ndtNkdXEIBARwR4fqsjfOysjADCpSwwyoWARQIIl8VUnRsZGXH+tkJ+ICCRgH+GaKqf1r/7W9/8f7Zu3epmzZrl3va2t43+99gfrubWTxjhqs+MPfQSQLj0ZkflEDBDAOEyE+UhjbQ7qbXbOZ3lItBac/6/vShdccUV7qqrrppQ/v/r0kud//2z8vrr3fylSzsqmbVeHR8vzKjOii1tEEC4bORIFxBQTQDhUh1fpasEdjuks1QExoqU/9+nnXaa27RpU0dXUUMK14IFC9xzzz2XCofqeS688EJ38803q+6B4iFQhwDCVYcW20IAAlEIIFxRsIoYlDcViohBdBFjrwz5/93T0+P+8Y9/dCRSVRsOKVx+Tr4KoRp5biesxomt7BBAuOxkSScQUEsA4VIbXdvCv//977tLL7207XZsYJPA2KtSXr4HBgZENRpauK688kq3bt06UT1KLAbhkpgKNcUkgHDFpMvYEIBAJQIIVyVMajfi2Ra10U1Y+Ng8/RUdza/+Dy1cXOVqv9b5/q32jNjCHgGEy16mdAQBdQQQLnWR1SqY26xq4Uq28fhb+fz/PX36dPf6668nqyH3RDGEy/fEhwyTJ/vtb3/bfe5zn8sdPfNDICkBhCspbiaDAAQmIoBw2V4XUp/j8ifFFm5tGi9OfjVJvH1P4iqPJVxS17yEDCwccxI4UoMuAgiXrryoFgImCSBcJmM9qCmJn/h/+ctfdmvXrp0S/owZM9zg4OCEYhbqxHEiNv7/5/8zc+ZM98ILL7je3l77iyRDh7GEi6tcE4fJ6+AzLHKmFEEA4RIRA0VAoGwCCJf9/CXeVhhKmOynZ7fDmMI1e/bs0bct8vNPAv5Lo3fu3AkSCBRHAOEqLnIahoA8AgiXvExCV+RPtHbt2hV62I7GQ7g6wmdi55jCxVWuQ5cIx5yJw4YmGhBAuBpAYxcIQCAsAYQrLE+po0m6rZBbm6SukrR1xRau8847z/3iF79I25TQ2TjmhAZDWUkIIFxJMDMJBCAwFQGEq4z1Iem2Qk7+ylhz7bqMLVx+fknrvh2PmP/u34Dpn4fkBwIlEkC4SkydniEgjADCJSyQSOXcd9997pxzzok0er1h/Uso9u7dW28ntjZHIIVwPfvss+6YY44xx65uQ9xOWJcY21sigHBZSpNeIKCUAMKlNLgGZUu5rZCTvwbhGdwlhXBxlWv/95KNjIwYXEG0BIFqBBCuapzYCgIQiEgA4YoIV9jQ/rai4eHh7FUhXNkjEFFAKuHyzUr5sCEH+O7ubtff359jauaEgAgCCJeIGCgCAmUTQLjKyl/CiSfCVdaam6zblMLV1dXlhoaGigTP8VZk7DQ9hgDCxXKAAASyE0C4skeQtIBp06Zlvb2I25uSxi16spTCVepVLo430YcAxSUigHAlAs00EIDA5AQQrvJWR86rXP6tcRJuaywvdXkdpxauE0880T3++OPyQESsaMOGDW716tURZ2BoCMgngHDJz4gKIWCeAMJlPuJDGsz5qmx/W5e/ysYPBFILlyeec+3nSJzbCXNQZ05pBBAuaYlQDwQKJIBwlRe6PwnzJ545fjgBzEFd5pw5hGv9+vXuox/9qEwggaviZRmBgTKcWgIIl9roKBwCdgggXHayrNNJjk/6eZ6kTkL2t80hXCVd5eLDDfvHEB1WI4BwVePEVhCAQEQCCFdEuIKHfuCBB9zpp5+etMK+vj7nrzDwAwFPIJdw+blzPseYIn2elUxBmTm0EEC4tCRFnRAwTADhMhxum9ZSX+XiE/dy19pEnecUrtRrP3XyHGupiTOfZAIIl+R0qA0ChRBAuAoJeoI277nnHrdq1aokALidMAlmVZPkFC7LV7m4uqXqMKDYBAQQrgSQmQICEJiaAMJV9gpJ9Um/fzNhqV88W/YKm7z73MKV+zvpYq0Lrm7FIsu4WgkgXFqTo24IGCKAcBkKs2ErKZ5n4SSwYTiGd8stXBavcnF1y/ABQ2uNCSBcjdGxIwQgEIoAwhWKpN5xYn/Sz+2EetdGzMolCFfstR+T30Rj88FGauLMp4EAwqUhJWqEgHECCJfxgCu2F/Mq109+8hP38Y9/vGIlbFYKAQnCZekq1zHHHOOeeeaZUpYPfUKgMgGEqzIqNoQABGIRQLhikdU17llnneU2bdoUvGiubgVHamZAKcKV6jnGmMFxnMWky9jaCSBc2hOkfggYIIBwGQgxUAsxTjwXLlzonnrqqUAVMowlAlKEy8JVLm4ltHRk0EtoAghXaKKMBwEI1CaAcNVGZnqH0LcWciJoerl01Jwk4YrxYUNHcGrs3N3d7fr7+2vswaYQKIsAwlVW3nQLAZEEEC6RsWQtKpR08ca0rDGKn1yScP3ud79z73nPe8QzG18gtxKqi4yCMxBAuDJAZ0oIQOBgAggXK2I8gcMPP9y98sorHYPh6lbHCE0PIEm4PGiNV7k4xkwfIjQXiADCFQgkw0AAAs0JIFzN2Vnes6enxw0MDDRu8aijjnJ//etfG+/PjvYJSBOuCy64wP34xz9WA/6iiy5yN954o5p6KRQCuQggXLnIMy8EIHCAAMLFYpiMQNPvKOI2J9ZUFQLShMvXHOp22ir9d7KNPzaHhoY6GYJ9IVAMAYSrmKhpFAJyCSBccrORUFkT6br//vvdypUrJZRPDYIJSBSu+fPnux07dgimtv/Wx+HhYdE1UhwEJBFAuCSlQS0QKJQAwlVo8DXariNd73vf+6J8n1eNctlUCQGJwiX9KhdXj5UsbsoURQDhEhUHxUCgTAIIV5m51+36lFNOcY899tiUux155JHu+eefrzs02xdKQKpwTZ8+XeQVJGSr0AOFtjsmgHB1jJABIACBTgkgXJ0SLGv/id7kxolgWWsgVLdShUvqVS7eSBhq5TFOaQQQrtISp18ICCSAcAkMhZIgUAABycIl7RXxyFYBBwQtRiOAcEVDy8AQgEBVAghXVVJsBwEIhCQgWbj8rbFHH310yHYbj4VsNUbHjhAYJYBwsRAgAIHsBBCu7BFQAASKJCBZuHwgua9ycatukYcFTUcggHBFgMqQEIBAPQIIVz1ebA0BCIQhIF24tmzZ4k477bQwzdYcBdmqCYzNITAFAYSL5QEBCGQngHBlj4ACIFAkAenClesqF9+zVeThQNMRCSBcEeEyNAQgUI0AwlWNE1tBAAJhCWgQLt+xv9qU6qe7u9v19/enmo55IFAEAYSriJhpEgKyCSBcsvOhOghYJaBFuOp88XcnWS1btsw9+OCDnQzBvhCAwAQEEC6WBQQgkJ0AwpU9AgqAQJEEtAiXDyfmCzR4XqvI5U/TCQkgXAlhMxUEIDAxAYSLlQEBCOQgoEm4/va3v7mjjjoqOCZ/9WxoaCj4uAwIAQj8kwDCxWqAAASyE0C4skdAARAokoAm4fIBXXLJJe6GG24IkpW/qrV27Vp3xRVXBBmPQSAAgckJIFysDghAIDsBhCt7BBQAgSIJaBMuH5K/yuWvdnXy09vb6/bu3dvJEOwLAQjUIIBw1YDFphCAQBwCCFccrowKAQhMTUCjcLU6avIiDV73zhEBgTwEEK483JkVAhAYQwDhYjlAAAI5CGgWrhavWbNmuT179rg33nhjUoQ9PT3u9ddfz4GYOSEAAeccwsUygAAEshNAuLJHQAEQKJKABeEqMjia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pWFS1lflAsBCEAAAhCAAAQgAAEIQEAkgX+5benSN0RWRlEQgAAEIAABCEAAAhCAAASUE0C4lAdI+RCAAAQgAAEIQAACEICAXAIIl9xsqAwCEIAABCAAAQhAAAIQUE4A4VIeIOVDAAIQgAAEIAABCEAAAnIJ/H8KHklSJAMd6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4" name="內容版面配置區 2"/>
          <p:cNvSpPr txBox="1">
            <a:spLocks/>
          </p:cNvSpPr>
          <p:nvPr/>
        </p:nvSpPr>
        <p:spPr>
          <a:xfrm>
            <a:off x="1046124" y="1145309"/>
            <a:ext cx="10200154" cy="51617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endParaRPr lang="en-US" altLang="zh-TW" sz="3200" dirty="0" smtClean="0"/>
          </a:p>
          <a:p>
            <a:pPr>
              <a:spcBef>
                <a:spcPts val="1800"/>
              </a:spcBef>
            </a:pPr>
            <a:r>
              <a:rPr lang="en-US" altLang="zh-TW" sz="3500" dirty="0" smtClean="0"/>
              <a:t>6/1-6/5</a:t>
            </a:r>
            <a:r>
              <a:rPr lang="zh-TW" altLang="en-US" sz="3500" dirty="0" smtClean="0"/>
              <a:t>     各領域第</a:t>
            </a:r>
            <a:r>
              <a:rPr lang="en-US" altLang="zh-TW" sz="3500" dirty="0" smtClean="0"/>
              <a:t>3</a:t>
            </a:r>
            <a:r>
              <a:rPr lang="zh-TW" altLang="en-US" sz="3500" dirty="0" smtClean="0"/>
              <a:t>次教學研究會。</a:t>
            </a:r>
            <a:r>
              <a:rPr lang="en-US" altLang="zh-TW" sz="3500" dirty="0" smtClean="0"/>
              <a:t>(</a:t>
            </a:r>
            <a:r>
              <a:rPr lang="zh-TW" altLang="en-US" sz="3500" dirty="0" smtClean="0"/>
              <a:t>藝術領域除外</a:t>
            </a:r>
            <a:r>
              <a:rPr lang="en-US" altLang="zh-TW" sz="3500" dirty="0" smtClean="0"/>
              <a:t>)</a:t>
            </a:r>
          </a:p>
          <a:p>
            <a:pPr>
              <a:spcBef>
                <a:spcPts val="1800"/>
              </a:spcBef>
            </a:pPr>
            <a:r>
              <a:rPr lang="en-US" altLang="zh-TW" sz="3500" dirty="0" smtClean="0"/>
              <a:t>6/5</a:t>
            </a:r>
            <a:r>
              <a:rPr lang="zh-TW" altLang="en-US" sz="3500" dirty="0" smtClean="0"/>
              <a:t>             七八年級擴大英語抽背</a:t>
            </a:r>
            <a:endParaRPr lang="en-US" altLang="zh-TW" sz="3500" dirty="0" smtClean="0"/>
          </a:p>
          <a:p>
            <a:pPr>
              <a:spcBef>
                <a:spcPts val="1800"/>
              </a:spcBef>
            </a:pPr>
            <a:r>
              <a:rPr lang="en-US" altLang="zh-TW" sz="3500" dirty="0" smtClean="0">
                <a:solidFill>
                  <a:srgbClr val="FF0000"/>
                </a:solidFill>
              </a:rPr>
              <a:t>6/6(</a:t>
            </a:r>
            <a:r>
              <a:rPr lang="zh-TW" altLang="en-US" sz="3500" dirty="0" smtClean="0">
                <a:solidFill>
                  <a:srgbClr val="FF0000"/>
                </a:solidFill>
              </a:rPr>
              <a:t>六</a:t>
            </a:r>
            <a:r>
              <a:rPr lang="en-US" altLang="zh-TW" sz="3500" dirty="0" smtClean="0">
                <a:solidFill>
                  <a:srgbClr val="FF0000"/>
                </a:solidFill>
              </a:rPr>
              <a:t>)</a:t>
            </a:r>
            <a:r>
              <a:rPr lang="zh-TW" altLang="en-US" sz="3500" dirty="0" smtClean="0">
                <a:solidFill>
                  <a:srgbClr val="FF0000"/>
                </a:solidFill>
              </a:rPr>
              <a:t>       英語文競賽演說、作文市賽</a:t>
            </a:r>
            <a:r>
              <a:rPr lang="en-US" altLang="zh-TW" sz="3500" dirty="0" smtClean="0">
                <a:solidFill>
                  <a:srgbClr val="FF0000"/>
                </a:solidFill>
              </a:rPr>
              <a:t>(</a:t>
            </a:r>
            <a:r>
              <a:rPr lang="zh-TW" altLang="en-US" sz="3500" dirty="0" smtClean="0">
                <a:solidFill>
                  <a:srgbClr val="FF0000"/>
                </a:solidFill>
              </a:rPr>
              <a:t>淡水國中</a:t>
            </a:r>
            <a:r>
              <a:rPr lang="en-US" altLang="zh-TW" sz="3500" dirty="0" smtClean="0">
                <a:solidFill>
                  <a:srgbClr val="FF0000"/>
                </a:solidFill>
              </a:rPr>
              <a:t>)</a:t>
            </a:r>
          </a:p>
          <a:p>
            <a:pPr>
              <a:spcBef>
                <a:spcPts val="1800"/>
              </a:spcBef>
            </a:pPr>
            <a:r>
              <a:rPr lang="en-US" altLang="zh-TW" sz="3500" dirty="0" smtClean="0"/>
              <a:t>6/8(</a:t>
            </a:r>
            <a:r>
              <a:rPr lang="zh-TW" altLang="en-US" sz="3500" dirty="0" smtClean="0"/>
              <a:t>一</a:t>
            </a:r>
            <a:r>
              <a:rPr lang="en-US" altLang="zh-TW" sz="3500" dirty="0" smtClean="0"/>
              <a:t>)</a:t>
            </a:r>
            <a:r>
              <a:rPr lang="zh-TW" altLang="en-US" sz="3500" dirty="0" smtClean="0"/>
              <a:t>       班會課八年級數學競試</a:t>
            </a:r>
            <a:endParaRPr lang="en-US" altLang="zh-TW" sz="3500" dirty="0" smtClean="0"/>
          </a:p>
          <a:p>
            <a:pPr>
              <a:spcBef>
                <a:spcPts val="1800"/>
              </a:spcBef>
            </a:pPr>
            <a:r>
              <a:rPr lang="en-US" altLang="zh-TW" sz="3500" dirty="0" smtClean="0"/>
              <a:t>6/8-6/19</a:t>
            </a:r>
            <a:r>
              <a:rPr lang="zh-TW" altLang="en-US" sz="3500" dirty="0" smtClean="0"/>
              <a:t>   風雲際繪美術比賽報名</a:t>
            </a:r>
            <a:endParaRPr lang="en-US" altLang="zh-TW" sz="3500" dirty="0" smtClean="0"/>
          </a:p>
          <a:p>
            <a:pPr>
              <a:spcBef>
                <a:spcPts val="1800"/>
              </a:spcBef>
            </a:pPr>
            <a:r>
              <a:rPr lang="en-US" altLang="zh-TW" sz="3500" dirty="0" smtClean="0">
                <a:solidFill>
                  <a:srgbClr val="FF0000"/>
                </a:solidFill>
              </a:rPr>
              <a:t>6/16-17</a:t>
            </a:r>
            <a:r>
              <a:rPr lang="zh-TW" altLang="en-US" sz="3500" dirty="0" smtClean="0">
                <a:solidFill>
                  <a:srgbClr val="FF0000"/>
                </a:solidFill>
              </a:rPr>
              <a:t>    七八年級作業抽查</a:t>
            </a:r>
            <a:endParaRPr lang="en-US" altLang="zh-TW" sz="3500" dirty="0" smtClean="0">
              <a:solidFill>
                <a:srgbClr val="FF0000"/>
              </a:solidFill>
            </a:endParaRPr>
          </a:p>
          <a:p>
            <a:pPr>
              <a:spcBef>
                <a:spcPts val="1800"/>
              </a:spcBef>
            </a:pPr>
            <a:r>
              <a:rPr lang="en-US" altLang="zh-TW" sz="3500" dirty="0" smtClean="0"/>
              <a:t>6/20</a:t>
            </a:r>
            <a:r>
              <a:rPr lang="zh-TW" altLang="en-US" sz="3500" dirty="0" smtClean="0"/>
              <a:t>           補行上班上課</a:t>
            </a:r>
            <a:r>
              <a:rPr lang="en-US" altLang="zh-TW" sz="3500" dirty="0" smtClean="0"/>
              <a:t>(</a:t>
            </a:r>
            <a:r>
              <a:rPr lang="zh-TW" altLang="en-US" sz="3500" dirty="0" smtClean="0"/>
              <a:t>補</a:t>
            </a:r>
            <a:r>
              <a:rPr lang="en-US" altLang="zh-TW" sz="3500" dirty="0" smtClean="0"/>
              <a:t>6/26(</a:t>
            </a:r>
            <a:r>
              <a:rPr lang="zh-TW" altLang="en-US" sz="3500" dirty="0" smtClean="0"/>
              <a:t>五</a:t>
            </a:r>
            <a:r>
              <a:rPr lang="en-US" altLang="zh-TW" sz="3500" dirty="0" smtClean="0"/>
              <a:t>)</a:t>
            </a:r>
            <a:r>
              <a:rPr lang="zh-TW" altLang="en-US" sz="3500" dirty="0"/>
              <a:t>課程</a:t>
            </a:r>
            <a:r>
              <a:rPr lang="en-US" altLang="zh-TW" sz="3500" dirty="0" smtClean="0"/>
              <a:t>)</a:t>
            </a:r>
          </a:p>
          <a:p>
            <a:pPr>
              <a:spcBef>
                <a:spcPts val="1800"/>
              </a:spcBef>
            </a:pPr>
            <a:r>
              <a:rPr lang="en-US" altLang="zh-TW" sz="3500" dirty="0" smtClean="0">
                <a:solidFill>
                  <a:srgbClr val="FF0000"/>
                </a:solidFill>
              </a:rPr>
              <a:t>6/22-24</a:t>
            </a:r>
            <a:r>
              <a:rPr lang="zh-TW" altLang="en-US" sz="3500" dirty="0" smtClean="0">
                <a:solidFill>
                  <a:srgbClr val="FF0000"/>
                </a:solidFill>
              </a:rPr>
              <a:t>     學習扶助篩選測驗</a:t>
            </a:r>
            <a:r>
              <a:rPr lang="en-US" altLang="zh-TW" sz="3500" dirty="0" smtClean="0">
                <a:solidFill>
                  <a:srgbClr val="FF0000"/>
                </a:solidFill>
              </a:rPr>
              <a:t>(</a:t>
            </a:r>
            <a:r>
              <a:rPr lang="zh-TW" altLang="en-US" sz="3500" dirty="0" smtClean="0">
                <a:solidFill>
                  <a:srgbClr val="FF0000"/>
                </a:solidFill>
              </a:rPr>
              <a:t>九年級教室</a:t>
            </a:r>
            <a:r>
              <a:rPr lang="en-US" altLang="zh-TW" sz="3500" dirty="0" smtClean="0">
                <a:solidFill>
                  <a:srgbClr val="FF0000"/>
                </a:solidFill>
              </a:rPr>
              <a:t>/</a:t>
            </a:r>
            <a:r>
              <a:rPr lang="zh-TW" altLang="en-US" sz="3500" dirty="0" smtClean="0">
                <a:solidFill>
                  <a:srgbClr val="FF0000"/>
                </a:solidFill>
              </a:rPr>
              <a:t>午休時間</a:t>
            </a:r>
            <a:r>
              <a:rPr lang="en-US" altLang="zh-TW" sz="3500" dirty="0" smtClean="0">
                <a:solidFill>
                  <a:srgbClr val="FF0000"/>
                </a:solidFill>
              </a:rPr>
              <a:t>)</a:t>
            </a:r>
          </a:p>
          <a:p>
            <a:pPr>
              <a:spcBef>
                <a:spcPts val="1800"/>
              </a:spcBef>
            </a:pPr>
            <a:endParaRPr lang="en-US" altLang="zh-TW" sz="3200" dirty="0" smtClean="0"/>
          </a:p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07285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627" y="697991"/>
            <a:ext cx="5640635" cy="6160009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0375" y="282669"/>
            <a:ext cx="9371949" cy="682380"/>
          </a:xfrm>
        </p:spPr>
        <p:txBody>
          <a:bodyPr>
            <a:normAutofit fontScale="90000"/>
          </a:bodyPr>
          <a:lstStyle/>
          <a:p>
            <a:r>
              <a:rPr lang="zh-TW" altLang="en-US" sz="4000" b="1" dirty="0" smtClean="0"/>
              <a:t>地球人遇見小王子</a:t>
            </a:r>
            <a:r>
              <a:rPr lang="en-US" altLang="zh-TW" sz="4000" b="1" dirty="0" smtClean="0"/>
              <a:t>~</a:t>
            </a:r>
            <a:r>
              <a:rPr lang="zh-TW" altLang="en-US" sz="4000" b="1" dirty="0" smtClean="0"/>
              <a:t>九年級會考後藝文活動</a:t>
            </a:r>
            <a:endParaRPr lang="zh-TW" altLang="en-US" sz="4000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en-US" altLang="zh-TW" smtClean="0"/>
              <a:t>6</a:t>
            </a:fld>
            <a:endParaRPr lang="zh-TW" alt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25E05-8C57-4CA2-A6EA-1EBF2CB41307}" type="datetime2">
              <a:rPr lang="zh-TW" altLang="en-US" smtClean="0"/>
              <a:pPr/>
              <a:t>2020年6月2日</a:t>
            </a:fld>
            <a:endParaRPr lang="zh-TW" alt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 smtClean="0"/>
              <a:t>新增頁尾</a:t>
            </a:r>
            <a:endParaRPr lang="zh-TW" altLang="en-US" dirty="0"/>
          </a:p>
        </p:txBody>
      </p:sp>
      <p:sp>
        <p:nvSpPr>
          <p:cNvPr id="7" name="AutoShape 2" descr="data:image/png;base64,iVBORw0KGgoAAAANSUhEUgAAA1wAAANcCAYAAABL5a7EAAAgAElEQVR4XuydCZRfRZX/yyHpbCRhSVglYXNIgrJkkREUAsomiEAQGeVgwFEccRsgjLvjKMo+gwsCMxpwjvpnNQjEDQ0KqIQkgEISkT0sgRC2JJ2kN/6nGn/Q6XT37y213Fv1+Z2TIzNddevez73vvfq+qvfeG66eMuUVww8CEIAABCAAAQhAAAIQgAAEnBN4A4LLOVMMQgACEIAABCAAAQhAAAIQ6CaA4KIQIAABCEAAAhCAAAQgAAEIeCKA4PIEFrMQgAAEIAABCEAAAhCAAAQQXNQABCAAAQhAAAIQgAAEIAABTwT6FFzvW7DA03CYhQAEciewYuFCc+upp5qxU6aY6ZddljsO4ocABAIRsOcde/6x5x17/uEHAQhAwAeBa6ZO3cgsgssHaWxCAAL9EkBwURw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A4IpBnTEhkB8BBFd+OSdiCIgjgOASlxIcgkAWBBBcWaSZICEQnQCCK3oKcAACEEBwUQMQgEAMAgiuGNQZEwL5EUBw5ZdzIoaAOAIILnEpwSEIZEEAwZVFmgkSAtEJILiipwAHIAABBBc1AAEIxCCQm+AaPHiw6erq6kY9YsQI8/LLL8fAzpgQyI4Agiu7lBMwBOQRQHDJywkeQSAHAjkIroMOOsjMmzevUDr/4R/+wXR2dhZqSyMIQKA4AQRXcVa0hAAEPBFAcHkCi1kIQGBAAjkIrje84Q2VqsD2Gzp0qGltba3Un04QgMDrBBBcVAMEIBCdAIIregpwAAJZEkhdcNkVq1deecVJbq2tn/zkJ+b44493Yg8jEMiJAIIrp2wTKwSEEkBwCU0MbkEgcQKpC66qq1vN0m7tfuELXzBf+9rXmjXl7xCAgDEGwUUZQAAC0QkguKKnAAcgkCWBlAXXJpts8toLMnwm14qvxos4fI6DbQhoJoDg0pw9fIdAIgQQXIkkkjAgoIxAyoLL5XbComlFfBUlRbvcCCC4css48UJAIAEEl8Ck4BIEMiCQsuDytZ2waFnwxsOipGiXAwEEVw5ZJkYICCeA4BKeINyDQKIEEFz+E2uF37e+9S3ziU98wv9gjAABoQQQXEITg1sQyIkAgiunbBMrBOQQSFVwzZgxw1x//fVyQBtjrPAaN26cefTRR0X5hTMQCEEAwRWCMmNAAAIDEkBwUSAQgEAMAqkKrlAvzKiaM+tfR0dH1e70g4A6AggudSnDYQikRwDBlV5OiQgCGgikKrhivDCjSr55yUYVavTRSADBpTFr+AyBxAgguBJLKOFAQAkBBJeMRCG8ZOQBL/wRQHD5Y4tlCECgIAEEV0FQNIMABJwSSFVwxX5DYdUkIbyqkqOfdAIILukZwj8IZEAAwZVBkgkRAgIJILgEJsUYwyvlZeYFr6oTQHBVZ0dPCEDAEQEElyOQmIEABEoRQHCVwhW8MS/XCI6cAT0RQHB5AotZCECgOAEEV3FWtIQABNwRSFFwvfGNbzRPPvmkO0gCLG222WbmhRdeEOAJLkCgGgEEVzVu9IIABBwSQHA5hIkpCECgMIEUBZf0V8IXTk6vhvb5rn/5l38xl19+eVUT9INANAIIrmjoGRgCEGgQQHBRCxCAQAwCKQouLa+Er5pvnu+qSo5+MQkguGLSZ2wIQKCbAIKLQoAABGIQSFFwaX1DYZn82xivv/56c/TRR5fpRlsIRCOA4IqGnoEhAAFWuKgBCEAgJgEEV0z69cfmpRr1GWIhDAEEVxjOjAIBCAxAgBUuygMCEIhBAMEVg7rbMfl2l1ueWPNDAMHlhytWIQCBEgQQXCVg0RQCEHBGIDXBNW7cOLNs2TJnfLQYQnRpyVS+fiK48s09kUNADAEEl5hU4AgEsiKQmuBK/YUZAxUnoiurQ1ddsAgudSnDYQikRwDBlV5OiQgCGgikJrhyeGFGs7p65ZVXmjXh7xAITgDBFRw5A0IAAr0JILioCQhAIAaBlATXzjvvbB555JEYGEWNyUqXqHTgzN8JILgoBQhAIDoBBFf0FOAABLIkkJLgynk7Ye/iRXRleTiLDhrBJTo9OAeBPAgguPLIM1FCQBqBlAQX2wk3rC4+kCztaMvbHwRX3vknegiIIIDgEpEGnIBAdgRSEVyDBg0ynZ2d2eWvWcDTpk0z8+fPb9aMv0PAOwEEl3fEDAABCDQjgOBqRoi/QwACPgikIrhY3eq/OniJho8jB5tlCSC4yhKjPQQg4JwAgss5UgxCAAIFCKQguL74xS+as88+u0C0eTZha2GeeZcWNYJLWkbwBwIZEkBwZZh0QoaAAAIpCC5eltG8kH75y1+aQw45pHlDWkDAEwEElyewmIUABIoTQHAVZ0VLCEDAHYEUBBfbCZvXA28tbM6IFn4JILj88sU6BCBQgACCqwAkmkAAAs4JaBdcm2yyienq6nLOJUWDJ510krnyyitTDI2YFBBAcClIEi5CIHUCCK7UM0x8EJBJQLvgYnWreF2xylWcFS3dE0BwuWeKRQhAoCQBBFdJYDSHAAScENAsuHgVfPkS4I2F5ZnRww0BBJcbjliBAARqEEBw1YBHVwhAoDIBzYKL1a3yaT/++OPNVVddVb4jPSBQkwCCqyZAukMAAvUJILjqM8QCBCBQnoBWwTVs2DCzbt268gFn3qOlpcWsX78+cwqEH4MAgisGdcaEAAQ2IIDgoiAgAIEYBLQKLla3qlULWwqrcaNXfQIIrvoMsQABCNQkgOCqCbBEd/vch510jBw50rz44osletIUAukR0Ci4dt99d7N48eL0kuE5Il6a4Rkw5gckgOCiQCDwdwKjR482a9as6fMVu/bDkiNGjDDveMc7zE033QQzxwQQXI6B9jLX7NXRdiJia7yjo8OvI1iHgDACGgUXHzquVkRve9vbzB/+8IdqnekFgZoEEFw1AdJdLwFXb3iyk9WddtrJPPTQQ3phRPYcweUvAVUmZ7amBw8ezLMO/tKCZSEEtAmuz33uc+acc84RQk+PG6xu6clVqp4iuFLNLHH1SWCvvfYy9957r1c69sRuxdzs2bPNBz/4Qa9jpWIcweUnk81WtoqOamv6qKOOMnPmzCnahXYQUEFAm+CqcgNFRSI8OmmZdXZ2ehwB0xBoTgDB1ZwRLRIgsGrVKmO3DMZ4YNZOVi+77DLzkY98JAGSfkJAcPnh6mNyZuvZ/mMC4ydnWA1LQJPgWrt2rRk+fHhYQMpHszc/29vblUeB+ykQQHClkEViGJCAFVujRo0SQclOgOfNm2f2339/Ef5IcQLB5ScTId5k1ljRbWtr8xMEViHgkYAmweXjBopHtFFNs4UwKn4G74MAgouySJ5AiElnFYh2uxcvKXiVHIKrSgU17xNjgsb2neZ5oYUcApoEl9RrmZxsmu7V966uLkku4QsEugkguCiEpAlst9125umnnxYf45AhQ7L+iCWCy0+JxhBcPSOxk58JEybwCms/6cWqAwJaBFfsY9kBaq8mEFpe8WLcAQEElwOImJBLQNsdQevvgQceaH7zm9/IherBMwSXB6jGmM0228y89NJLfoyXtGpr+4ADDujeUssPAlIIaBFc2q5lofLLTpFQpBmnLgEEV12C9BdNQPNFyvp+3333mUmTJolm7MI5BJcLin3bkHgMWJ8+9KEPdb/Jkx8EYhLQILhY3dq4QljRinnUMHYVAgiuKtToo4LAxIkTzdKlS1X42szJ8ePHm0cffbRZM7V/R3D5S530yZr176677jKTJ0/2BwHLEOiHgAbBJfGmSayCsiyuuOIKc9JJJ8VygXEhUIkAgqsSNjppINDS0pLc62BTvauH4PJ7RGmZsLE9yG8dYH1jAtIFl6tv6aWQe/tM9pNPPplCKMSQIQEEV4ZJzyXkLbbYwrzwwgtJhmsn0O973/vMVVddlUR8CC6/aZS+ytU7el4177cesP46AemCS8vNEp81xZtPfdLFdigCCK5QpBknOIFjjz3W/PSnPw0+bugBR4wYYVavXh16WKfjIbic4uzTmNaJm/V7yy23NCtWrPAPiRGyIyBZcLG6Zczee+9tFi1alF1dEnB6BBBc6eWUiHoQ0DrJrJJEG6td0Rs9enSV7lH7ILj8409h8mZr/KijjjJz5szxD4wRsiAgWXDldP3qXWypbp/P4qAiyD4JILgojKQJ5HjBsjH/7Gc/M0ceeaSa3CK4wqQqpeOBbUZhaib1UaQKrhRukFStHZ7lrEqOfpIJILgkZwffahPYdNNNzZo1a2rb0WjATq4/+tGPmksvvVS8+wiuMClKcRLH973C1E6qo0gVXCndHClTOwcddFB236Esw4e2egkguPTmDs8LEsj1wtXAY+OfNWuWOffccwsSC98MwRWOecrHw6BBg5J7M2m4yshzJImCK8UbI82qiy2EzQjxd+0EEFzaM4j/TQloe0Nb04AqNrAXtGuvvdbYl4lI+yG4wmUkh8mcrfUFCxbwba9wZaV2JImCK+WbIn0VCmJL7eGD4yUIILhKwKKpTgKXXHKJOe2003Q678Fre3G75557zB577OHBejWTCK5q3Kr2ymVCZ+O85pprzIwZM6qiol/iBKQJLrtK29nZmTj118Pjea1sUp19oAiu7EsgDwC5TDDLZHPo0KFm7dq1Zbp4a4vg8oa2T8O5TeoQXmHrS9No0gRXTteqIUOGmHXr1mkqF3yFQGUCCK7K6OioicCJJ55ofvSjH2lyOZivX/jCF8zXv/71YOP1NRCCKzz+nCZ2DbpsNQxfZ9JHlCS4Bg8ebDo6OqQjc+Lf4YcfbubOnevEFkYgoIEAgktDlvDRCYEcJ5hFwcXeQ4/gKpopd+1yW+XqSY5XyrurI+2WJAmuXK5R9957r6gt7dprGP91EEBw6cgTXjogMHXqVLNw4UIHltI18Y53vMP8/ve/Dx4ggis48u4Bc5ng9UeXtxrGqTtJo0oRXC0tLVm8YfOVV16RlH58gUAwAgiuYKgZSAKB3CeYRXJgt7W0tbUVaeqsDYLLGcpShnLawjQQmF122cU8+OCDpdjROA0CUgRX6tem2Lso0qhWotBMAMGlOXv4XprA5MmTzd133126X24dQl8cEVzxKiz1iV5RsqFrvqhftPNLQILgSn11i2PLbw1jXQcBBJeOPOGlQwJMMIvBDHmRRHAVy4mPVqlP9soyszzWr19fthvtlRKQILhSviaFvI4oLUHczoQAgiuTRBPm6wSOOeYYM2fOHJAUJBBizz2Cq2AyPDVLecJXBRmTxCrUdPaJLbhGjRplVq1apRNeE695OU2SaSWoigQQXBXB0U03AXshCCEkdFN61fsQk08EV9xK4VmuvvnPnDnTzJ49O25yGN0rgdiCK9VrEWLLa9liXCEBBJfCpOFyfQL//d//bf7t3/6tvqFMLPgWXQiu+IXEKlffOdhkk02y+TZS/CoM70FMwTVp0iSzZMmS8EF7HpFjxjNgzKskgOBSmTacdkEg1TuLLtj0ZcPnRRTB5Strxe3m/F2uZpR833BoNj5/90cgpuBK8SYHn1rwV6tY1k0AwaU7f3hfg8AFF1xgZs2aVcNCfl1PPvlk84Mf/MB54Agu50grGUxxAlgJRD+d2IbskqYMW7EEl72B1dXVJQOCIy944YwjkJhJkgCCK8m0ElRRAqxyFSX1ejsfk04EV/k8+Oix+eabmxdffNGH6WRs8s2uZFLZHUgswZXazQ3EVlrHBdG4J4Dgcs8Ui4oI/Ou//qu59NJLFXkc31UfW0YQXPHz2vCAmxDNc+HjGGg+Ki18EIghuFI7xoYMGWLWrVvnIz3YhEAyBBBcyaSSQKoSSO1OY1UOZfq5XuVCcJWh77et3TZ6xRVX+B0kAes+n2lMAI+aEEILrtS+e7fZZpuZF154QU2+cRQCsQgguGKRZ1wxBI4++mhzww03iPFHgyMPPfSQ2XnnnZ25iuByhtKJodTuwDuB0ocRRJcvsuHshhZcKd3gQ2yFq1NG0k8AwaU/h0TggEBKF0EHOJqacL2FBMHVFHnwBhwTxZDzvaFinKS2Cim4UrqRsc0225inn35aalrxCwLiCCC4xKUEh2IQ2H333c3ixYtjDK1yTNevyUZwySsDPoZcPCeIruKspLUMJbhGjRplVq1aJS38Sv5MnDiR62UlcnTKmQCCK+fsE/sGBLijX7wgEFzFWWluyTFRPHuIruKsJLUMJbhSOZamT59u5s2bJymF+AIBFQQQXCrShJMhCKS03cM3LwSXb8Iy7B944IHm1ltvleGMAi94e6GCJPVyMYTgSuWbWzNnzjSzZ8/Wl2Q8hoAAAgguAUnABRkE7rnnHrP33nvLcEa4FyNHjjQvv/yyMy/ZUugMpXND3Igoh5RJaTlesVv7FlypvJRp1qxZ5rzzzoudLsaHgFoCCC61qcNxHwRS2fbhg01Pm9/4xjfM5z73OWfDILicofRiiOOiHFbXn00oNzqtyxDwLbhSOHauvfZaM2PGjDJYaQsBCPQigOCiJCDQg0Bq30jxlVzXE0oEl69MubFr30rZ1tbmxlgGVlxvuc0AWbQQfQquFLYSLly40EyePDlafhgYAqkQQHClkknicEYghTuSzmD0YcjHZBLB5TNjbmyztbAcR/uWR0RqOWYxWvsSXBdddJE544wzYoTkbEzEljOUGIKAQXBRBBDoRYCJ5cAlYV9v/NJLLzmtGwSXU5zejHEzohxa1yvB5UandRECvgSX9usItVukemgDgeIEEFzFWdEyEwLjx483jz/+eCbRlg/Tx4UYwVU+DzF62LfwdXZ2xhha5Zi8Kl5+2nwILu3fsPNxjpdfCXgIAb8EEFx++WJdKQHu5PedOB/bCe1ICC49B4r2O/ehSTN5DU283Hg+BJfW64ev83u5jNAaAmkSQHClmVeiqkmASWXfAH199BLBVbNgA3Y/66yzzPnnnx9wRN1DMYmVnT/XgkvrtYM6lV2neKefAIJLfw6JwAOB4cOHm7Vr13qwrNukr7v1CC5ddZHC29dCEvd13ISMIdWxXAourVsJEVupVjdxSSKA4JKUDXwRRUDrthBfELfYYguzcuVKL+YRXF6wejXK8VEcrxWoHR0dxTvQMhgBl4JL4zGB2ApWagyUOQEEV+YFQPj9E9B48fSZT5936RFcPjPnx/a2225rli9f7sd4glZ9Hj8J4goWkivBpXErIWIrWJkxEAR4LTw1AIH+CGi8gPrKpu879AguX5nza5djpDhfBFdxViFbuhBcLS0tpr29PaTbtcfiDZq1EWIAAqUIsMJVCheNcyLAK7Bfz7bvySKCS++RxUpwsdwxwS3GKXQrF4JL2zFALYauMsaDgGGFiyKAQH8Eli5daiZOnJg9oBDbThBcestM4939WLR937iIFZfmcesKLm2rvL53K2iuBXyHgE8CrHD5pItt9QS03bn0AXzFihVmzJgxPky/ZhPB5RWvd+PaJp3egfQzAIIrFvn+x60juIYMGWLa2trkBdWPR3bXhratj2rg4igEmhBAcFEiEBiAQO4TyRCrWxY/gkv/YcjNieY5ZMLbnFHoFnUEl6aat6+s1yQOQ9cB40HANwEEl2/C2FdNIPfvDc2ePdvMnDnTew4RXN4Rex+AZx6bIw51A6O5J7RoEKgquDTdjNtll13Mgw8+SNIhAIGIBBBcEeEztHwCn/3sZ825554r31FPHobaAoXg8pTAwGY1TUIDo3ltuFDHVKz4tI1bRXBp+iSCvWFmb5zxgwAE4hJAcMXlz+gKCGjaNuIS59vf/nZz2223uTTZry0EVxDM3gc566yzzPnnn+99HM0DILhkZa+K4NJyTaDWZNUa3uRNAMGVd/6JvgABLRfXAqGUahLyYo3gKpUa0Y1z34bbLDnXXnutmTFjRrNm/D0QgbKCS0N9s3U1UPEwDARKEEBwlYBF0zwJ5Ci4Qn+nBcGV1rGV4zFTNIOhj62ifuXarozgmjRpklmyZIloVIgt0enBuYwJILgyTj6hFyOQ4+Qx5OqWzQKCq1gtammlYWIaiyUT4ljk+x63jOCSfi1AzMuqLbyBQE8CCC7qAQJNCOT2IoAYE0IEV3qHYW7HTZkMhr6hUca33NoWFVzStxLy2vfcKpd4tRFAcGnLGP4GJ5DbxPFTn/qUufjii4NyRnAFxR1sMOkrAsFA9BoIwRWL/MbjFhFc0l8G8973vtfMmTNHDlQ8gQAENiKA4KIoINCEwKhRo8yqVauy4RRjMojgSrO8hgwZwsdW+0htjGMszQqrH1URwSX1xkGM3Qj1iWMBAnkSQHDlmXeiLkHglltuMQcffHCJHnqbxnoGAMGlt2aaeZ7bCnEzHvbvCK4ilMK0aSa4pG4ljHWuDpMVRoFAegQQXOnllIg8EJB6h9N1qLEmgggu15mUZS+X46co9V122cU8+OCDRZvTziOBgQSX1A/fDxo0yLS3t3ukgmkIQMA1AQSXa6LYS5JALhNGBFeS5Rs9qLFjx5rnnnsuuh9SHLCrJh0dHVLcydqPgQSXxPP+hRdeaE4//fSsc0bwENBIAMGlMWv4HJyAxAuvawgxnwdghct1NuXZk7o1KwYptoPFoN73mP0JLmn1GvP8LCdbeAIBvQQQXHpzh+cBCeQguO644w6z7777BqT6+lAIrijYgw+aw3FUBCqT5yKUwrTpS3B9/vOfN9/85jfDOFBgFF75XgASTSAgnACCS3iCcE8GgRwmirG2E9oMI7hk1LlvL6677jpz3HHH+R5GvH0El5wU9SW4JJ3vr732WjNjxgw5wPAEAhCoRADBVQkbnXIjkPqb1mJPABFc+RxR9m597s8vxT7e8qm25pH2FlxSthKy7bR57mgBAU0EEFyasoWv0QikLrj23HNPc88990Tji+CKhj7KwKkfT82gIriaEQr3956C6xPnnWeuvvrqcIP3M5L9ft26deui+4EDEICAOwIILncssZQwgdQniDG3E9qyQXAlfPD0E5qkbVuh6SO4QhPvf//azYUAACAASURBVLyegmurqVOjOkZdRMXP4BDwSgDB5RUvxlMhgODym0kEl1++Eq2fddZZ5vzzz5fomnefmFh7R1x4gIbgOuHuu01XV1fhfq4b8qkA10SxBwFZBBBcsvKBN0IJpCy4JEz+EFxCC9+zW7k+zyXhmPOcWjXmreA69v/+z7ywdm00n2fNmmXOO++8aOMzMAQg4J8Agss/Y0ZIgICUB6l9oJTwvACCy0dmddhM+WZGfxlAcMmpTSu4Drz88igO8WKMKNgZFAJRCCC4omBnUG0ERowYYVpbW7W5Xcjf2M9vWScRXIVSlWyj3J7nYqItp5RjCf5ddtnFPPjgg3JA4AkEIOCVAILLK16Mp0Jg0qRJZsmSJamEs0EcCK4k06oqqNy+z8WHbGWUZ4ydC6xuysg9XkAgNAEEV2jijKeSwIIFC8y0adNU+t7MaQRXM0L8PQQBu7W1ra0txFDRx1i0aJHZe++9o/uRswMxnh9saWkx69evzxk7sUMgWwIIrmxTT+BlCaS47UnK3Va2FJatxjTbx1hxiEFSwk2OGHFLGXOfffYx8+fPD+aOlPNssIAZCAIQ2IgAgouigEBBAikKrkGDBpn29vaCBPw1Q3D5Y6vNcqxnakJyQnCFpL3hWPfff79585vfHMwBKefYYAEzEAQg0CcBBBeFAYGCBFIUXPfee6/ZY489ChLw1wzB5Y+tRsspHmuNPLDaEbciQ9WWHcduHd1rr73iBszoEICACAIILhFpwAkNBEJdqEOykHKnHcEVMuvyx7rooovMGWecId/RCh7yhsIK0Bx1CbV6yqqWo4RhBgIJEUBwJZRMQvFLAMHljy+Cyx9brZaHDh2a5AsG7IqyXVnmF5ZAiOcDWb0Mm1NGg4AmAgguTdnC16gEUhNckiYHCK6opS12cLtS0NnZKda/Ko5JWVWu4rvWPiHEO28g1Fod+A2BMAQQXGE4M0oCBFITXJK2NiG4EjhAPIUQahuYJ/c3MCvpJkeIeCWMYbem2i2qvn7k1BdZ7EIgLQIIrrTySTQeCaQmuE466SRz5ZVXeiRW3DSCqzirHFumIrqGDx9u1qxZk2MKo8Xs87y97bbbmqeeeipabAwMAQjoIYDg0pMrPI1MwOeFO0ZokrY2IbhiVICuMVMQXZKOOV3Zr+atr5qRtDugGhl6QQACoQkguEITZzy1BBBc/lKH4PLHNiXLmo9Btp6FrURfYmvq1KnmrrvuChsMo0EAAuoJILjUp5AAQhHQPNnri5Gku+0IrlBVrH8crcfhvvvua+644w79CVAQgY+XrbCqpSDxuAgBwQQQXIKTg2uyCPi6YxojSml32xFcMapA75jaRJe0401v5pt7/sY3vtE8+eSTzRuWaHHggQea3/72tyV60BQCEIDAhgQQXFQEBAoSSElwSbtbi+AqWIQ06yawaNEiM2XKFDU0Tj31VHPppZeq8Vero7/4xS/M4Ycf7sx9aedJZ4FhCAIQCE4AwRUcOQNqJZCS4Dr//PPNmWeeKSYVCC4xqVDliIZjktWtcCXlcuVT0ltcwxHUNdLgwYNNV1dXt9P2w9ZtbW26AsDbrAgguLJKN8HWIaBhclc0PknPb1mfEVxFM0e73gSkH5fSjrVUK8hVHbCqJa9C7EelOzo6uh0rejxZ8W3/pfbhdHnZwaOiBBBcRUnRLnsCri7oEkAWvWiF8hXBFYp0muPYu9uNO92SIrQvb2hvb5fkUpK+uMq/tPNikskqEJTNp82Fy3wgwAqAp4lXAggur3gxnhIBBJe/bCK4/LHNxfK0adPMggULxITLSkmYVIwbN84sW7as1mA2V8vnzzdjFT0XWCtgYZ19CKxmIVoBZj9Evnr16mZN+TsEnBBAcDnBiJEcCLi6ixqblcRnShBcsasinfEl3BiReIylk+ENI6n73NYRkyaZDw0bZqZfdhmCK1CRNLYIulzBquO6rSEr3B999NE6ZugLgQEJILgoEAgUJJCK4JJ45x3BVbAIaVaIwK677moeeuihQm1dN0JsuSbav7064rpxHrz11FO7nyFFcPnL28iRI82aNWucbhH05a2tiy9/+cvmK1/5iq8hsJspAQRXpokn7PIE7BuRGg/ulu8tp4d9bfLcuXPlOMRLM0TlIiVnQt8kQWyFrZ6qq1tnnXWWOffcc7udRXC5z5nle+GFFzp/Dsu9pwNblHhzMjQDxnNHAMHljiWWEidg79KlsN9byjaOnuXCClfiB0/E8Ow3u6ZOner97jovyAib5E033bR71aTMr68JNIKrDMH+29r6ty+ukXh9qRuhFfa77babWbJkSV1T9M+YAIIr4+QTejkCb3rTm8yDDz5YrpPA1hIviAgugYWSmEubb765eemll5xPCO1k7J577jF77LFHYsRkh1N2O+FnP/tZ881vfnOjoBBc1fI8dOjQ7u9eSbyeVIuoeS97rNu4W1tbmzemBQR6EUBwURIQKEjgk5/8pPnOd75TsLXcZhIvkAguufWSmmfXXXeded/73ld7omgnX/auPh9bjVMhRQVXs21hCK5i+dtmm23Ms88+W/u4KTaa/FasaMvPkTQPEVzSMoI/oglUfWZASlBSnzFBcEmpkLz8sM9l2g+jlrkJ0WwCnxfBeNH+x3/8h/nqV7/arwNFz3UIrr4Rnnnmmeaiiy4qdWzEq4Z4I3M+iMde28gILm0Zw9+oBBBcfvAjuPxwxWo5AqNHj+7eLtTzI8r2Tvb69evLGaJ1EAJ9rXLZc/Q73/lO8+tf/7qQDwiuVzHZD3Tb7XISPyBeKJGRGyG8IidAwfAILgVJwkU5BLQLLqkXBQSXnBrHEwhoI2DfRjl+/Hjz8MMPl3Y9V8G1atUqY28w2F+ZFd7SgDPrIPUam1kaRIaL4BKZFpySSkC74Jo1a5Y577zzxOFFcIlLCQ5BIAsCuQium2++2Rx11FHqX9WupSh5xktLpsL5ieAKx5qREiCgXXBJvZOJ4Erg4CAECCgkkKrg2muvvcxf/vIXtghGrskRI0Yk8TmZyBiTGB7BlUQaCSIUAQSXH9IILj9csQoBCAxMIBXBNWzYsO5nDaXeVMu5Du284YgjjjA33nhjzhiyjx3BlX0JAKAMAQRXGVrF2yK4irOiJQQg4I6AVsFV5Q2b7qhhqQoBnu+qQi2dPgiudHJJJAEIILj8QEZw+eGKVQhAQP8K19ve9jYzf/58nr9KpJitWOb7fYkks0QYCK4SsGgKAc2Cq+h3aWJkGcEVgzpjQgACEle4WL1Kvy7t9fjoo482119/ffrBEmE3AQQXhQCBEgQQXCVglWiK4CoBi6YQgIAzArEFl32xxZ577tkdD89fOUurGkNsM1STqtqOIrhqI8RATgQ0Cy7JJ3YEV05HEbFCQA6BkIJrzZo1ZtSoUWwNlJN+MZ4MHz7c2Prgly4BBFe6uSUyDwQ0C66RI0eal19+2QOV+iYRXPUZYgECEChPwKfgamlpMR0dHaxclU9Llj3s/KKzs9NonmdkmbiCQSO4CoKiGQQsAbtKpHXbh2S/EVwcXxCAQAwCrgTXVlttZZ577rnuECSfa2MwZsxyBKxQt6/455cWAQRXWvkkGs8EEFx+ACO4/HDFKgQgMDCBKoLrPe95j5k7dy5bAykubwQkv+TKW9CJG0ZwJZ5gwnNLAMHllmfDGoLLD1esQgAC9QTXLbfcYg499FDEFYUUhQCvkI+C3cugCC4vWDGaKgEEl5/MIrj8cMUqBCBQXHB95GtfMz/72c+6O7AtkMqRQoDVLimZqOcHgqseP3pnRgDB5SfhCC4/XLEKAQj0TeBNb3qTefjhh1m5okDUEGC1S02q+nQUwaU7f3gfmACCyw9wBJcfrliFAASMGTp0qGlra2PlimJQT4DVLr0pRHDpzR2eRyCA4PIDHcHlhytWIZAbgUGDBpmuri62BOaW+MziZbVLX8IRXPpyhscRCSC4/MBHcPnhilUIpEjAPl/1uc99zpx33nkIqxQTTEyFCLDaVQiTmEYILjGpwBENBLQKLuknZgSXhurHRwiEJzBp0iSzdOnS7oF5kUV4/owon8Do0aPNiy++KN/RzD1EcGVeAIRfjgCCqxyvoq0RXEVJ0Q4CaRJobAVEWKWZX6LyS8DOTTo7O/0OgvVaBBBctfDROTcCCC4/GUdw+eGKVQhIItDa2mrs3fjGxJAVK0nZwRftBKTvZNHOt67/CK66BOmfFQEEl590I7j8cMUqBGIQOOuss8xFF13U/fIKVqxiZIAxcyYwYsQIs3r16pwRiIwdwSUyLTgllQCCy09mEFx+uGIVAr4I2NWplpYWVqt8AcYuBGoQ2GSTTUxHR0cNC3R1TQDB5Zoo9pImgODyk14Elx+uWIVAXQK77rqreeSRR/hAcF2Q9IdAYAJsMQwMvMlwCC5Z+cAb4QQQXH4ShODywxWrEChC4KWXXjJjx4597Y44z1YVoUYbCMgngOiSkyMEl5xc4IkCAgguP0lCcPnhilUI9CQwY8YMM2fOHFarKAsIZEZg2223NU899VRmUcsKF8ElKx94I5yAVsEl/ZWxCC7hhY97qgjwinVV6cJZCAQhMHToULN27dogYzHIxgQQXFQFBEoQQHCVgFWiKYKrBCyaZk/AvlZ99913Nw888EA3C7YAZl8SAIBAIQL2Zkx7e3uhtjRySwDB5ZYn1hIngODyk2Dpgmv8+PHmiSeeKLUVy+6dt78hQ4ZwV9FP2SRvdauttjIrV64sVXfJQyFACECgFgH7dtH169fXskHn8gQQXOWZ0SNjAgguP8mXKLh85tqKMfvvyCOPNDfccIMfqFgVT8CuTN15551mv/32Q1SJzxYOQiAdAnyrK3wuEVzhmTOiYgI+J+E+sfAMV3G69kLU2tpavIOjlo0VsalTp5r58+c7sooZCQSWLVtmdtxxR0SVhGTgQ1QCjfOcdcL+t7022S1uw4YN6/5fexOisUWWrbJ+UwVfv3x7W0dwheXNaMoJILj8JFDKCpfd326fj5Hya0xI+ICllIz078fkyZPNvffey2RRfqrw0DGB3iLKvgnzPe95j7NRNttsM/Pyyy/zrKIzoq8a4pXxjoE2MYfgCsub0ZQTQHD5SaAUwdVz4uAn0npWrX8f+9jHzCWXXFLPEL0rEeDtf5Ww0Uk5gcZ50f7vwoULzV577RUtIq3X4GjAmgwsffeLVG5V/EJwVaFGn2wJaD3ZSz+pShBc2nLLg8/uT0MjR47s3k7ac1uT+1GwCAFZBHoKqu233948/vjjshzs5Y3dnvvYY4+J9lGTc//+7/9uzjnnHE0uq/QVwaUybTgdi4C2SXmD0yabbGIkb0tDcFWvaOm5rR5Z/Z6rV682djsSz4XUZ4kFvQR6Cqrvfe975qMf/ajeYHp4Ln1HghbIbC0MkykEVxjOjJIIAQSXn0QiuOpzlb6KWT/CVy1sscUW5qWXXtroeQ4eAHdFGDvaCPQUVDfddJM5/PDDtYVQyd/BgweLvpFYKahInTh/+geP4PLPmBESIoDg8pNMBJc7rhqEl30Aftq0aeahhx7qc/seF3939YAl3QR6iim7mt3W1qY7IMfes8rlBugZZ5xhLrjgAjfGsNInAQQXhQGBEgQQXCVglWgqQXDNnTvXHHHEESW8lt00lPCyD9AvXrx4gzvNCCbZtYF3cgj0FFT2pSx8kLZcbuyzrPZ18vzqEWBrej1+RXojuIpQog0E/k4AweWnFCQILhuZ1vwOlJUiwuvFF180zz77rJk5c2b3W8h6TmAQT35qHqt5EWh87Hzs2LHmqaee6j7X8HNDgFWu+hwRXPUZNrOA4GpGiL9DoAcBrRNye+dU8l1AKYLLpjrVi7eNC/HE6QwCfgk0hNW8efPM/vvv73cwrHcT0HpdlpQ+rg3+s4Hg8s+YERIioPXEbh8ulrz3X5LgOuCAA8zvf//7hKqWUCAAAZcEGjdldtllF7No0SJjPyfALx4BuzrT1dUVz4EERkZw+U8igss/Y0ZIiIBWwTVkyBCzbt06sZmQJLgspA996EPmhz/8oVheOAYBCPgl0BBV9pxvt9nuueeefgfEemUCm266qVmzZk3l/rl35LXwYSoAwRWGM6MkQkCr4Bo+fLjoC5I0wWXL9Q9/+IPZb7/9EqlcwoAABHoT6PnCikMPOMDM/e1vgaSUQKpbwUOkQ/oN2RAMQoyB4ApBmTGSIaBVcNktL/ZV3FJ/EgVXg5XWnEvNNX5BIDSBxnNVfb1W/dZTTzX2/DP9ssvM2ClTQrvGeI4IILiqg2Q7YXV2ZXoiuMrQom32BLROvjfbbDPzwgsviM2fZMFlodmXjnR2dorlh2MQyJlAz5Uqe7e+tbW1MA4EV2FUohsiuKqlR/oLtapFJbMXgktmXvBKKAGtgmvMmDFmxYoVQqma7jvMduJj7zDbO80Sf8uWLTPjx4/nTX8Sk4NPyRPo+UzVaaedZi6++GInMSO4nGCMbgTBVT4FPLtVnlmdHgiuOvTomx0BrYJr++23N0888YTYfGkQXA14fGhTbBnhmGICsT4AjOBSXDQ9XEdwlcsjYqscLxetEVwuKGIjGwJaBdfOO+9sHnroIbF50iS4LMQf/OAH5sMf/rBYnjgGAa0EQj9PguDSWikb+o3gKp5HxFZxVi5bIrhc0sRW8gS0Cq6JEyeaxYsXi82PNsHVAKm1HsQWAo5BwBhz2WWXmY9+9KNBWCC4gmD2PgiCqxhixFYxTj5aIbh8UMVmsgS0TrDf+ta3mjvvvFNsXrQKLgtUa02ILQYcg4AxZtq0aWb+/PneWSC4vCMOMgCCqxjm0CvIxbzKoxWCK488E6UjAlq/aH/ooYeaX/ziF44ouDejWXBZGlrrwn0msQgBdwRGjx5tXnzxRXcG+7CE4PKKN4jxjo4OM3jw4CBjaR4EsRU3ewiuuPwZXRkBrRPr4447zlxzzTViaWsXXIgusaWFY8oJfPzjHzff/e53vUWB4PKGNpjhTTfd1KxZsybYeBoHQmzFzxqCK34O8EARAa2C65Of/KT51re+JZZ0CoLLwmV7odgSwzHFBHxOFhFcigvj765rvS6HIu/z+AkVQwrjILhSyCIxBCOg9cR+4YUXmtNPPz0Yp7IDpSK4EF1lM0/7qgR6vkZ91apVZvjw4clubbU3Mnx9eBzBVbUC5fTjRlf/uTjvvPPMrFmz5CQrY08QXBknn9DLE9AquG666SZzxBFHlA84UI+UBJdFxgPcgQon0WF6iik7mWxvby8U6Ve+8hXzn//5n4Xaamvk6y49gktbJWzsL4Kr7xzutttuZunSpfoTnEgECK5EEkkYYQgMGjTI251WnxE88sgjZscdd/Q5RC3bqQmuz33uc+acc86pxYTOaRHoKcLtf48cOdLLCyFSFfv2Zpd9OYLrH4LLNdHw9lKt+TokQ7xwpo5/OfZFcOWYdWKuTECr4PJ1d7gyyF4dUxNcNjzuurqqDvl2eq5IWWFwww03mMMPPzyK46nWna/vByG4opSp00ERXBviHDJkiFm3bp1TxhirTwDBVZ8hFjIigODyk+wUBZclxUTAT72EstpbSP3whz80J5xwQqjhK42D4CqHLaTgshNhu0rXuAHW80aYrTWbOx+reOWI6Gptn18cNWqULqc9emtfj9/W1uZxBExXJYDgqkqOflkSsCczjRdEVrjilSuiKx77/kbu/YyUfanMpz71KXmOVvDolltuMQcffHCFnrK7aF7hqiKCbbz2erN+/XrZiYnsndbnqn1g87Xt1oevOdpEcOWYdWKuTGDYsGEql+oRXJVTXrtjlclW7UEzNVD1ZROp4UpR5PuaTPpe4XKRC8RX/0co59dX2fh8k2dq58dY8SC4YpFnXJUE7NYFu4VB2w/BFTdjLiZdcSOIP3pPMXX//febCRMmxHdKqAcp1tuSJUu85Nyn4PKxBd3XSp/QUm7qVoq13jToXg2oibLE4rRHcMXhzqhKCYwdO9Y899xz6rxHcMVNmfRtL73rY9ttt+2u866urteeN7EEXdVR7zf22f970qRJ5s9//nPcRCUyeop3/V3VXu8U+xRcPsUAq16vZtInYy2nA1/Hhpb4tfiJ4NKSKfwUQWCXXXYxDz/8sAhfyjgh/YSc6kszeuZI8sRAen2UqXXaGjNt2jSzYMGCpFD4qlGtgqtncnPeTib5vBriAOSNhCEouxkDweWGI1YyITB58mRz9913q4vW12TFFYgcBJfkVS4+kOmqkuXYSWki6nPLVAqCq1F1ltMBBxxg5s2bJ6cQPXoi+ZzqMezXTOcstEPwdT0Ggss1UewlTeDYY481P/3pT9XFiOCSkTKpk2CfE1oZ5PPzQmqtVclES0uLt7f1+RJcduUh5uu5c3g9eIpbZ4seH5yzi5KS0w7BJScXeKKAwPnnn2/OOussBZ5u6CKCS0bKfDxE7yoy6TXiKs5c7KQ0GfVZm74El5RjPeVVkJRuKpQ9L/k8Jsr6QvtiBBBcxTjRCgLdBP74xz+afffdVx0N6SfnHLYUNopG6iRBeo2oO+giO2xffLJ8+fLIXrgZ3mdt+hJc0ra7pbgiIvVc6qbq+7fCc1u+Cfuxj+DywxWrCRPQeJL3OWFxkeqcBJe0iVgjf0cddZS54YYbXKQTG0IIaDxX9UbnWyjkIrh63vA588wzzXnnnSekSqu5EXvLZjWv6/dKecWyPh3ZFhBcsvODdwIJaJzEILhkFZLEGvI9sZWVgTy8kVhnZcn7+uBxw4/cBFdP4WW/Zbd48eKyKRHRPqUts2WASr+Wl4klt7YIrtwyTry1CWicxEg/See0wmULUOpkQXqd1D54MzMgtc7KpMF3TeYquHoKr0033dS8/PLLZdISva3G63BdaPY7oM8++2xdM/SPRADBFQk8w+oloPFE73vSUjebuQmuESNGmNbW1rrYnPeXXifOA07cIIKreYJzF1w9Cfl8G2TzTJRrofE6XC7CDVuzlbAOPRl9EVwy8oAXighoPNFLn0jnJrhsuUusowsvvNCcfvrpio5GXB2IgNTnBctkzfe5C8G1YTbsecl+NNt+c1LyT+L50ycv38eBT9+x/SoBBBeVAIGSBDSe6KWfrHMUXBJXH7iLWvJkILz5rrvuah566CHhXvbvXojnChFcffOXfC6Q8sr9UAfW0KFDzdq1a0MNxzieCCC4PIHFbLoEEFzuc5uj4DrmmGPMnDlz3MOsYTHEBLeGe3StQEDj+aoRZohJP4IrruCtUNJin4GtEkuzPpyTmxHS83cEl55c4akQAhonMBJWuOz2poYfzfyxjO2/Y4891lxzzTVCMu/eDYm11Cw37ilg0ScBiTVWNN4ddtjBPP7440WbV2qH4GqObeLEiaLeZqi5ppvT3rAF5+OyxOS2R3DJzQ2eCSWg8WQf+qTdEFcux22IsM7OTqGVUd4tidsKf/7zn5vDDjusfDD0EElA4/mqAdLl+aO/5CC4ipWt79fzF/Pi1Vaaa7pMnJKYl/Gbtn0TQHBRGRAoSUDjyd73xMXuqe/q6nptBask0krNbR6sMJg7d26l/lI6SaunENu4pLDPwQ9p9VWGue/zlvUFwVU8IxIEwHbbbWeefvrp4k4rbhmi/hXjUed6YcE1/bLL1AWHwxDwQWCrqVN9mPVq89kFC5zaf3L5cjP5Pe8JKrAGCsBOKie+6U3m1h//2GmcIYxJqyfL8pm77goROmMEILD1tGlijtOy4bo+b/U1/v2XX27sM6Su5zjbvPWt3TehUvuN3nRT87dbb40WVqpcewO130Z7OCLnaAlOeGB7c6f37w1XT5nySsIxExoEahE4fuHCWv1jdL56ypTaw578l7+Y1vZ28ZM3KxgOHjPG/Mu4cbVjDmHg/YsWiWPqol5CsGOM5gQk1ldzr19tobkOT7j77iQFV+y8aK7nonVvr2FXCX8tf9FYaDcwgT4F11gHEzbAQyAFAgdefrm6MOZ99KOVfD7qyivN6rY2cYKgaDBDBw0yPz/llKLNo7Q75brrzCMrV0YZu79Bq9aLqCBwppvAQf/zPyqPXzvp/O1HPhIki3aFy/UcRyv3osBjnSM0Xn+LMm20sy8pueQd7yjbjfbCCdjzTO9fn4LrfY63JAnngnsQ6JeAxmciyuwF33777bv3yJfpI71cWlpazPr168W6Ka2mJDyrITZZyhzT+s2iUK/D9vUMl8QX4rgs3VD52WiC+oY3uAxDnK1YXMWBSNChws9wIbgSzD4hVSIgbXJcJIhm4mn58uXGPozcrF2RsSS3kfpCCGmTMy76kqu4nG9jx441zz33XLlOAlqHOlZ9CS6N14myaR8zZoxZsWJF2W6V2w8fPjz5DwCnfg2unPwEOiK4EkgiIYQloPFC2t9JXOvd77oZDzWZK+qnXVGS9oA9F/6i2ZPfTuM5y56b2tvbvcNFcNVDHPI8Ie3GVD1yG/eWdl1yHV/u9hBcuVcA8ZcmoHHy0vOiOGzYsO7tdSEvlKUhB+ogZSXn/PPPN2eddVagqIsN46s+en4A23piJxkdHR3FnKJVJQIaz1kzZ840s2fPrhRvmU4IrjK0Nm4bcrt26oLL1zm3Xobp7YoAgssVSexkQ0Dj5MU+hLt06VJEVj9VKuGZJWl15XKFocwKnuWACHN7OpVWW0WiCzX59CG4Jk2aZJYsWVIkTPVtQt600ljHRRMs4RpU1FfaVSOA4KrGjV4ZE0j5pJ9xWrtDP+mkk8yVV14ZBYO0unI5kaoTm+1rV2XXrFkTJS8pDFqHf6z4NQuuMjcYYvF1OW6oXGms46KcQzEs6g/t3BNAcLlnisXECaR80k88dYXCi7WPXuJ2GReTANeTz1j5KVQ8QhtpPGe5qL0i6fCxwiXxWC7ComqbELlK+XljzmlVK09XPwSXrnzhrQACGicvArCpcsHl6k7RwA855BDz61//umjzIO1cTKR8Tj5j5CkIeMeDaDxnuai9Ihh9CC6NJ1ASEgAAIABJREFUvIuw6q9NiFz5PI/Uid1F3xD8XPiJjXoEEFz1+NE7QwK5XUwzTPFrIYe+EEqrLftNtieeeKJWCYwYMcK0trbWslGkM+Krf0oaJ6uhjj3XguvAAw80t956a5GSTaJNqONO2rnRVfJC8XPlL3aqE0BwVWdHz0wJpHrizzSdTcMONfGzjkirLVeTgdBx8QD6hmWN4Or/MHctuDSybnoSHKDBwoULzeTJk+uYKNQ39DmkkFMOGn3sYx8z3/ve9xxYwoR0Aggu6RnCP3EEUj3xiwMtxKGQ++slTtZcCM5Yx4wrwSikFCu74fo5usqOlOjoou6KDOdacMWq9SKxum4TKkehVsld8yliLxTDIr7Qxi8BBJdfvlhPkEBOF9QE01cppAsvvNCcfvrplfqW6WTfxrdu3boyXby3dTEhkCAkc1710vbCgZBC2aXgGjdunFm2bJn3YzL2ACHzY2OVcP7wwXzw4MGmra3Nh2lsCiSA4BKYFFySTQDBJTs/vrxzITyK+CatvuwHmc8999wirg/YRkpcoSeLtcE5MDB27Fjz3HPPObAUxkTIHLkUXKkKg55Zj3HjQsq5w3X1h7qmuPYbe9UIILiqcaNXxgRSPflnnNJCoYe6OEqrL1eT31TjKlQ8AhpJ4z8QElc1VwS7S8GliXERNr3bhDoH9h43Ra4ha7xKrunjngCCyz1TLCZOIMWTf+IpcxJeqDu70u6Su5oYSN7WNnz48OQ/rKzpvBXyuUlXgkvacevkpPd3I6HOfX35nOrzW88//7zZfPPNXaYJW8IJILiEJwj3ZBCwFxx7dy/WHT4ZFPL2wpXwaEZR4gsOXNW99El/ysJLOvuex0XICb4rwaWJb7NzUOPvoc55A/mTopCVwLVoDdDOHQEElzuWWEqAwKJFi8y0adMQVwnk0nUIoS6Sn/70p823vvUt1+7XsudKcGmZPKUovDQJgpAvE3AhuLTUdZmTQEjRO5Bfmuq2KN+Q9V3UJ9r5J4Dg8s+YEQQTYOVKcHKEueZKdBQJS9okw+XkS1psA+UjZM6L1EWdNnDvm54LwaWJbZEaklT3qbG1/CXxLVIPtHFDAMHlhiNWhBO48cYbzdFHH83KlfA8SXUv1OpWI35pkwyX8WtbDXAZe8z6llZTUoRuXcGlrZ4H4u7yxoqLWk/x+a1Uzicu8pubDQRXbhnPIN4FCxaYffbZB3GVQa5DhRj6jqTESZwrBlonUSFf5OCjriXWVH9xuqq1IhzrCi5NQnYgHjNnzjSzZ88ugixYG001WxTK+PHjzaOPPlq0Oe0SIoDgSiiZOYZy0003mfe+972IqxyTHyjmO+64w+y7776BRnt1mJRfnGHj0zxJDSkGXBadpslrSMZ1BJcmpv3VkuQVF83nCQk3E1yeP7BVnwCCqz5DLAQi0NLSYjo6OrpHC3lBDhQewwgkcO+995o99tgjuGdtbW1myJAhwccdaMC99trL3H333U580rrK1Qhe42qXJnEQ8vxeR3BpFwSSxZb2GzN9nSg1njecnPAx0k0AwUUhiCNw8MEHm9/+9resWonLTD4OSZiISJvMuWYiLb4q1R1SGFTxr2cfiaumElYBqgouTQJW4+R/5MiRZvXq1XXLXlR/TecLUeAScQbBlUgiNYYxd+5cc9RRR5muri5WrDQmMEGfrQi45557oqxq9cYpUZC4nDBoX+Vq5EvLK+Qlf3i6d+27rLNmp6kqguu6664zxx13XDPTYv+uYaVFu6Dt63xu5zr88iWA4Mo390EjZztgUNwMVpKAvbg/+eSTZptttinZ019ziRMO1xNhiaKySkY1TGDtFlW7VVXDz3WdDRRzFcEl8dgsmldpbyLsz+9Uzg2N+OwNj/b29qJpol2CBBBcCSY1VkiHH364+dWvfvXaalXIi2asmBlXLwHpk2SJW8DsM5TWL1e/VFa5LA/XWy5dMW7Y0bIqE5pjWcGlhWNf9aPpg7upCS7mQ67PaPrsIbj05Sy6x/ak3dnZ2e0HJ5Ho6cCBggTsBXzo0KGmtbW1YI+4zez2E5fixkU0PkQqEysXmSlmQwNr6YJL6+qWlq2vtpLtjpiUVoNC13SxswGtQhNAcIUmrmi8sWPHmpUrVyKsFOUMV18n0Jhcat43L22C7GPikNIqV6P6pN6IklZPfZ2vfNTYQOfFMitcF110kTnjjDPUnWZ32GEH8/jjj6vxW6uo7Q+wPcel9gIQNcUkyFEEl6BkxHJl9913N0uXLuWtgLESwLi1CTQmkvvtt5+57bbbatuTYkDiBNmHmJAYZ90a8MGprk8aOPtYRXUluDQKgenTp5t58+bVLZ2g/TXUaRkgEs8FZfynrRsCCC43HNVY2W677czy5ctZtVKTMRzt7y64vSg3tramSkniBM/H5CHFVS5bkz5Y1al1DRPZ0C8XKLrCpXF169prrzUzZsyoUzJR+mqo06JgQq/YFvWLduEJILjCMw824tZbb21WrFiBuApGnIF8ErAXrn333dfcfvvtPocRZVviq7xPOukkc+WVVzrnlNIkqwFH2mRLA+NddtnFPPjgg87rqz+DRQWXxJsfA0GSJvaLJlQb52ZxXXjhheb0009v1oy/Z0AAwZVAkj/96U+bb3/72wirBHJJCK8TsJND+8++ylrayyNC5WnOnDnmmGOOCTVcoXF8bflKdZXLF69CyerVSIPgCi0UigiuadOmmQULFlRBHryPNJFfFoCGGi0TU+h6LuMbbcMSQHCF5V16tF133dU8+uij3R8Hbvw4gEtjpIMSAvZiO3XqVDN//nwlHvt3U9oExOeELrW729LO2Rr4hr6+FRFcGrjZWvN5bPo/0706grTzXZ24Jd1sqRMHfd0QQHC54Vjbin1dtb2TH/piU9txDECgBoHGKtby+fONnfiMnTLFTL/sshoW0+sqcQLi8zwlMd66VSVlIqxBOPisrb7y2Exwbb755ubFF1+sWwLe+0upsTqBStxCXSee0LVcx1f6+ieA4PLPeMARJH7cNDIShk+cgJ0Y7LPPPuaPf/zja5GuWLgQwdVP3iVOkn1OJCTG6+KQ9MmsqH8a2Ibm1ExwabgBkMpKiob6LHqspSCAi8ZKu2IEEFzFOHlphdjyghWjwgg0VrEGeqMggqv/pEk8T3z/+983p5xyirdK0zDJLRu8hEmxhgmtJME1ePBg09HRUTbVQdvb84N0H4sCSem4t7Vjdy3xg0CDAIIrYi2kdHKJiJGhhRBoCCv7+mT7IpcyPwRX/7R++tOfmmOPPbYMTu9tfYsHDcKgCuTQYqK3jxLFe28fQzMaaIVL+jU6pUn9m970pqBvp6xy/JbpE7qOy/hG2zgEEFxxuHePKv1kHhENQwsl0KhZOyG+++67zVve8hYnniK4BsYo7VwRYruMtJhdFHrsSZj0Z2RC1FXvPPYnuKSzGjNmzGuffXFRm7FtpHSTJUYdx84f4zcngOBqzshbixQnFN5gYTgogUZt2jvi7e3t3sdGcOkSXNZb3+IhpQlYI7u+mTU7UKW/ACLGRLU/wSX5+jx9+nQzb968ZulW9XfJvMuCHD16tIoXrZSNi/b1CCC46vGr1TulE0wtEHSOTsDW4sEHH2x++ctfRvEFwTUwdoniI4R4SO0cGUNQ9K4syUxj8OlLcEneerlw4UIzefLkKOdpn4NKrsuycYc4N5b1ifbxCSC4IuZA4iQqIg6GDkSgcWE74ogjzI033hho1IGHQXANzEfiBNCufNptVz5/0rd1lY09hqDQJLh8PxvYV776ElwSJ/8SaqdsvRdtL/H8VtT3vo6vnt9NrWqHfukRQHBFzOkHP/hB8+Mf/ziiBwydA4HGyyxWrVplhg8fLjJkBNfAabn++uvNjBkzROUu1NvRJE5+6yQi9t1vyTxD1VTP/PUWXBJvhKYstmwuJDKveozHPr6r+k0//wQQXP4ZDzhCSieayCgZvh8CGi7WCK7m5SttohyqrlJb5Yo9IZNWRz0r394QWrNmTfODwWGLnoLr/373O3PGGWc4tF7fVAwRWt/rchYk12S5SPw/21rWH9rLIYDgEpCLlE42AnDiQi8CoSbGdcAjuJrTk3ieCCUeJMbePGN9twjFrD//JLOMwaan4Np62jTvL4MpUzebbbaZeeGFF8p0Udc2pRsqMbbEqkt4xg4juAQkf8qUKWbRokUCPMGFFAkguNLIqsTV8FAT5BEjRpjW1tYkEhmKGYKrWLk0BNcH//znIG9kLeZVPislkm8AFM1Vo13sY7usv7QPSwDBFZZ3v6PtvPPO5pFHHhHiDW6kRADBlUY2JT5YHnKCIVFwVqmskMz68k/yBDcGm4bgOn7hwirpdN5Hw/naZdCS67FMnLnlrQwb2r5KAMElqBLe/va3mzvuuEOQR7iSAgENFwK2FDavtOuuu84cd9xxzRsGbBH6e0ApTM5iiIqeJSGZYQw2VnAd9D//I2IrYW5b0lLaTjh48GDT1tYW8OzLUNoIILgEZiylk5BAvNm5hOBKJ+XSJsuhJ4gprHLFEBUIrv7PAS0tLSK2EtrrfoiPzEs6G0o7n9VhE/u4ruM7fcMQQHCF4VxpFIlbiCoFQqeoBBBcUfE7HVzaBCVGbUljUDbBsSdmkvnFYCOBx9SpU81dd91VtpTUt5fA3gXEGOdBF35jIywBBFdY3pVG+8lPfmI+8IEPVOpLJzcE7AnV/uvs7DTahLCGiwFbCovVqcQVntCTZO07AELz6l1ZUie5Mc5TsY+nGDEXO9P4b6X9OO5J6L3vfa+ZM2eOf2iMoJoAgktZ+iZMmGAeeOABEfvNlaFr6m5jImL/d7fddjOLFy/usw+CqynK0g0QXMWQSay9GAJCqmgoksUYvHr6FVtk9McotPiIvZUwh+9rDXQ8aD6Ge8cV+5guct6hTXwCCK74OajlwZNPPml22GGHbhsc9MVQNk70duLR0dFRrFOPVhInvc0ubF1dXaXjDNkBwVWMtsQXZ8Q472h+TXwMXgiujY+vmBP+mTNnmtmzZxc76BNtFZO/S6Shn2N16Tu2whJAcIXlHWS0ww8/3PzqV7/qFmCxL+5BAu41SM+VqmeeecaMGTPGqRvatkKEvnNcBTaCqzg1aROV0G8qbJCSulLTLJOxz8lSuYU8T8ViEDLGZnUY8+/arqEDsYp9PMfMI2OXI4DgKsdLbevf/e535p3vfGf3M0hafz2FlF1livUKVm0XCw0XeQRX8aNSmuCKeYdXGosiWYw9QYslNpqxCXWeirWVcPjw4WbNmjXNMGTxd43HbV+JCVWzWRRFBkEiuDJI8kAhvvzyy2b58uXmL3/5izn++OOjrIr1PPna/44ppoqUA4KrCKVybRBcxXlJmzDHnHRoOxZtlhFcfdd6KOEeerIf8/goflYJ2zJ0DnxFN3ToULN27Vpf5rGbGAEEV2IJJRz/BGLdIa0amYYLPoKreHYlPkMYU0RIE6DNMhmTlfVNKq8Qgit07CNHjjT2pia/1wlovEnSX/5iH8vUlS4CCC5d+cJbAQTs1hBNd7UQXAKKxqEL06ZNMwsWLHBosb6p2BMPTXfMY7MKLTqKVpfvt/YNGTIk2DZ0Defconlx3U7TsTpQ7OTYdWWkbw/BlX6OidAxgVGjRplVq1Y5turPnIYLAytc5fIvbdISW0Roumsem5VUwWVz2N7eXu5AKNE6xDFjx7CfbunvkyIl3E22aYg8hIC3aNEis/fee4cYijESIYDgSiSRhBGOgH3r4cqVK8MNWHMkBFdNgAK7S5u0XHjhheb000+PSkqqkOgNBcHVd5n43H7nuzYQWsUOfU03RppFFPs4buYff5dHAMElLyd4JJzAuHHjzLJly4R7+bp7CC41qSrsqDTB5Xs7WFEw0rj05XfsiZpv8VE0V73bXXvttWbGjBlVu/fbb9KkSWbJkiXO7TYMbrbZZuaFF17wZj8lw1Jrryxj36uxZf2hvQ4CCC4decJLQQTe8pa3mPvuu0+QRwO7EuJh9Low2FJYjqA0YSFF1Et8oUjPzErgJHXS60uI+jpW7MuT1q9fX+7Azby1r1yExuqrVkPHwXhhCSC4wvJmtAQI2A9L/+IXv1ATCYJLTaoKOypt0ixBSDTgSWPTM6kSVgKl8vExifXxoozBgwcHe/lG4ROCgoapbCeUdK5TkHZc7EEAwUU5QKAkgdNOO81ccsklJXvFa47gisfe18gSV3J8TJir8pN6J10CI4m1Y/Psg41Lcck2sqpH46v9XOainif1ep988snmBz/4QT0j9M6SAIIry7QTdB0Cl19+uTn11FPrmAjaF8EVFHeQwexd9o6OjiBjFR3Ex4S56Nh9tZMmuqTcGc9FcF133XXmuOOOq1NC3X0lrErWDkKAAWnHY1Uk0s5zVeOgX3gCCK7wzBlROQE70bUTXi0/BJeWTJXzU9oERtpEZMSIEaa1tbUcVI+tpRyHuQiuunFKyZfHkgxmOpXthNREsJJJciAEV5JpJSjfBKRNdgeKV8NFgpdmlK9YaTUo8dmWupPu8lnpv4cUQSqJSU9arvlU3cKm4Xzpsi5D2KqaixC+lRnDdY2WGZu2+gkguPTnkAgiEJA22UVwRSiCyENKq0EpW+Z6p0XKZE/KZA3B1feBK7V+I59mnAwv7VxVJSjqowo1+vQkgOCiHiBQgYCmC4iGO7ascJUvQmk1KHlCEpuVFLFlq0zq9i7XjIrGac+P/2/vvc30yy4zY6dMKX8g0mNAAkXzIB3j5z//eXP22WdLdxP/BBNAcAlODq7JJRB7AleGDIKrDC09baWs3PQk5nrS7DIbsY5ZaUJU6gTYR+30d4zYnFgObW1t5tZTTzX2hg+Cy+XR9rotieepKpH6qM8qftBHLwEEl97c4XlEArEmb1VCRnBVoSa/j8SJjPRJSYzjVhoTiW+4tEebT05WXFn7nZ2dGx3YCC6/57oYx5zriCQ+n+o6Ruz5J4Dg8s+YERIkoOkiguBKsAD//rrqrq4uUcH5nDS7CjSkUJW2umUZ5ii4BqodBJerI2tjO1JXU8tGrOG8VjYm2ocngOAKz5wREyCgSXBp+I4Mz3CVPyimTZtmFixYUL6jxx4HHXSQ+c1vfuNxBDemQ4kuiRO1lpYW097e7gakIysxhSmCy1ES+zAT6jjzF8GrH2zua2XU55jYTpMAgivNvBKVZwIILreAEVzVeEqrQ02TE9+TQakshgwZ0v3skqQfgktSNtz5Iu38VCUyiTdNqsRBn/gEEFzxc4AHCgloupCwwqWwwAq6LK0OY06cCyLboJmvV6RL5iDtg9A2ITF5scJV5chp3ieF7YQx67I5YVpoI4Dg0pYx/BVBQNpEdyAoCC4RJePFCWl1qHGC4mNiKPmu+LbbbmuWL1/upR6rGo1ZNwiuqlkbuJ+0c1OVKA8//HAzd+7cKl3pA4GNCCC4KAoIVCCg6WJiJ5TSntnojZwthRWK8O8rA9V6+uslWWwMFLWrY1p6/BKf/UNw+TseY1l2dTzF8t+OK/1YjsmGscsTQHCVZ0YPCHRvgdHysw/Jr1+/XrS7CK5q6fH9HFIVrzRPUury1BD7ySefbK644ooqqfXWB8HlDW0Uw7626oYMRsONypA8GKs+AQRXfYZYyJCAJsE1bNgw09raKjpLCK5q6akrEKqNOnAvDaKjWdxlucYUDM1i6evv0s5fMV8wwpbCKhU0cB9p9VUlwhTOY1Xipo8/Agguf2yxnDABTRcU+5D86tWrRWcDwVUtPT6eP6rmyeu9Uroz3OxOvTah1ciStPMXgqvuUServ7T6KktH63FdNk7ahyWA4ArLm9ESIaDpgjJq1Cjz0ksviSaP4KqWnu985zvmk5/8ZLXOnnoxWfEE1qFZaeevmC/2YYXLYWEJ/SB72QhZ3SpLjPZFCCC4ilCiDQR6EZA2YRkoQZtvvrl5/vnnRecQwVU9PdJqEcFVPZehekqrmcGDB0f7NhiCy23VSautstFx/ipLjPZFCSC4ipKiHQR6ENB0Udl6663FvQa6dzEhuKofXhJrkTvE1fMZoqe0mhkzZoxZsWJFiNA3GgPB5Q77z3/+c/Pud7/bncEIlt7ylreYP//5zxFGZsjUCSC4Us8w8XkhIG3CMlCQ48ePN48++qgXDq6MIriqk5RYiwiu6vkM0VNazcSsFwSXu4or+7IZdyO7sxSzFt1FgSWJBBBcErOCT+IJSJuwDARst912M0uXLhXNFMFVPT0SJzlMWqrnM0RPaeevmPWC4HJXcdLqqmxkMZ8lLOsr7fURQHDpyxkeCyCg6cKy3377mdtvv10Atf5dQHBVT49EwXXYYYcZu72In0wC0s5fCC6ZdVLGq6222irattAyfg7UNmYduooBO3IJILjk5gbPBBOQNmEZCJXdU3/zzTcLpmkMgqt6epq9ury65eo9Y77mu7rX+fSUdv6KOdFlhctN3Uu88VMmMl6WUYYWbasQQHBVoUaf7AlIm7AMlJCZM2ea2bNni84Zgqt6eoYMGRLtDW/9ec3kpXo+Q/SUdv5CcIXIut8xpNVU2WiXLFliJkyYULYb7SFQmACCqzAqGkLgdQKaLi5f/OIXzde+9jXR6UNw1UuPtHpEcNXLp+/e0uoFweU7437tS1xlLxMx56sytGhblQCCqyo5+mVNQNqEZaBkfP/73zennHKK6HwhuOqlR2I9xpxE16OZfm9p9RKzVthSWL/epdVT2Yi22WYb8/TTT5ftRnsIlCKA4CqFi8YQeJWApgvMHXfcYfbdd1/RqUNw1UuPxHqMOYmuRzP93tLqJWatILjq1fuWW25pnn/++XpGIveOWX+RQ2f4gAQQXAFhM1Q6BKRNWAYi29XVJV4gIrjqHRsS65FJTL2c+uwtrV5i1gqCq16lSaulstHwgp+yxGhflQCCqyo5+mVNQNNFJuZkpmiRILiKkuq7ncQ3hA0ePFjcyzzqUU6nt7TzV8xzFIKrel3brXjPPPNMdQMCesasPQHh40JAAgiugLAZKh0C0iYsA5HVcEFBcNU7NiQKLu4c18upz96Szl+xX1iA4KpeaZLqqEoUsWuvis/00UsAwaU3d3gekYCmCw2CK2KhBBrariZ1dHQEGq3YMExminGK0UrS+St2nUgUXG984xvN8uXLjT139z5/W17/+I//aOxrzGP+xowZY1auXBnThdpja7g21g4SA2IIILjEpAJHNBGQNGFpxk3DRYUVrmZZbP53iTWpofaak02vhaRayVlwDRo0yNhnbO2v6rFi+dl/nZ2dQQtVUg1VCTx23VXxmT66CSC4dOcP7yMR0HSxqXohD4kWwVWftsSa1FB79cnrsyCpVmJvPQ2xwmW/U9XXapWPyrG5ffe7321uuukmH+a7bWr/7paNYfTo0ebFF1/0xgjDEOhNAMFFTUCgAgFJE5Zm7muY9CK4mmWx+d8l1qSG2mtONr0WkmrFTt5jbod1KbhcrFi5rDabZ/va9hUrVjgz+5nPfMZcfPHFzuzFMsS5KRb5fMdFcOWbeyKvQUDShKVZGBouLAiuZlls/neJL87QUHvNyabXQtL5a9iwYaa1tTUa5LKCyz4v2di+p6m+bc6tIGxra6vFWlLtVA0k9qpqVb/pp5sAgkt3/vA+EgFNFx0NkwIEV/1Clii4Yq9e1KeapgVJ56977rnH7LnnntFA9yW4tIqqohCrPvcl8RxTNOae7TRcE6vERR/ZBBBcsvODd0IJSJqwNEOk4eKC4GqWxeZ/502FzRnR4lUCks5fsc5PO+64o1m2bNlrL6uI5YeEmiyy4pOK2OJlGRIqLk8fEFx55p2oaxKQNGFpFoqGiQSCq1kWi/1dWl0yuSmWt9CtJNWJr/PT1VdfbT7wgQ/Ufgtg6NxIGa9njfjKUYxYU4olBj/GrE4AwVWdHT0zJiBpwtIsDRouMAiuZlks9neJdamh/orRTaeVpDqpWh/33Xef2XvvvbsFVag3AKZTAflGUrXe8iVG5K4IILhckcROVgQkTViagddwgUFwNctisb9LrEsN9VeMbjqtJNXJQPWx8847m8cee4xtf+mUXtRIWlpazPr166P6wOD5EkBw5Zt7Iq9BQNKEpVkYGia8CK5mWSz2d4nPWWiov2J002kl6fxl35yn8a1/6VRDPpFwLson1xIjRXBJzAo+iScgacLSDJaGiwyCq1kWi/1d4gdJZ8+ebWbOnFksAFoFIaDp/BUECIMkT6DIi0GSh0CAUQkguKLiZ3CtBCSuJPTHEsGltcrK+z1hwgTz17/+tXxHjz14NbxHuBVNI7gqgqObWgIaroNq4eJ4IQIIrkKYaASBDQkguNxWBCtc7nhKm0zzpkJ3uXVlSVqNuIoLOxDoiwDnIOpCAgEEl4Qs4IM6AggutylDcLnjKW0yzWTHXW5dWZJWI67iwg4E+iLw3e9+13z84x8HDgSiEkBwRcXP4FoJILjcZg7B5Y6nxMk023nc5beOpeXLl5vtt9/+tW9T1bFFXwhoIMANHw1ZysNHBFceeSZKxwQQXG6BIrjc8ZRYmwgud/ntz1Jra2v3d6n+9re/vdYE7v65M4JsAltttZV55plnZDuJd1kQQHBlkWaCdE1A4qS2vxg1TLoQXO4qtOdrtt1ZrWdJQw3WizBM75EjR5o1a9Z0DwbTMMwZRTcBjhPd+UvJewRXStkklmAEEFxuUSO43PKUtq3w+OOPN1dddZXbIBO0NmzYMNPW1saHfhPMLSGFJ8AbUsMzZ8T+CSC4qA4IVCCA4KoAbYAuCC63PKUJrly/gWNf0T958mSzbt26PlekuPvutu6xBoGeBDi+qAdJBBBckrKBL2oIILjcpgrB5ZanNMGl+cH1rq4uM2XKFHPfffd1v2yi9ySOSZ3b2sUaBFwQyPUmjwt22PBDAMHlhytWEyeA4HKbYASXW57S6lOC4DrnnHPMN77xDWNfLmFFUk+hhGhyW39Yg0BsAhzTsTPTsNmoAAAgAElEQVTA+L0JILioCQhUICBtQjtQCBouPAiuCkU4QBf77IJdjZH0c1mHa9euNYcddpi57bbbNgjR5RiS2OELBCBQnICEGzzFvaVlLgQQXLlkmjidEkBwOcVpEFxuec6aNctccMEFbo3WtFZUDE2cONE88MADvDiiJm+6QyBXAo899pgZN25cruETt1ACCC6hicEt2QQQXG7zg+Byy9Nak/Yc16GHHmpuueWWDVbeioow93SwCAEIpEiA1a0Us5pGTAiuNPJIFIEJILjcAkdwueUpUXC5jxCLEIAABDYkMG/ePDN9+nSwQEAcAQSXuJTgkAYCCC63WUJwueVprWmqUffRYxECEMiNAKtbuWVcV7wILl35wlshBDRNZjVs20JwuS9sTTXqPnosQgACuRFgdSu3jOuKF8GlK194K4SApsksgktI0QR2Y5999jHz588PPCrDQQACEAhPgNWt8MwZsRwBBFc5XrSGQDcBBJfbQmCFyy3PhjVpL87wEyVWIQCB3AnceOON5sgjj8wdA/ELJoDgEpwcXJNLAMHlNjcILrc8EVx+eGIVAhCQR4DVLXk5waONCSC4qAoIVCCA4KoAbYAuCC63PBvWNNWpHwJYhQAEUiegYdt86jkgvuYEEFzNGdECAhsR2GSTTTb4npBkRBouRgguPxWE4PLDFasQgIAMAqxuycgDXjQngOBqzogWEEBwea4BBJcfwNttt515+umn/RjHKgQgAIHIBDTcUIyMiOGFEEBwCUkEbugiwAqX23whuNzy7GmNF2f4Y4tlCEAgHgG7gt/Z2RnPAUaGQAkCCK4SsGgKgQYBBJfbWkBwueWJ4PLHE8sQSJGAvTGjbbVIm78p1g0xFSeA4CrOipYQeI0AgsttMSC43PLsaY3nuPyxxTIEJBPoubpt/9v+22uvvcyCBQv6dFvTavgHPvAB86Mf/UgyfnyDwAYEEFwUBAQqEEBwVYA2QBcEl1uePa1pqlV/FLAMAf0Eeguovffeu1/xVCXa6667zhx33HFVugbtw1bCoLgZzBEBBJcjkJjJi8CgQYPU7B3XsO0CweXv+PnlL39pDjvsMH8DYBkCEChNoPdqkv2/7Utuli1bVtqWyw6DBw82HR0dLk06t6XhmuY8aAyqJ4DgUp9CAohBQMNFqcFFw8UJweW3ijVtFfJLAusQcEegr+PK/v922WUX88ADD7gbKLAlyduQDznkEGNvIvGDgDYCCC5tGcNfEQSGDh1q1q9fL8KXZk4guJoRSv/vCK70c0yEbgj03rZnxcfs2bPNiSee6GYAJVYknjOGDRtmWltblRDETQhsSADBRUVAoAKBESNGqDnxI7gqJDixLpLvWCeGmnAEEugtouxzjT/72c+6t9reeuqpxq6wT7/sMjN2yhSB3sdxaauttjIrVqyIM3gfo/LclphU4EhFAgiuiuDoljeBUaNGmVWrVqmAgOBSkSavTl500UXmjDPO8DoGxiEQkkBvETVkyBCzaNEiM2HChFJuILj6xyXlRo3NdVdXV6m80hgC0ggguKRlBH9UENhmm23MM888o8JXBJeKNHl3UuIWIe9BM4AqAj1r1E727U6C559/3tgVKV8/BNfAZGOfNxBbviofu6EJILhCE2e8JAjsuOOO5rHHHlMRC4JLRZq8Oxl74uQ9QAYQSaBRd43vQI0ZM8YsX75cjK8IroFT8a53vcv85je/iZIvxFYU7AzqiQCCyxNYzKZN4M1vfrO5//77VQSJ4FKRJu9OStke5D1QBvBKoK+P6drvQd11111ex/VlHMHVnGyMb/khtprnhRa6CCC4dOULb4UQeMc73mFuv/12Id4M7AaCS0WavDs5Z84cc8wxx3gfhwH0EegtoqZMmWLuvPNOk8OqKIKrWL2GvGHDCzKK5YRWuggguHTlC2+FEDjhhBPMVVddJcQbBJeKRAhwMocJtADM0V3oLaDe+c53mptvvtnY7wfy25AAgqt4RYwePdq8/PLLxTtUaPm///u/5sMf/nCFnnSBgGwCCC7Z+cE7oQQ++9nPmnPPPVeodxu6xQqXijQFcTLkXeogAWUySG8B9f73v7/721D2zXz86hFAcJXjZ3d27L///sb1daWlpUXNty3LEaM1BF4lgOCiEiBQgcCPfvQjNR/CdH1hrICraRf7HRw78bHfwbHfw+Hnh8Bmm21mXnrpJT/GsVqIQO9VRiuCH374YTNu3LhC/WnklgCCqzpPFzdwttxyS/Pcc89Vd4KeEFBCAMGlJFG4KYvAypUrjX3bloYfgktDlsL5yLZCP6x7vo1vp512Mg8++KCfgbDqlACCyw1O+wr/tWvXNl35arytsrOz083AWIGAEgIILiWJwk15BLRMXBFc8monpkcu7krH9D/U2L238VludnVw+PDhoVxgnAAEEFz+IA8bNsy0tbWZQw45xPz85z/3NxCWIaCAAIJLQZJwUSYBBJe7vLCl0B3LZpbsnejW1tZmzZL7e1+vM+/o6EguTgIqRwDBVY4XrSEAgWoEEFzVuNELAmpemcwKF8Xam0DMmwVFx+5LINnvAVnBaLfz2m/hXXfddSQXArUIILhq4aMzBCBQkACCqyAomkFA0qS1TDYQXGVo5dE21rZCvq+TR31pihLBpSlb+AoBvQQQXHpzh+eRCRS9Ux/ZzaYPMcf2z47PlsKwWdhmm23MM888E3ZQY1TUYnAoDBiVAIIrKn4Gh0A2BBBc2aSaQF0TQHC5I4rgcseyqKXQ9WvH6+rqKuoe7SAQhACCKwhmBoFA9gQQXNmXAACqEgg9Ya3qJ1sKq5JLu599HiqkALLPXq1evTptqESnjgCCS13KcBgCKgkguFSmDaclEEBwucsCK1zuWJaxFLKGNQj/MuxomwYBBFcaeSQKCEgngOCSniH8E0sg5GS1DgQNE10EV50MV+8b6uUZbCesniN6+iWA4PLLF+sQgMCrBBBcVAIEKhLQILi0THQlC66vf/3r5stf/nKfL3zQwnegEg9Rx5bfV7/61YpHGt0g4I8AgssfWyxDAAKvE0BwUQ0QqEggxES1omuvddMiCCQKrjKrPxpWEfurJd/PcmmpwbrHGv11EkBw6cwbXkNAGwEEl7aM4a8YAggud6mQJLjKCK0GAe3fl/JZy9OnTzfz5s1zVyxYgoBDAgguhzAxBQEI9EsAwUVxQKAiAZ+T1IoubdRNy+pCbMH1/ve/31xzzTW1vhOleZVr6623Ns8++6yrstvAjmYuXoBgVBQBBJeodOAMBJIlgOBKNrUE5psAgssd4ViCa/vttzdPPfWUk0C0C4sqK3vNwNkPLD/99NPNmvF3CEQjgOCKhp6BIZAVAQRXVukmWJcEEFzuaIYWXMOGDTPr1q1zF4AxtVbHnDpSw5jrmtYuQmugpKsSAgguJYnCTQgoJ4DgUp5A3I9HwPXk1EckbCnckKrPF0SkIC7+9Kc/mbe97W1OSnHixIlm8eLFTmxhBAK+CCC4fJHFLgQg0JMAgot6gEBFAgiuiuD66OZzhcsKISu0fAsi3/bd0R7Y0o477mgee+yxWsNpEfq1gqRzEgQQXEmkkSAgIJ4Agkt8inBQKgEEl7vM+BBcF110kTnzzDO9Cy1LYYsttjArV650BySypXHjxplly5ZV9iIV8VkZAB3VEEBwqUkVjkJANQEEl+r04XxMAggud/RdCq7999/f3H777UGEliWQ6mrOTjvtZB599NHSSf7jH/9o/umf/ql0PzpAIAYBBFcM6owJgfwIILjyyzkROyKA4HIE0hjjQnBtvvnm5sUXX3TnVEFLKa/mvP3tbzd33HFHIRL2ePjhD39oTjzxxELtaQQBCQQQXBKygA8QSJ8Agiv9HBOhJwIILndg6wiuQYMGmc7OTnfOlLB0//33m0mTJpXoobNps1fGa//ws86s4LULAgguFxSxAQEINCOA4GpGiL9DoB8CCC53pVFFcDUTAe6829hSqtsImzHr/fIRu+3woYceataNv0NALAEEl9jU4BgEkiKA4EoqnQQTkgCCyx3tooLrySefNDvssEOw57P6itCO//jjj7sLHksQgEA0AgiuaOgZGAJZEUBwZZVugnVJAMHljmYzwfX5z3/enHPOOVGFls338uXLzVZbbeUucCxBAAJRCSC4ouJncAhkQwDBlU2qCdQ1AQSXO6L9Ca4JEyaYv/71r+4GqmjJPifW3t5esTfdIAABqQQQXFIzg18QSIsAgiutfBJNQAIILnewewuulpYWMQLn4x//uPnud7/rLlgsQQACYggguMSkAkcgkDQBBFfS6SU4nwQQXO7oNgTXCXffbbq6utwZrmEp1xdj1EBGVwioI4DgUpcyHIaASgIILpVpw2kJBBBcbrKwbNkyM378+KjPZ/WOZLvttjP2BR38IACBtAkguNLOL9FBQAoBBJeUTOCHOgIIrnop++AHP2h+8pOfiBJaNqdPP/202XrrresFR28IQEAFAQSXijThJATUE0BwqU8hAcQigOCqRt6uHllRI+3Hx3ulZQR/IOCfAILLP2NGgAAEjEFwUQUQqEgAwVUOnP1orpTns3p7PmvWLHPeeeeVC4jWEICAegIILvUpJAAIqCCA4FKRJpyUSADB1TwrN998s3nPe94jattgT695MUbzHNICAikTQHClnF1ig4AcAgguObnAE2UEEFz9J+yNb3yjeeqpp8QKLev5FltsYVauXKms6nAXAhBwSQDB5ZImtiAAgf4IILioDQhUJIDg2hic/UBwZ2dnRaJhutm8PfHEE8Y+S8YPAhDImwCCK+/8Ez0EQhFAcIUizTjJEUBwvZrSRx991Oy8886iV7MaxceLMZI7DAkIArUIILhq4aMzBCBQkACCqyAomkGgN4HcBdexxx5r5syZo0Jo2dx95jOfMf/1X/9FIUMAAhB4jQCCi2KAAARCEEBwhaDMGEkSyFVwDRs2zKxbt05NTnkxhppU4SgEghNAcAVHzoAQyJIAgivLtBO0CwK5CS7Jr3XvL5/bbLONyG9+uag/bEAAAvUJILjqM8QCBCDQnACCqzkjWkCgTwI5CK6zzz7bfOlLX1KzbbCRKFa1OGghAIEiBKQLLnujy/7s86cLFy4048ePN6NHjy4SGm0gAAFBBBBcgpKBK7oIpCy4Ro4caVavXq0rIX/3tqWlxaxfv16l7zgNAQiEJSBJcFlx9corr5S6wWWvQ0OHDjWtra1hwTEaBCBQigCCqxQuGkPgdQL2jqO9OEr+lX0rn8Ztgz35//jHPzb//M//LDkl+AYBCAgiEFNwWaHU1tbm7DpixZf9d+SRR5obbrhBEGVcgQAEEFzUAAQqEkhFcJ1yyinmiiuucHbRr4izVreywrLWYHSGAASSIRBacNkV+I6OjiDnW7ZWJ1OmBJIAAQRXAkkkhDgEtAuuIUOGdN9d1f77xCc+Yb797W9rDwP/IQCBCARCCK5JkyaZpUuXBhFZfSG0wsvuXmhvb49AmCEhAAFLAMFFHUCgIgGtgkuD30VSwt3bIpRoAwEIDETAp+AaNGiQ6ezsFJUAe960b2996qmnRPmFMxBInQCCK/UME583AhqEi72rabevHHrooebXv/51tDusrpMwYcIEs2TJEtdmsQcBCGRGwLXgGjFihFm7dq34c60VXmPGjDHPPvtsZhknXAjEIYDgisOdURMgoEFw2TusVnCl8mNVK5VMEgcEZBBwJbi0vnDInlO33HJLs2LFChkJwQsIJEoAwZVoYgnLPwENgss/hXAjjBo1yrz00kvhBmQkCEAgeQJ1BFfIF2CESMRWW21lnnnmmRBDMQYEsiOA4Mou5QTsigCCyxXJge3YO7D2Ye/GB0DDjMooEIBADgTKCq7hw4ebdevWid8yWCd3Tz75pNluu+3qmKAvBCDQiwCCi5KAQEUCCK6K4Ep0azyDVqILTSEAAQgUJlBEcNmt2V1dXUmLrN7A2L5duIRoCIFCBBBchTDRCAIbE0Bw+asKe7G/6aabzLvf/W5/g2AZAhDInkB/gkvrM1muE8o3Dl0TxV6uBBBcuWaeuGsTQHDVRtinAS7wfrhiFQIQ2JiAFVy/W7jQ/Ofdd3evYNl//DYmsPnmm5vnn38eNBCAQEUCCK6K4OgGAQSX+xo4aepUc+Vdd7k3jEUIQAACfyew3377mT/96U8IrJIVwTbDksBoDoEeBBBclAMEKhJAcFUE10c3y/L/7b23GTtlipl+2WXuDGMJAhDInkDjGSwLghWs+uUwZMiQ7heH8IMABIoTQHAVZ0VLCGxAAMHlpiDe//73m2/PmmXs1h4ElxumWIFArgT2339/c/vttyOsPBcAq12eAWM+OQIIruRSSkChCCC46pHuecFesXAhgqseTnpDIDsCOb49UFqShw0bZlpbW6W5hT8QEEcAwSUuJTikhQCCq3qmdt11V/O3v/3tNQMIruos6QmBHAgMHTrUtLW1sXIlMNm86EhgUnBJHAEEl7iU4JAWAgiu8pnqbxsKgqs8S3pAIFUCgwcPNp2dnYgrRQlmi6GiZOFqFAIIrijYGTQFAgiuclkc6LXCCK5yLGkNgRQINFatbCy8zCKFjBpjc7p27do0giEKCDgkgOByCBNTeRFAcBXLd5E7nwiuYixpBQGNBG677TYzffp0XsOuMXkVfGaLYQVodEmeAIIr+RQToC8Cm2yyienq6vJlPgm7Re92IriSSDdBQMAsWLDAvPWtb+0mwapVvgVR5EZbvnSIPEcCCK4cs07MTgjY5ww6Ojqc2ErNiL3Y2m0l9nstRX4IriKUaAMBWQTOPvts86UvfQlhJSstorw59dRTzaWXXirKJ5yBQAwCCK4Y1BkzCQIIrr7TaFf+ygpRBFcShwRBJEzgzW9+s1m8eDHiKuEc+wpt0003NatWrfJlHrsQUEEAwaUiTTgpkYD9Box9kxa/VwnYVa329nZjBVfZH4KrLDHaQ8AfAd4S6I9trpZbWlrM+vXrcw2fuCFgEFwUAQRKEuBlGRsDq/uQNIKrZBEqbr799tub5cuXd0ew8847b/A9NsVhqXTdPmNlxZV9FpXnrVSmUJXTVXY/qAoQZyEwAAEEF+UBgQIEXnjhBbPlllsyKemD1cyZM83s2bMLUOy/CYKrFj7xncvcpLArpbvvvrv5y1/+Ij4uTQ7ecccd5oADDkBcaUpagr7WvTmXIBJCyoQAgiuTRBNmNQI8p9U/N5cXTgRXtfrU0MsKqDo/29/+Y/tucYrPP/+8GTt2LK9hL46MlgEJuLx2BHSboSBQiwCCqxY+OqdKoMwd+VQZDBTX4YcfbubOnessdASXM5SiDPk4jhoCzL4F0z4XkvuvsfpuObAtMPdq0BM/2wv15ApP3RBAcLnhiJUECJx11lnmggsuYNIyQC59fVsFwZXAAdQrBPstprvuust7YLYmd9hhB/PYY495Hyv2APZFPTxvFTsLjO+KgN1B0tbW5socdiAgmgCCS3R6cC4EgREjRpjW1tYQQ6keY5999jF/+tOfvMSA4PKCNapRH6tbRQJKZbuSXQGwK1asWhXJOm20Eth2223NU089pdV9/IZAYQIIrsKoaJgaATuhsXeL+Q1MwNeqVs9REVzpVWEswdWTpAbxNWnSJPPXv/4VcZXeIUBEBQlwU6EgKJqpJoDgUp0+nC9L4MorrzQnn3wyd40LgrPbwu68886Cras3Q3BVZye1pwTB1WBjbxrY5w5vvvnmqLhYtYqKn8GFEtBwY0QoOtxSRADBpShZuFqdwJgxY8zKlSurG8isZ4hVLVa40i4qqSvIPid3m266qbEv82jcsefOfdo1TnTuCEycONEsXrzYnUEsQUAYAQSXsITgjlsCUid9bqN0ay3GhY8VLrc5lGDNPpdhP3Is9WdvKhx22GGF37Y5bdo0s2jRIsSU1ITil2oCoW/yqYaF8yoJILhUpg2nByKwdOlSY5+L4O5yuTqJecFDcJXLlZbWdb/BFSpOu+plH95/+umnEVShoDMOBHoR4JpNSaRMAMGVcnYzi22nnXbqfjU0J+3yiZ8wYYJZsmRJ+Y6OeiC4HIEUZkbSc1zC0OAOBCDQi4D9rt769evhAoEkCSC4kkxrXkGxbbB6vn0+z1LGKwRXGVp62h500EFm3rx5ehzGUwg4IlB2dZcbhcbE3GXhKO2YgUC/BBBcFIdKAh0dHcbeDeMiVT19Bx98sPnVr35V3YDDngguhzCFmSo78RTmPu5kTqBn/Tb++4QTTjCXXnqpGTlypBc69ruQm2++uWlvb8/qGofg8lJOGBVCAMElJBG4UYzA9OnTze9///usLkLFyBRvJWVVq6fHCK7i+dPWkm2F2jKm29/eAr/n/213Q3z2s581M2bMMHvuuWd3oLeeeqqx55/pl11mxk6ZIjL4IUOGmLa2NpG+uXTK5sfeTOUHgRQJILhSzGqCMQ0ePJgTsYO8fupTnzIXX3yxA0tuTSC43PKUZO2SSy4xp512miSX8EUxgYaAete73mXsdxXty07q/DQIrkZ8qd+8YMdKnUqmr3QCCC7pGcrcv9QvMKHSK3FVq2fsCK5QlRBnHLYVxuGucdRGrQwaNMjYTwvYbyj6/GkSXJZDytdEBJfPSsd2bAIIrtgZYPyNCJx44onmxz/+MdsGHdSGnbxcffXV5rjjjnNgzZ8JBJc/thIs82IbCVmQ44M9L9l/ti5ib5XTJrhsFlO8gcHzW3KOTzzxQwDB5YcrVisQyGWfegU0lbpo2g+P4KqUYlWdUpwkqkpAQGcbubarMdKfydEouK644gpz8sknB8yo/6G+//3vm1NOOcX/QIwAgUgEEFyRwDPs6wS4++22Guxk54EHHjC77rqrW8MerSG4PMIVYjrlrVBCEAd1oyGq7P92dnYGHdvlYBoFl40/teOJ7YQuqxpbEgkguCRmJQOfvvSlL5mzzz6bbYOOc61pVatn6P+/vbOP0asq9/Y6aWemQ20rtuV4gLdgIxQpQk4/oKBCj6At6kT+4K0eSQwGgWhMMCRqgghK2j80/gH6GkUIaDDKS9RgCZQiyLF6LCkUDlQLKgQEUXhpKVTaMp+8WVOeOp3OzLP3ftbHfd/rmsToOd17rfu+fmvP7OvZHw/CFXghCBxu+fLl7qGHHhJYGSVNRaAlVv53i39NubUfrcL1rW99y1122WUm4vDP61lcWybCoYlgBBCuYCgZqAqB2bNnu9deew3RqgKrxjba739HuGqErXhTbiuUGV7rmaqnnnrKHXvssTKLjFSVVuGydJWLq1uRFjfDiiKAcImKw24x3DYYL9u5c+e6HTt2xJsgwcgIVwLIAqawdhuUAKSVShh7+9+uXbuc/+CLn/0ENAuXvzKk+XZOz1/7h4UcRxCoSgDhqkqK7WoT+OlPf+rWrFnD1aza5KrtYOkPFcJVLXPtW11zzTXu6quv1t6G2Po1vaxCCkTNwuWvDPkPMTT/fP3rX3df/OIXNbdA7RCoRADhqoSJjeoQOPLII90LL7yAaNWBVnNb/+r8W265peZecjdHuORmE7oybivsjOjYq1UzZ850u3fv7mzAwvfWLFytK0RaI7T0oaHWDKg7HQGEKx1r8zNZuL1BekhaX4rRjivC1Y6QnX/ntsLqWbaerVq0aJHbvn179R3ZsjIB7cKl+Xjq7e11e/furZwVG0JAMwGES3N6Amr3D1kfd9xxXM2KnIXGV73XQYJw1aGle9tZs2aNvjiHn0MJ+OO8q6vL9ff3gycRAYQrEegJpuFlGfnYM3N6AghXeuYmZly8eLF7/PHHEa0EafoTsIGBgQQz5ZsC4crHPsfM3Fa4/2UB/urEli1b3JIlS3LEwJzKX5rhA9T6Qiqrd2twUEFgMgIIF2ujFgF/8j80NFRrHzZuRqCk+9sRrmZrROtepQlX69bAvr4+d/vtt2uNzWTd2q9w9fT0qPxAjqtbJg8nmpqCAMLF8mhLYN++fc4/nM0vyLaogm3wyU9+0v3whz8MNp70gRAu6QmFrU/zcyftSLTk6ogjjnB///vf223Ov2cmoF24PD5tH2CU9GFi5uXN9IIIIFyCwpBWygc/+EH3y1/+UlpZpusp9TYLhMv0sj6kOf8BjuaH5ce+KdB/OHLzzTeXFaChbhGu9GGWcJt8eqrMKJ0AwiU9ocT1PfPMM27hwoVczUrMvfRP/BCuxAtOwHQaPpXne60ELJTIJSBckQFPMDx3y6Rnzoz5CSBc+TMQUQGvdM8Xw4oVK9zmzZvzFSBgZoRLQAiJS9AgXKVecU68FLJOh3Clx49wpWfOjPkJIFz5M8hWwfHHH++efPJJrmZlSoCTuX+CR7gyLcKM02oQrsMOO8zt2bMnIyWmjk0A4YpN+ODxS7+bIy1tZpNEAOGSlEaCWm666Sb36U9/GslKwHqyKfiDcygZhCvjgsw0tYYXZ/ivv/j973+fiRDTpiCAcKWg/M85Dj/8cPfyyy+nnZTZICCAAMIlIIQUJWj9ro4UbFLOsWjRIvfEE0+knFLFXAiXipiCFqnhd9Kvf/1rd+aZZwbtm8FkEUC40ubB7YRpeTObHAIIl5wsglfCc1nBkTYekNsHp0aHcDVeWmp3/NWvfuXOPvts0fVzcig6niDFIVxBMFYehGOqMio2NEYA4TIW6Fve8pbR1y3zS01GsNw+WC0HhKsaJ2tbSX+Oi9+j1lbcof0gXOky5u9hOtbMJI8AwiUvk9oVvfvd73Z/+MMfkKza5OLu4L/HbOPGjXEnMTI6wmUkyJptIFw1gbF5cAIIV3Ckkw7on9scHh5ONyEzQUAQAYRLUBh1Srn88svdtddei2TVgZZoW38r5+DgYKLZbEyDcNnIsW4XCFddYmwfmgDCFZro5ON1d3e7/v7+dBMyEwQEEUC4BIXRrpQHHnjAnXHGGUhWO1CZ/p3bJZqDR7ias9O8p/Q3FXJLoebVVa12hKsapxBbcTyFoMgYWgkgXAw/PTUAACAASURBVAqS0/A2LwUYo5XoRevCCy90/pX7/DQjgHA146Z9L4RLe4L660e40mWIcKVjzUzyCCBc8jIZrYg3DAoNZlxZ3D4YJieEKwxHbaNI/z3HCaK2FVW/XoSrPrOme3A8NSXHfhYIIFyCUuzt7R29v5lfSoJCmaQUbh8MmxHCFZanltFuvPFGd/HFF4stl9/FYqMJVpgF4ZJ+pbgVFsdTsGXLQAoJIFyZQ+vp6Rl9wQK/iDIHUXF6L1oXXXSRu+GGGyruwWZVCCBcVSjZ3EbyizP4vWxzzY3tCuFKlzHHUzrWzCSPAMKVIROeycoAPcCU3D4YAOIkQyBc8dhKHxnhkp6Q7foQrjT5cldIGs7MIpcAwpUoG/86VF4Vngh24Gn4QxEY6ATDIVzxGUudAeGSmkwZdSFcaXLm72gazswilwDCFTEbfyXLX0LnMnpEyJGHXrVqlbv77rsjz8LwCFe5a0Dq8yecIJaxJhGuNDlzPKXhzCxyCSBcgbJZunSpe+SRR5CrQDxzD+NPAoeHh3OXUcz8CFcxUR/SKMJVbvYSOke40qTA39Q0nJlFLgGEq0E2rStXfleuXjUAKHgXPoXLEw7ClYe7hFkRLgkplFsDwpUme56BTsOZWeQSQLgmyab1inakSu7iDV3ZwoUL3VNPPRV6WMarQADhqgDJ6CZSv4uLD1+MLrhxbSFcaXI+7LDD3J49e9JMxiwQEEigaOGaP3++27lzJ1epBC7MlCVxq0NK2hPPhXDlzyBXBWeddZbbtGlTruknnRfhEhdJlIIQrihYDxmUu4HScGYWuQSKFC6pt7DIXSZ2Kzv++OPdH//4R7sNKukM4VISVKQyJb6pkA9iIoUtbFgLwiXx+BkfM8IlbOFTTnICRQkX33+VfH2JnZBPr2VFg3DJyiN1NRJPGBGu1Ksgz3wIVxruCFcazswil0ARwvXQQw+55cuXy02BypIS4OHdpLgrTYZwVcJkdiOJwuU/oBsaGjLLnMb2E0C40qwEhCsNZ2aRS6AI4eIWQrkLMHVlP/rRj9wFF1yQelrma0MA4Sp7iUgULj6YKWNNIlxpcka40nBmFrkEihAuiX/M5S4Jm5Vxe5DsXBEu2fnErk7i72jeqhY7dRnjI1xpckC40nBmFrkEzAvX9773PfeZz3xGbgJUFp3ACSec4B5//PHo8zBBcwIIV3N2FvaUeBcCL9SxsLLa94BwtWcUYguEKwRFxtBMwLxwvf3tb3cvvvii5oyovSEBXozREFyG3RCuDNAFTSlRuK644gq3bt06QZQoJQYBhCsG1UPHRLjScGYWuQTMC9f999/v3v/+98tNgMqiEOD5iyhYow2KcEVDq2JgiW+Q5QRRxdLpuEiEq2OElQbgeKqEiY0MEzAvXD47ic8HGF5TWVvzWW/ZssUtW7Ysax1MXo8AwlWPl7Wtu7q6xL0RkBNEa6ts4n4QrjQ5czyl4cwscgkgXHKzobKaBHgxRk1ggjZHuASFkaGUr3zlK27t2rUZZp58Sk4QRcURrRiEKxragwbmeErDmVnkEihCuPzbpvbt2yc3BSrrmMBJJ53ktm3b1vE4DJCHAMKVh7ukWaXdicAJoqTVEa8WhCse27Ejczyl4cwscgkUIVwev7Q/5nKXhK7KeDGGrrwmqxbhspFjJ11I+x3NCWInaerZF+FKkxXHUxrOzCKXQDHCJfEtWHKXhY7KeDGGjpyqVIlwVaFkexuEy3a+UrtDuNIkg3Cl4cwscgkUI1w7d+508+bNk5sElVUm4E/Mbr31VrdmzZrK+7ChbAIIl+x8UlSHcKWgzBzjCSBcadYEwpWGM7PIJVCMcPkI/BWR4eFhuWlQWVsCvBijLSKVGyBcKmMLWjTCFRQng1UkgHBVBNXhZghXhwDZXT2BooTLpyXtj7r6FZSwgZNPPtk9+uijCWdkqlQEEK5UpOXOI+13MyeIctdKyMoQrpA0Jx+L4ykNZ2aRS6A44frmN7/pvvCFL8hNhMoOIcCLMewvCoTLfsbtOpT2nC0niO0Ss/Hv2oVr1qxZ7rXXXhMfBseT+IgoMDKB4oTL85T4JZuRc1Y7PC/GUBtdrcIRrlq4TG6McJmMVXxT2oWrp6fHDQwMiOeMcImPiAIjEyhSuDxTaX/cI+esbnh/Veu2225z559/vrraKbg+AYSrPjNre0j7ncwJorUVNnE/2oVLywfIHE9lHE90OTmBYoWLtxbKPSx4MYbcbGJVhnDFIqtnXIRLT1aWKtUuXFpeBoZwWTpq6KUJgWKFy8NavHix2759exNu7BOJwJIlS9zWrVsjjc6wUgkgXFKTSVfXtGnT3MjISLoJ28zECaKYKKIWol24pB03k4XF8RR1GTO4AgJFC5fPZ86cOW737t0KorJdIi/GsJ1vu+4QrnaE7P+7pBNHfh/ZX2+tDhGuNFkjXGk4M4tcAsULl49G0h96uUslXmX+HnQND/3GI8DICBdrQNKtUQhXOesR4UqTNcKVhjOzyCWAcL2ZjbTnB+QumXCV+ZOan//85+68884LNygjqSSAcKmMLWjRCFdQnAxWkYB24dJy7oJwVVyQbGaWAMI1Jlotv7gsrEZejGEhxXA9IFzhWGodSdLb1rjCpXUV1a+7nXB1d3e74eFh104YWl/c7f+2HXvsse7Pf/5z/WIa7KHlvKUdvwatswsEVBGoLFzzly5V1VjTYt9/ww1tf7E2HZv99hM457jj3Jf/4z/AAYGDCHjpKuX3DNEfSuADN93khoaGRKDxJ8+/uvhiEbVQRHwCfbfc4vb294/+7Y8hBn49eTG696KLgjej5Zzl/ksuCd47A0JAEwF/jjP+519uW7r0DU1NhK71Yw8/HOWXbug6tY3n/+Dc+u//rq1s6oUABBIQuOCxx9zg4GCCmdpP4U+Q/++SJe03ZAuVBP7zf/5n9I2YMeSqHRC/tubPmOH+z4knttu00r9rOV+5rZAP7SuFxkYQeJPAhMK18vrriwL09lNPFfWKYu3w/9e//Zvbescd2tug/ogE/K09/grXYj4JjUhZ7tBHnX66GOHyHw69sGWLXFhUVpnA0WeccWBd5RCsqQr18vXsf/+36+nurtzP+A3/dfnyLOJYt+D/99BDdXdhewiYIuDPccb/TChc/7vAg6W3t9e9/vrrpgJP3QzPQqQmrnM+nuHSmVvIqv2zMlKucPGMachk0401f/58t3PnztEJpclVOwpN1xzPcLUjy79DQAaBys9wlShcPqKlS5e6hx9+WEZayqqYMWOG27dvn7KqKTcHAYQrB3VZc0p6aYb/qhApz5PJSklONf7ttnfccUe0565ydlpn/SFcOZNibghUJ4BwVWD1gx/8wH3qU5+qsCWbeAL+qtamTZvce9/7XoBAoBIBhKsSJtMbSRIu/4p6KVfbTIdeozmfSa7nrmqUGXRT/7fU32mzZ8+eScdtvR0x6MQRBtN2xTECAoYsnADCVWMBaPkkqUZLwTdteltE8EIYUBUBhEtVXFGKlfQ9XLNmzXK7d++O0ieDtifg744YGBgY3ZAT9f28vFgtW7bMbRn3bCHC1X49sQUEJBBAuGqmgHRNDuxDH/qQu/POO2sSZXMIOIdwsQokCVdfX59bv349oSQg4K9s+u+5Qq6qw/aSddttt7nzzz9/VMQ0/CDOGlKixpgEEK4GdP2DuTt27Giwp81deDGGzVxTdoVwpaQtcy5JwsXJYZw10tPTM3qrJnzj8JU8KplLTofaUhBAuBpS3rhxo1u9enXDve3s5v+A8iZHO3nm6gThykVezrz+RQH+GR0JP5wcdp7Cz372M7dmzRqTL7XonE55I3BMlZc5HR9MAOHqcEWUfIshv0A7XDzsfoAAwsViQLh0r4ESX2qhO7G01V922WXu2muvTTsps0FAEAGEK0AY73jHO9wzzzwTYCQdQ3ALoY6cNFWJcGlKK06tCFccrqFH9V+Tcuqppxb3xsDQHEsbb968ee6ll14qrW36hcABAghXwMVQwtWuI444wr344osBqTEUBHhpBmvAOYRL5io4/PDD3auvvspzVzLjUVOV/2Lz/v5+NfVSKARCE0C4AhOdOXOm27t3b+BR8w/HVa38GViugCtcltOt1pukD6xKvV16+fLlzl/B8v2XyqDaamWrugT4bru6xNjeGgGEK0Ki/oUa5557rpk/WHy3VoRFwpAHEUC4WBAIV9o10Hrmys+KXKVlX+Js/gr20NBQia3TMwRGCSBcEReCv4TuX4Gr+cd/y73FK3aaM7FYO8JlMdV6PSFc9XhV2fq1115zc+fO5VXsVWCxTVQCfHAbFS+DKyCAcEUO6e6773b+C4E1foJ49tlnu3vvvTcyIYaHAM9wsQacQ7iarwJuBWzOjj3TEEC40nBmFrkEEK5E2Wh7tmvz5s1uxYoViegwTekEuMJV+gpAuKqsAH9bVuvDO40f4lXpkW1sEkC4bOZKV9UJIFzVWQXZUtKnuJM19Pzzz7sjjzwySL8MAoEqBBCuKpRsbyPpd2NOmeHZKtvrvNTuePFWqcnTd4sAwpVhLfhbDDds2JBh5vZT5jzRaF8dW1glgHBZTbZ6X6UI13XXXecuv/xyrlRVXxpsaYAAwmUgRFroiADC1RG+znaeMWOGqO+lQLY6y5O9mxNAuJqzs7KnJeG66qqr3Lp163i9upXFSR8dE0C4OkbIAMoJIFwCAsz9hZ/8IhSwCAovAeEqfAE45/zvIQk/VX8f3nPPPaMvRBoZGRktmw+sJKRHDVIJVD2upNZPXRDolADC1SnBgPvn+ISXX4IBA2SoxgQQrsbozOwoVbi6urrc8PAwUmVmpdFIDgKca+SgzpySCCBcktJ4s5ZU4sUvQIHhF1oSwlVo8GPaliRcXK1iPUIgLAHON8LyZDR9BBAuoZlt27bNnXLKKdFuU+GXn9DgCy0L4So0eIHCRRIQ0EbA/z2X/iEB5xzaVhX1hiaAcIUmGmG8uXPnupdffjnYyP6ZsaGhoWDjMRAEOiWAcHVKUP/+Uq5w6SdJB1YJtI4R/zd8cHDwQJup7orplKt0Key0P/aHwFQEEC5F6+O3v/2tO/PMMzv6JKuvr8+tX79eUdeUWgIBhKuElKfuEeFiDUBgPwF/LPj/XHnlle5rX/taWywIV1tEbACB7AQQruwRNCvgpJNOctu3b68kX/4Xt38F/d69e5tNxl4QiEwA4YoMWMHwCJeCkCgxKIGWWC1atGj073nTH4SrKTn2g0A6AghXOtZRZ/rEJz4xeuVq3759o/PMnj3b7dq1K+qcDA6BUAQQrlAk9Y6DcOnNjsqnJtASq1NPPdVt3rw5OC6EKzhSBoRAcAIIV3CkDAgBCNQlgHDVJWZve4TLXqYlduTXsReglM9JI1wlrjR61kYA4dKWGPVCwCABhMtgqDVbQrhqAmPzrARaV60WLFjgnn766ay1IFxZ8TM5BCoRQLgqYWIjCEAgJgGEKyZdHWMjXDpyKq3Kyd4MKIkDwiUpDWqBwMQEEC5WBgQgkJ0AwpU9guwFIFzZIyi2gNbaS30rYCjgCFcokowDgXgEEK54bBkZAhCoSADhqgjK8GYIl+FwhbTWWmPTp093AwMDo1X916WXOv/7Z+X117v5S5cKqbReGQhXPV5sDYEcBBCuHNSZEwIQOIgAwlX2gvjABz7g7r333rIh0H0wAhOJ1WSDI1zBsLcdiC8+bouIDQwTQLgMh0trENBCAOHSklScOnt6eg5ccYgzA6NaJNASq66uLtff39+oRYSrEbZGOyFcjbCxkxECCJeRIGkDApoJIFya0+u8dn/CnPI12p1XzAgpCbTeCDhz5ky3e/fuoFMjXEFxTjnYrbfe6j72sY+lm5CZICCIAMIlKAxKgUCpBBCuUpPf3/e0adPcyMhI2RAK7751tcr/d19fn7v99tuTEEG4kmAencR/sNJ6di7drMwEARkEEC4ZOVAFBIomgHAVHT/CVVD80l6zjnClW3z+gxWuZKfjzUyyCCBcsvKgGggUSQDhKjL2A01recta2SnV677OiyvqjRx2a4QrLM+pRvPH+fDwcLoJmQkCggggXILCoBQIlEoA4So1+f19I1x68289XzV79my3a9cudY0gXOki82uFW4fT8WYmWQQQLll5UA0EiiSAcBUZO1e4FMXeEqslS5a4Bx98UFHlU5eKcKWLEuFKx5qZ5BFAuORlQkUQKI4AwlVc5Ac1zBUuGfm3bgP0eWzatMmdccYZMgqLWAXCFRHuuKERrnSsmUkeAYRLXiZUBIHiCCBcxUUuVrha0mH5O4PGilXpLzFAuNL97kG40rFmJnkEEC55mVARBIojgHAVF/lBDbcEQAKFiUTLv8669bC/NhFr3QrIywomXl0IV9qjTtvxk5YOs1kmgHBZTpfeIKCEAMKlJKhIZUoXrsnafte73uX+9Kc/OX8SmfNEkitWzRcmwtWcXZM9cx4nTeplHwiEIoBwhSLJOBCAQGMCCFdjdCZ21Cpck8FfvHixe+KJJ4KI2Fg2/tmq0m8BDL3gEa7QRKceD+FKy5vZ5BBAuORkQSUQKJYAwlVs9KONWxOustPU1T3ClTYvhCstb2aTQwDhkpMFlUCgWAIIV7HRI1xlR5+9e4QrbQQIV1rezCaHAMIlJwsqgUCxBBCuYqNHuMqOPnv3CFfaCBCutLyZTQ4BhEtOFlQCgWIJIFzFRo9wlR199u4RrrQRIFxpeTObHAIIl5wsqAQCxRJAuIqNHuEqO/rs3SNcaSNAuNLyZjY5BBAuOVlQCQSKJYBwFRs9wlV29Nm7R7jSRrBgwQL3l7/8Je2kzAYBAQQQLgEhUAIESieAcJW7Ao455hj37LPPigHAJ/BiokhSCMKVBPOBSaZNm8ZXG6RFzmxCCCBcQoKgDAiUTADhKjf9rq4uUSdgCFdZaxHhSpu3/y654eHhtJMyGwQEEEC4BIRACRAonQDCVe4K8J94j4yMiAGAcImJIkkhCFcSzAcm8d+5J+l4T9s9s5VMAOEqOX16h4AQAgiXkCAylCFJuDgZzLAAMk9pQbgkfXF4uzg5xtoR4t+tEkC4rCZLXxBQRADhUhRW4FL9LUZSripxMhg4XAXDIVxpQ+IYS8ub2eQQQLjkZEElECiWAMJVbPQO4So3ewmdI1zpU5DyAUv6zpmxZAIIV8np0zsEhBBAuIQEkaEMhCsDdKY8QADhSr8YEK70zJkxPwGEK38GVACB4gkgXOUuAUnPn3C7U3nrEOFKnznClZ45M+YngHDlz4AKIFA8AYSr3CWAcJWbvYTOEa70KSBc6ZkzY34CCFf+DKgAAsUTQLjKXQIIV7nZS+gc4UqfAsKVnjkz5ieAcOXPgAogUDwBhKvcJSBJuPhS1vLWIcKVPnOEKz1zZsxPAOHKnwEVQKB4AghXuUsA4So3ewmdI1zpU5g7d67bsWNH+omZEQIZCSBcGeEzNQQgsJ8AwlXuSpAkXP5LmIeGhsoNo8DOEa70oXOcpWfOjPkJIFz5M6ACCBRPAOEqcwlcc8017uqrrxbT/PTp093g4KCYeigkPgGEKz7j8TPwNtD0zJkxPwGEK38GVACB4gkgXGUuga6uLlFXlLq7u11/f3+ZYRTatXbh8h9Y+A8uNP0gXJrSotZQBBCuUCQZBwIQaEwA4WqMTvWO/taikZERMT0cffTR7rnnnhNTD4XEJ6BduPxV2eHh4figAs6AcAWEyVBqCCBcaqKiUAjYJYBw2c12qs78WwElvbHMXy346le/WmYYhXatXbikfWhRdRlJOu6r1sx2EOiEAMLVCT32hQAEghBAuIJgVDeINOHiJFDdEuq4YO3CJe0YqhoIx1pVUmxnhQDCZSVJ+oCAYgIIl+LwOihd0hsKfRucBHYQptJdEa48wXGs5eHOrPkIIFz52DMzBCDwJgGEq8ylgHCVmbukrrULl7RjqGq2CFdVUmxnhQDCZSVJ+oCAYgIIl+LwOihd2skiJ4EdhKl0V4QrT3Aca3m4M2s+AghXPvbMDAEIcIWr6DWAcBUdv4jmEa48McyZM8e98soreSZnVghkIIBwZYDOlBCAwMEEuMJV3orwn3D7B/4l/fCpu6Q00tSCcKXhPH4Wf+xre519HlLMaoUAwmUlSfqAgGICCJfi8BqW7r9keHBwsOHecXZDuOJwlTyqZuFatWqVu+eeeyTjnbQ2votLZWwU3QEBhKsDeOwKAQiEIYBwheGoaRSJ3x+EcGlaQWFq1SxcEo+hqqkgXFVJsZ0VAgiXlSTpAwKKCSBcisNrWLrE7w9CuBqGqXg3zcIl8RiqsxQ43urQYlvtBBAu7QlSPwQMEEC4DIRYswVpL8zw5XMCWDNEA5sjXPlC5HjLx56Z0xNAuNIzZ0YIQGAcAYSrvCWBcJWXucSONQuXxGOoTsYIVx1abKudAMKlPUHqh4ABAgiXgRBrtiDxZJETwJohGtgc4coXIsdbPvbMnJ4AwpWeOTNCAAJc4Sp+DSBcxS8BEQAQrnwxIFz52DNzegIIV3rmzAgBCCBcRa8Bia+E94FwAljestQqXFKPoToraPbs2e7VV1+tswvbQkAtAYRLbXQUDgE7BLil0E6WVTqR+jprhKtKera20Spc2t9Q6FcRX35s61iim6kJIFysEAhAIDsBhCt7BEkLkHiyyPcCJV0CYiZDuPJFwTGXjz0zpyeAcKVnzowQgMA4AghXWUtC4vNbnPyVtQZb3WoVLonHUN0VxDFXlxjbayaAcGlOj9ohYIQAwmUkyIptSDxZ5OSvYnjGNkO48gbKbbx5+TN7OgIIVzrWzAQBCExCAOEqa2kgXGXlLblbhCtvOghXXv7Mno4AwpWONTNBAAIIV/Fr4POf/7y77rrrxHHgCpe4SJIUpFG4PvzhD7u77rorCZ/YkyBcsQkzvhQCCJeUJKgDAgUT4ApXOeFLfUMhb0wrZw2O7VSjcEk9hpqsIISrCTX20UgA4dKYGjVDwBgBhMtYoFO0I/ENhb5cfxI7NDRUThB0OkpAo3BJPYaaLKlHH33UnXzyyU12ZR8IqCKAcKmKi2IhYJMAwmUz14m6kvj8lq+zq6vLDQwMlBMEnaoVLqnHUJMlxXHXhBr7aCSAcGlMjZohYIwAwmUs0CnakXqyuGTJErd169ZygqBThEvAGuBWXgEhUEISAghXEsxMAgEITEUA4SpnfUgVLp4lKWMNvvrqq27u3LluZGRktOGmubfWsf/vc845x23cuDEZQKnHUBMAvKymCTX20UgA4dKYGjVDwBgBhMtYoJO0M3/+fLdjxw6RzTY98RbZTOFF9fT0jD6P18o0ZbZeIFatWuU2bNgQJYVly5aZuhKLcEVZJgwqkADCJTAUSoJAaQQQrjISl/ywf8qT8jLSjtvl9OnTO75KFbdC57xM9Pb2uj179gSbytIbCltQOPaCLQ8GEkwA4RIcDqVBoBQCCFcZSSNcZeQcqst3vvOd7umnnx69UmXhpNwLmP/Pfffd51auXNkIk+RjqFFDHdzW2XQ+9oNADgIIVw7qzAkBCBxEAOEqY0FIfvbEwgm9xlWU8/a/3Lz88bBr1y43Z86cyqVIPoYqNzFuQ469puTYTxMBhEtTWtQKAaMEEC6jwY5rS/LJIid98dagf/W3f0mFlStVMUj5Y+Ouu+5yq1evnnT4j3zkI+7OO++MMX3WMTn2suJn8kQEEK5EoJkGAhCYnADCZX91fOlLX3Lf+MY3xDbKSV9n0fgXorz88stIVWcYR2859M+nTfSdcBZvJ/S4OPY6XDTsroIAwqUiJoqEgG0CCJftfH130h/256Sv/Roce6WKE+X2vDrdwsvXtm3b3OLFi0cFzN9+afHn0UcfdSeffLLF1ugJAgcIIFwsBghAIDsBhCt7BNELkP7pfKnC1d3d7YaHhw+6ylAqi+gHQcMJvHhZzsSL/ERX9BriYjcIiCSAcImMhaIgUBYBhMt+3pKf37J0tcZfLfDf1dR6Zqq1siyfsNs/emx36D+M8dLPDwQsE0C4LKdLbxBQQgDhUhJUB2VKFi7pX756xBFHTPh8FBLVwYJkVzEEpB9/YkBRiGoCCJfq+CgeAjYIIFw2cpysi40bN0759rXc3ac+4XvkkUfcihUr3NDQELfy5Q6f+bMTSH38ZW+YAookgHAVGTtNQ0AWAYRLVh6hq/FvXZN8y1DoE77f/OY3rq+vz+3evdv0szeh1wnjlUkg9PFXJkW6lk4A4ZKeEPVBoAACCJftkKW/MKPOCd+TTz7pTjjhhNFnpPwPt/XZXrt0F59AneMvfjXMAIE4BBCuOFwZFQIQqEEA4aoBS+Gmkp/f8jhbD+17efJX41oShUwpXGyUrJIAx5rK2Ci6BgGEqwYsNoUABOIQQLjicJUyqnThksKJOiBQKgGEq9Tky+kb4SonazqFgFgCCJfYaIIUhnAFwcggEDBLAOEyGy2NvUkA4WIpQAAC2QkgXNkjiFaA/1JT/zY+fiAAAQhMRgDhYm1YJ4BwWU+Y/iCggADCpSCkhiVKf2FGw7bYDQIQCEgA4QoIk6FEEkC4RMZCURAoiwDCZTdvhMtutnQGgRAEeEthCIqMIZ0AwiU9IeqDQAEEEC67IfP8lt1s6QwCIQggXCEoMoZ0AgiX9ISoDwIFEEC47IaMcNnNls4gEIJA62sZQozFGBCQSgDhkpoMdUGgIAIIl92wES672dIZBEIQeOtb3+p27doVYijGgIBYAgiX2GgoDALlEEC4bGZ97rnnurvvvttmc3QFAQgEIcALM4JgZBDhBBAu4QFRHgRKIIBw2Ux52rRpbmRkxGZzdAUBCAQhgHAFwcggwgkgXMIDojwIlEAA4bKZMm8otJkrXUEgJAGEKyRNxpJKAOGSmgx1QaAgAgiXzbARLpu50hUEQhHgDYWhSDKOdAIIl/SEqA8CBRBAuGyGjHDZzJWuIBCKAMIViiTjSCeAcElPiPogUAABhMtm4KvEvQAAFvVJREFUyAiXzVzpCgKhCMybN8+99NJLoYZjHAiIJYBwiY2GwiBQDgGEy2bWCJfNXOkKAqEI8PxWKJKMI50AwiU9IeqDQAEEEC6bISNcNnOlKwiEIoBwhSLJONIJIFzSE6I+CBRAAOGyGTLCZTNXuoJACAI8vxWCImNoIYBwaUmKOiFgmADCZTNcvofLZq50BYEQBPwHMsPDwyGGYgwIiCeAcImPiAIhYJ8AwmUz466uLjc0NGSzObqCAAQ6IvCd73zHffazn+1oDHaGgBYCCJeWpKgTAoYJIFw2w/UnU9/97ndtNkdXEIBARwR4fqsjfOysjADCpSwwyoWARQIIl8VUnRsZGXH+tkJ+ICCRgH+GaKqf1r/7W9/8f7Zu3epmzZrl3va2t43+99gfrubWTxjhqs+MPfQSQLj0ZkflEDBDAOEyE+UhjbQ7qbXbOZ3lItBac/6/vShdccUV7qqrrppQ/v/r0kud//2z8vrr3fylSzsqmbVeHR8vzKjOii1tEEC4bORIFxBQTQDhUh1fpasEdjuks1QExoqU/9+nnXaa27RpU0dXUUMK14IFC9xzzz2XCofqeS688EJ38803q+6B4iFQhwDCVYcW20IAAlEIIFxRsIoYlDcViohBdBFjrwz5/93T0+P+8Y9/dCRSVRsOKVx+Tr4KoRp5biesxomt7BBAuOxkSScQUEsA4VIbXdvCv//977tLL7207XZsYJPA2KtSXr4HBgZENRpauK688kq3bt06UT1KLAbhkpgKNcUkgHDFpMvYEIBAJQIIVyVMajfi2Ra10U1Y+Ng8/RUdza/+Dy1cXOVqv9b5/q32jNjCHgGEy16mdAQBdQQQLnWR1SqY26xq4Uq28fhb+fz/PX36dPf6668nqyH3RDGEy/fEhwyTJ/vtb3/bfe5zn8sdPfNDICkBhCspbiaDAAQmIoBw2V4XUp/j8ifFFm5tGi9OfjVJvH1P4iqPJVxS17yEDCwccxI4UoMuAgiXrryoFgImCSBcJmM9qCmJn/h/+ctfdmvXrp0S/owZM9zg4OCEYhbqxHEiNv7/5/8zc+ZM98ILL7je3l77iyRDh7GEi6tcE4fJ6+AzLHKmFEEA4RIRA0VAoGwCCJf9/CXeVhhKmOynZ7fDmMI1e/bs0bct8vNPAv5Lo3fu3AkSCBRHAOEqLnIahoA8AgiXvExCV+RPtHbt2hV62I7GQ7g6wmdi55jCxVWuQ5cIx5yJw4YmGhBAuBpAYxcIQCAsAYQrLE+po0m6rZBbm6SukrR1xRau8847z/3iF79I25TQ2TjmhAZDWUkIIFxJMDMJBCAwFQGEq4z1Iem2Qk7+ylhz7bqMLVx+fknrvh2PmP/u34Dpn4fkBwIlEkC4SkydniEgjADCJSyQSOXcd9997pxzzok0er1h/Uso9u7dW28ntjZHIIVwPfvss+6YY44xx65uQ9xOWJcY21sigHBZSpNeIKCUAMKlNLgGZUu5rZCTvwbhGdwlhXBxlWv/95KNjIwYXEG0BIFqBBCuapzYCgIQiEgA4YoIV9jQ/rai4eHh7FUhXNkjEFFAKuHyzUr5sCEH+O7ubtff359jauaEgAgCCJeIGCgCAmUTQLjKyl/CiSfCVdaam6zblMLV1dXlhoaGigTP8VZk7DQ9hgDCxXKAAASyE0C4skeQtIBp06Zlvb2I25uSxi16spTCVepVLo430YcAxSUigHAlAs00EIDA5AQQrvJWR86rXP6tcRJuaywvdXkdpxauE0880T3++OPyQESsaMOGDW716tURZ2BoCMgngHDJz4gKIWCeAMJlPuJDGsz5qmx/W5e/ysYPBFILlyeec+3nSJzbCXNQZ05pBBAuaYlQDwQKJIBwlRe6PwnzJ545fjgBzEFd5pw5hGv9+vXuox/9qEwggaviZRmBgTKcWgIIl9roKBwCdgggXHayrNNJjk/6eZ6kTkL2t80hXCVd5eLDDfvHEB1WI4BwVePEVhCAQEQCCFdEuIKHfuCBB9zpp5+etMK+vj7nrzDwAwFPIJdw+blzPseYIn2elUxBmTm0EEC4tCRFnRAwTADhMhxum9ZSX+XiE/dy19pEnecUrtRrP3XyHGupiTOfZAIIl+R0qA0ChRBAuAoJeoI277nnHrdq1aokALidMAlmVZPkFC7LV7m4uqXqMKDYBAQQrgSQmQICEJiaAMJV9gpJ9Um/fzNhqV88W/YKm7z73MKV+zvpYq0Lrm7FIsu4WgkgXFqTo24IGCKAcBkKs2ErKZ5n4SSwYTiGd8stXBavcnF1y/ABQ2uNCSBcjdGxIwQgEIoAwhWKpN5xYn/Sz+2EetdGzMolCFfstR+T30Rj88FGauLMp4EAwqUhJWqEgHECCJfxgCu2F/Mq109+8hP38Y9/vGIlbFYKAQnCZekq1zHHHOOeeeaZUpYPfUKgMgGEqzIqNoQABGIRQLhikdU17llnneU2bdoUvGiubgVHamZAKcKV6jnGmMFxnMWky9jaCSBc2hOkfggYIIBwGQgxUAsxTjwXLlzonnrqqUAVMowlAlKEy8JVLm4ltHRk0EtoAghXaKKMBwEI1CaAcNVGZnqH0LcWciJoerl01Jwk4YrxYUNHcGrs3N3d7fr7+2vswaYQKIsAwlVW3nQLAZEEEC6RsWQtKpR08ca0rDGKn1yScP3ud79z73nPe8QzG18gtxKqi4yCMxBAuDJAZ0oIQOBgAggXK2I8gcMPP9y98sorHYPh6lbHCE0PIEm4PGiNV7k4xkwfIjQXiADCFQgkw0AAAs0JIFzN2Vnes6enxw0MDDRu8aijjnJ//etfG+/PjvYJSBOuCy64wP34xz9WA/6iiy5yN954o5p6KRQCuQggXLnIMy8EIHCAAMLFYpiMQNPvKOI2J9ZUFQLShMvXHOp22ir9d7KNPzaHhoY6GYJ9IVAMAYSrmKhpFAJyCSBccrORUFkT6br//vvdypUrJZRPDYIJSBSu+fPnux07dgimtv/Wx+HhYdE1UhwEJBFAuCSlQS0QKJQAwlVo8DXariNd73vf+6J8n1eNctlUCQGJwiX9KhdXj5UsbsoURQDhEhUHxUCgTAIIV5m51+36lFNOcY899tiUux155JHu+eefrzs02xdKQKpwTZ8+XeQVJGSr0AOFtjsmgHB1jJABIACBTgkgXJ0SLGv/id7kxolgWWsgVLdShUvqVS7eSBhq5TFOaQQQrtISp18ICCSAcAkMhZIgUAABycIl7RXxyFYBBwQtRiOAcEVDy8AQgEBVAghXVVJsBwEIhCQgWbj8rbFHH310yHYbj4VsNUbHjhAYJYBwsRAgAIHsBBCu7BFQAASKJCBZuHwgua9ycatukYcFTUcggHBFgMqQEIBAPQIIVz1ebA0BCIQhIF24tmzZ4k477bQwzdYcBdmqCYzNITAFAYSL5QEBCGQngHBlj4ACIFAkAenClesqF9+zVeThQNMRCSBcEeEyNAQgUI0AwlWNE1tBAAJhCWgQLt+xv9qU6qe7u9v19/enmo55IFAEAYSriJhpEgKyCSBcsvOhOghYJaBFuOp88XcnWS1btsw9+OCDnQzBvhCAwAQEEC6WBQQgkJ0AwpU9AgqAQJEEtAiXDyfmCzR4XqvI5U/TCQkgXAlhMxUEIDAxAYSLlQEBCOQgoEm4/va3v7mjjjoqOCZ/9WxoaCj4uAwIAQj8kwDCxWqAAASyE0C4skdAARAokoAm4fIBXXLJJe6GG24IkpW/qrV27Vp3xRVXBBmPQSAAgckJIFysDghAIDsBhCt7BBQAgSIJaBMuH5K/yuWvdnXy09vb6/bu3dvJEOwLAQjUIIBw1YDFphCAQBwCCFccrowKAQhMTUCjcLU6avIiDV73zhEBgTwEEK483JkVAhAYQwDhYjlAAAI5CGgWrhavWbNmuT179rg33nhjUoQ9PT3u9ddfz4GYOSEAAeccwsUygAAEshNAuLJHQAEQKJKABeEqMjia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giXssAoFwIWCSBcFlOlJwjIJ4Bwyc+ICiFggQDCZSFFeoCAcgIIl/IAKR8CSgkgXEqDo2wIKCOAcCkLjHIhYJEAwmUxVXqCgHwCCJf8jKgQAhYIIFwWUqQHCCgngHApD5DyIaCUAMKlNDjKhoAyApWFS1lflAsBCEAAAhCAAAQgAAEIQEAkgX+5benSN0RWRlEQgAAEIAABCEAAAhCAAASUE0C4lAdI+RCAAAQgAAEIQAACEICAXAIIl9xsqAwCEIAABCAAAQhAAAIQUE4A4VIeIOVDAAIQgAAEIAABCEAAAnIJ/H8KHklSJAMd6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1" name="內容版面配置區 2"/>
          <p:cNvSpPr txBox="1">
            <a:spLocks/>
          </p:cNvSpPr>
          <p:nvPr/>
        </p:nvSpPr>
        <p:spPr>
          <a:xfrm>
            <a:off x="460375" y="1087380"/>
            <a:ext cx="6755673" cy="5152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3200" dirty="0" smtClean="0"/>
              <a:t>7</a:t>
            </a:r>
            <a:r>
              <a:rPr lang="zh-TW" altLang="en-US" sz="3200" dirty="0" smtClean="0"/>
              <a:t>場演</a:t>
            </a:r>
            <a:r>
              <a:rPr lang="zh-TW" altLang="en-US" sz="3200" dirty="0"/>
              <a:t>出</a:t>
            </a:r>
            <a:r>
              <a:rPr lang="zh-TW" altLang="en-US" sz="3200" dirty="0" smtClean="0"/>
              <a:t>全部順利結束</a:t>
            </a:r>
            <a:endParaRPr lang="en-US" altLang="zh-TW" sz="3200" dirty="0" smtClean="0"/>
          </a:p>
          <a:p>
            <a:r>
              <a:rPr lang="zh-TW" altLang="en-US" sz="3200" dirty="0" smtClean="0"/>
              <a:t>感謝任課老師協助指</a:t>
            </a:r>
            <a:r>
              <a:rPr lang="zh-TW" altLang="en-US" sz="3200" dirty="0"/>
              <a:t>導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93" r="1600" b="7589"/>
          <a:stretch/>
        </p:blipFill>
        <p:spPr>
          <a:xfrm>
            <a:off x="322558" y="2291510"/>
            <a:ext cx="6755886" cy="4077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577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 txBox="1">
            <a:spLocks/>
          </p:cNvSpPr>
          <p:nvPr/>
        </p:nvSpPr>
        <p:spPr>
          <a:xfrm>
            <a:off x="2711625" y="1340768"/>
            <a:ext cx="7621735" cy="538993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lvl="1">
              <a:lnSpc>
                <a:spcPts val="5400"/>
              </a:lnSpc>
              <a:spcBef>
                <a:spcPts val="1200"/>
              </a:spcBef>
            </a:pPr>
            <a:endParaRPr lang="en-US" altLang="zh-TW" sz="3200" dirty="0">
              <a:latin typeface="文鼎粗圓" pitchFamily="49" charset="-120"/>
              <a:ea typeface="文鼎粗圓" pitchFamily="49" charset="-120"/>
            </a:endParaRPr>
          </a:p>
          <a:p>
            <a:pPr lvl="1">
              <a:lnSpc>
                <a:spcPts val="5400"/>
              </a:lnSpc>
              <a:spcBef>
                <a:spcPts val="1200"/>
              </a:spcBef>
            </a:pPr>
            <a:endParaRPr lang="en-US" altLang="zh-TW" sz="3200" dirty="0">
              <a:latin typeface="文鼎粗圓" pitchFamily="49" charset="-120"/>
              <a:ea typeface="文鼎粗圓" pitchFamily="49" charset="-120"/>
            </a:endParaRPr>
          </a:p>
          <a:p>
            <a:pPr marL="82296" indent="0">
              <a:lnSpc>
                <a:spcPts val="5400"/>
              </a:lnSpc>
              <a:spcBef>
                <a:spcPts val="3000"/>
              </a:spcBef>
              <a:buNone/>
            </a:pPr>
            <a:endParaRPr lang="en-US" altLang="zh-TW" sz="3600" dirty="0">
              <a:latin typeface="文鼎粗圓" pitchFamily="49" charset="-120"/>
              <a:ea typeface="文鼎粗圓" pitchFamily="49" charset="-120"/>
            </a:endParaRPr>
          </a:p>
          <a:p>
            <a:pPr>
              <a:lnSpc>
                <a:spcPts val="5400"/>
              </a:lnSpc>
              <a:spcBef>
                <a:spcPts val="1800"/>
              </a:spcBef>
            </a:pPr>
            <a:endParaRPr lang="en-US" altLang="zh-TW" sz="3600" dirty="0">
              <a:latin typeface="文鼎粗圓" pitchFamily="49" charset="-120"/>
              <a:ea typeface="文鼎粗圓" pitchFamily="49" charset="-120"/>
            </a:endParaRPr>
          </a:p>
          <a:p>
            <a:pPr>
              <a:lnSpc>
                <a:spcPts val="5400"/>
              </a:lnSpc>
              <a:spcBef>
                <a:spcPts val="3000"/>
              </a:spcBef>
            </a:pPr>
            <a:endParaRPr lang="en-US" altLang="zh-TW" sz="3600" dirty="0">
              <a:latin typeface="文鼎粗圓" pitchFamily="49" charset="-120"/>
              <a:ea typeface="文鼎粗圓" pitchFamily="49" charset="-120"/>
            </a:endParaRPr>
          </a:p>
          <a:p>
            <a:pPr>
              <a:lnSpc>
                <a:spcPts val="5000"/>
              </a:lnSpc>
              <a:spcBef>
                <a:spcPts val="3000"/>
              </a:spcBef>
            </a:pPr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1345370" y="1709035"/>
            <a:ext cx="9664374" cy="4408824"/>
          </a:xfrm>
        </p:spPr>
        <p:txBody>
          <a:bodyPr>
            <a:noAutofit/>
          </a:bodyPr>
          <a:lstStyle/>
          <a:p>
            <a:pPr marL="538163" indent="-457200">
              <a:lnSpc>
                <a:spcPts val="4200"/>
              </a:lnSpc>
              <a:spcBef>
                <a:spcPts val="2400"/>
              </a:spcBef>
            </a:pPr>
            <a:r>
              <a:rPr lang="zh-TW" altLang="en-US" sz="4000" dirty="0" smtClean="0"/>
              <a:t>因國中端畢業典禮延後，公中優免錄取且報到者，其畢業證書由國中端集體寄送至招生學校。</a:t>
            </a:r>
          </a:p>
          <a:p>
            <a:pPr marL="538163" indent="-457200">
              <a:lnSpc>
                <a:spcPts val="4200"/>
              </a:lnSpc>
              <a:spcBef>
                <a:spcPts val="2400"/>
              </a:spcBef>
            </a:pPr>
            <a:r>
              <a:rPr lang="en-US" altLang="zh-TW" sz="4000" dirty="0" smtClean="0"/>
              <a:t>6/20</a:t>
            </a:r>
            <a:r>
              <a:rPr lang="zh-TW" altLang="en-US" sz="4000" dirty="0" smtClean="0"/>
              <a:t>畢業典禮結束後，</a:t>
            </a:r>
            <a:r>
              <a:rPr lang="zh-TW" altLang="en-US" sz="4000" dirty="0" smtClean="0">
                <a:solidFill>
                  <a:srgbClr val="FF0000"/>
                </a:solidFill>
              </a:rPr>
              <a:t>錄取報到者之畢業證書委</a:t>
            </a:r>
            <a:r>
              <a:rPr lang="zh-TW" altLang="en-US" sz="4000" u="sng" dirty="0" smtClean="0">
                <a:solidFill>
                  <a:srgbClr val="FF0000"/>
                </a:solidFill>
              </a:rPr>
              <a:t>請導師收齊後轉交至註冊組</a:t>
            </a:r>
            <a:r>
              <a:rPr lang="zh-TW" altLang="en-US" sz="4000" dirty="0" smtClean="0"/>
              <a:t>。</a:t>
            </a:r>
            <a:endParaRPr lang="zh-TW" altLang="en-US" sz="4000" dirty="0"/>
          </a:p>
          <a:p>
            <a:pPr marL="538163" indent="-457200">
              <a:lnSpc>
                <a:spcPts val="4200"/>
              </a:lnSpc>
              <a:spcBef>
                <a:spcPts val="2400"/>
              </a:spcBef>
            </a:pPr>
            <a:r>
              <a:rPr lang="zh-TW" altLang="en-US" sz="4000" dirty="0" smtClean="0"/>
              <a:t>錄取報到名單屆時會轉發各班導師。</a:t>
            </a:r>
            <a:endParaRPr lang="zh-TW" altLang="en-US" sz="4000" dirty="0"/>
          </a:p>
          <a:p>
            <a:pPr marL="80963" indent="0">
              <a:lnSpc>
                <a:spcPts val="4200"/>
              </a:lnSpc>
              <a:spcBef>
                <a:spcPts val="2400"/>
              </a:spcBef>
              <a:buNone/>
            </a:pPr>
            <a:endParaRPr lang="en-US" altLang="zh-TW" sz="32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91583" y="282741"/>
            <a:ext cx="9371949" cy="1183566"/>
          </a:xfrm>
        </p:spPr>
        <p:txBody>
          <a:bodyPr>
            <a:normAutofit/>
          </a:bodyPr>
          <a:lstStyle/>
          <a:p>
            <a:r>
              <a:rPr lang="zh-TW" altLang="en-US" sz="4000" b="1" dirty="0" smtClean="0"/>
              <a:t>註冊組</a:t>
            </a:r>
            <a:r>
              <a:rPr lang="en-US" altLang="zh-TW" sz="4000" b="1" dirty="0" smtClean="0"/>
              <a:t>-</a:t>
            </a:r>
            <a:r>
              <a:rPr lang="zh-TW" altLang="en-US" sz="4000" b="1" dirty="0" smtClean="0"/>
              <a:t>公中優免畢業證書</a:t>
            </a:r>
            <a:endParaRPr lang="zh-TW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91356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 txBox="1">
            <a:spLocks/>
          </p:cNvSpPr>
          <p:nvPr/>
        </p:nvSpPr>
        <p:spPr>
          <a:xfrm>
            <a:off x="2711625" y="1340768"/>
            <a:ext cx="7621735" cy="538993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lvl="1">
              <a:lnSpc>
                <a:spcPts val="5400"/>
              </a:lnSpc>
              <a:spcBef>
                <a:spcPts val="1200"/>
              </a:spcBef>
            </a:pPr>
            <a:endParaRPr lang="en-US" altLang="zh-TW" sz="3200" dirty="0">
              <a:latin typeface="文鼎粗圓" pitchFamily="49" charset="-120"/>
              <a:ea typeface="文鼎粗圓" pitchFamily="49" charset="-120"/>
            </a:endParaRPr>
          </a:p>
          <a:p>
            <a:pPr lvl="1">
              <a:lnSpc>
                <a:spcPts val="5400"/>
              </a:lnSpc>
              <a:spcBef>
                <a:spcPts val="1200"/>
              </a:spcBef>
            </a:pPr>
            <a:endParaRPr lang="en-US" altLang="zh-TW" sz="3200" dirty="0">
              <a:latin typeface="文鼎粗圓" pitchFamily="49" charset="-120"/>
              <a:ea typeface="文鼎粗圓" pitchFamily="49" charset="-120"/>
            </a:endParaRPr>
          </a:p>
          <a:p>
            <a:pPr marL="82296" indent="0">
              <a:lnSpc>
                <a:spcPts val="5400"/>
              </a:lnSpc>
              <a:spcBef>
                <a:spcPts val="3000"/>
              </a:spcBef>
              <a:buNone/>
            </a:pPr>
            <a:endParaRPr lang="en-US" altLang="zh-TW" sz="3600" dirty="0">
              <a:latin typeface="文鼎粗圓" pitchFamily="49" charset="-120"/>
              <a:ea typeface="文鼎粗圓" pitchFamily="49" charset="-120"/>
            </a:endParaRPr>
          </a:p>
          <a:p>
            <a:pPr>
              <a:lnSpc>
                <a:spcPts val="5400"/>
              </a:lnSpc>
              <a:spcBef>
                <a:spcPts val="1800"/>
              </a:spcBef>
            </a:pPr>
            <a:endParaRPr lang="en-US" altLang="zh-TW" sz="3600" dirty="0">
              <a:latin typeface="文鼎粗圓" pitchFamily="49" charset="-120"/>
              <a:ea typeface="文鼎粗圓" pitchFamily="49" charset="-120"/>
            </a:endParaRPr>
          </a:p>
          <a:p>
            <a:pPr>
              <a:lnSpc>
                <a:spcPts val="5400"/>
              </a:lnSpc>
              <a:spcBef>
                <a:spcPts val="3000"/>
              </a:spcBef>
            </a:pPr>
            <a:endParaRPr lang="en-US" altLang="zh-TW" sz="3600" dirty="0">
              <a:latin typeface="文鼎粗圓" pitchFamily="49" charset="-120"/>
              <a:ea typeface="文鼎粗圓" pitchFamily="49" charset="-120"/>
            </a:endParaRPr>
          </a:p>
          <a:p>
            <a:pPr>
              <a:lnSpc>
                <a:spcPts val="5000"/>
              </a:lnSpc>
              <a:spcBef>
                <a:spcPts val="3000"/>
              </a:spcBef>
            </a:pPr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1345370" y="2069253"/>
            <a:ext cx="9664374" cy="4408824"/>
          </a:xfrm>
        </p:spPr>
        <p:txBody>
          <a:bodyPr>
            <a:noAutofit/>
          </a:bodyPr>
          <a:lstStyle/>
          <a:p>
            <a:pPr marL="538163" indent="-457200">
              <a:lnSpc>
                <a:spcPts val="4200"/>
              </a:lnSpc>
              <a:spcBef>
                <a:spcPts val="2400"/>
              </a:spcBef>
            </a:pPr>
            <a:r>
              <a:rPr lang="en-US" altLang="zh-TW" sz="4000" dirty="0" smtClean="0"/>
              <a:t>6/23(</a:t>
            </a:r>
            <a:r>
              <a:rPr lang="zh-TW" altLang="en-US" sz="4000" dirty="0" smtClean="0"/>
              <a:t>二</a:t>
            </a:r>
            <a:r>
              <a:rPr lang="en-US" altLang="zh-TW" sz="4000" dirty="0" smtClean="0"/>
              <a:t>)14:30</a:t>
            </a:r>
            <a:r>
              <a:rPr lang="zh-TW" altLang="en-US" sz="4000" dirty="0" smtClean="0"/>
              <a:t>發放志願表教學生帶回家簽名。</a:t>
            </a:r>
            <a:endParaRPr lang="en-US" altLang="zh-TW" sz="4000" dirty="0" smtClean="0"/>
          </a:p>
          <a:p>
            <a:pPr marL="538163" indent="-457200">
              <a:lnSpc>
                <a:spcPts val="4200"/>
              </a:lnSpc>
              <a:spcBef>
                <a:spcPts val="2400"/>
              </a:spcBef>
            </a:pPr>
            <a:r>
              <a:rPr lang="en-US" altLang="zh-TW" sz="4000" dirty="0" smtClean="0"/>
              <a:t>6/24(</a:t>
            </a:r>
            <a:r>
              <a:rPr lang="zh-TW" altLang="en-US" sz="4000" dirty="0" smtClean="0"/>
              <a:t>三</a:t>
            </a:r>
            <a:r>
              <a:rPr lang="en-US" altLang="zh-TW" sz="4000" dirty="0" smtClean="0"/>
              <a:t>)13:30</a:t>
            </a:r>
            <a:r>
              <a:rPr lang="zh-TW" altLang="en-US" sz="4000" dirty="0" smtClean="0"/>
              <a:t>學生返校繳交志願表。</a:t>
            </a:r>
            <a:endParaRPr lang="en-US" altLang="zh-TW" sz="4000" dirty="0"/>
          </a:p>
          <a:p>
            <a:pPr marL="538163" indent="-457200">
              <a:lnSpc>
                <a:spcPts val="4200"/>
              </a:lnSpc>
              <a:spcBef>
                <a:spcPts val="2400"/>
              </a:spcBef>
            </a:pPr>
            <a:r>
              <a:rPr lang="zh-TW" altLang="en-US" sz="4000" dirty="0" smtClean="0"/>
              <a:t>將利用原九年級各班教室進行發件及收件，</a:t>
            </a:r>
            <a:r>
              <a:rPr lang="zh-TW" altLang="en-US" sz="4000" dirty="0" smtClean="0">
                <a:solidFill>
                  <a:srgbClr val="FF0000"/>
                </a:solidFill>
              </a:rPr>
              <a:t>煩請總務處當日上午協助教室木門解鎖</a:t>
            </a:r>
            <a:r>
              <a:rPr lang="zh-TW" altLang="en-US" sz="4000" dirty="0" smtClean="0"/>
              <a:t>。</a:t>
            </a:r>
            <a:endParaRPr lang="zh-TW" altLang="en-US" sz="4000" dirty="0"/>
          </a:p>
          <a:p>
            <a:pPr marL="80963" indent="0">
              <a:lnSpc>
                <a:spcPts val="4200"/>
              </a:lnSpc>
              <a:spcBef>
                <a:spcPts val="2400"/>
              </a:spcBef>
              <a:buNone/>
            </a:pPr>
            <a:endParaRPr lang="en-US" altLang="zh-TW" sz="32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91583" y="282741"/>
            <a:ext cx="9371949" cy="1183566"/>
          </a:xfrm>
        </p:spPr>
        <p:txBody>
          <a:bodyPr>
            <a:normAutofit/>
          </a:bodyPr>
          <a:lstStyle/>
          <a:p>
            <a:r>
              <a:rPr lang="zh-TW" altLang="en-US" sz="4000" b="1" dirty="0" smtClean="0"/>
              <a:t>註冊組</a:t>
            </a:r>
            <a:r>
              <a:rPr lang="en-US" altLang="zh-TW" sz="4000" b="1" dirty="0" smtClean="0"/>
              <a:t>-</a:t>
            </a:r>
            <a:r>
              <a:rPr lang="zh-TW" altLang="en-US" sz="4000" b="1" dirty="0" smtClean="0"/>
              <a:t>高中職免試收件</a:t>
            </a:r>
            <a:endParaRPr lang="zh-TW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7125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 txBox="1">
            <a:spLocks/>
          </p:cNvSpPr>
          <p:nvPr/>
        </p:nvSpPr>
        <p:spPr>
          <a:xfrm>
            <a:off x="2711625" y="1340768"/>
            <a:ext cx="7621735" cy="538993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lvl="1">
              <a:lnSpc>
                <a:spcPts val="5400"/>
              </a:lnSpc>
              <a:spcBef>
                <a:spcPts val="1200"/>
              </a:spcBef>
            </a:pPr>
            <a:endParaRPr lang="en-US" altLang="zh-TW" sz="3200" dirty="0">
              <a:latin typeface="文鼎粗圓" pitchFamily="49" charset="-120"/>
              <a:ea typeface="文鼎粗圓" pitchFamily="49" charset="-120"/>
            </a:endParaRPr>
          </a:p>
          <a:p>
            <a:pPr lvl="1">
              <a:lnSpc>
                <a:spcPts val="5400"/>
              </a:lnSpc>
              <a:spcBef>
                <a:spcPts val="1200"/>
              </a:spcBef>
            </a:pPr>
            <a:endParaRPr lang="en-US" altLang="zh-TW" sz="3200" dirty="0">
              <a:latin typeface="文鼎粗圓" pitchFamily="49" charset="-120"/>
              <a:ea typeface="文鼎粗圓" pitchFamily="49" charset="-120"/>
            </a:endParaRPr>
          </a:p>
          <a:p>
            <a:pPr marL="82296" indent="0">
              <a:lnSpc>
                <a:spcPts val="5400"/>
              </a:lnSpc>
              <a:spcBef>
                <a:spcPts val="3000"/>
              </a:spcBef>
              <a:buNone/>
            </a:pPr>
            <a:endParaRPr lang="en-US" altLang="zh-TW" sz="3600" dirty="0">
              <a:latin typeface="文鼎粗圓" pitchFamily="49" charset="-120"/>
              <a:ea typeface="文鼎粗圓" pitchFamily="49" charset="-120"/>
            </a:endParaRPr>
          </a:p>
          <a:p>
            <a:pPr>
              <a:lnSpc>
                <a:spcPts val="5400"/>
              </a:lnSpc>
              <a:spcBef>
                <a:spcPts val="1800"/>
              </a:spcBef>
            </a:pPr>
            <a:endParaRPr lang="en-US" altLang="zh-TW" sz="3600" dirty="0">
              <a:latin typeface="文鼎粗圓" pitchFamily="49" charset="-120"/>
              <a:ea typeface="文鼎粗圓" pitchFamily="49" charset="-120"/>
            </a:endParaRPr>
          </a:p>
          <a:p>
            <a:pPr>
              <a:lnSpc>
                <a:spcPts val="5400"/>
              </a:lnSpc>
              <a:spcBef>
                <a:spcPts val="3000"/>
              </a:spcBef>
            </a:pPr>
            <a:endParaRPr lang="en-US" altLang="zh-TW" sz="3600" dirty="0">
              <a:latin typeface="文鼎粗圓" pitchFamily="49" charset="-120"/>
              <a:ea typeface="文鼎粗圓" pitchFamily="49" charset="-120"/>
            </a:endParaRPr>
          </a:p>
          <a:p>
            <a:pPr>
              <a:lnSpc>
                <a:spcPts val="5000"/>
              </a:lnSpc>
              <a:spcBef>
                <a:spcPts val="3000"/>
              </a:spcBef>
            </a:pPr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  <a:p>
            <a:endParaRPr lang="en-US" altLang="zh-TW" dirty="0">
              <a:latin typeface="文鼎粗圓" pitchFamily="49" charset="-120"/>
              <a:ea typeface="文鼎粗圓" pitchFamily="49" charset="-120"/>
            </a:endParaRPr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1343801" y="1808627"/>
            <a:ext cx="9664374" cy="5049373"/>
          </a:xfrm>
        </p:spPr>
        <p:txBody>
          <a:bodyPr>
            <a:noAutofit/>
          </a:bodyPr>
          <a:lstStyle/>
          <a:p>
            <a:pPr>
              <a:spcBef>
                <a:spcPts val="2400"/>
              </a:spcBef>
            </a:pPr>
            <a:r>
              <a:rPr lang="zh-TW" altLang="en-US" sz="4000" dirty="0" smtClean="0"/>
              <a:t>日期：</a:t>
            </a:r>
            <a:r>
              <a:rPr lang="en-US" altLang="zh-TW" sz="4000" dirty="0" smtClean="0"/>
              <a:t>7/6(</a:t>
            </a:r>
            <a:r>
              <a:rPr lang="zh-TW" altLang="en-US" sz="4000" dirty="0" smtClean="0"/>
              <a:t>一</a:t>
            </a:r>
            <a:r>
              <a:rPr lang="en-US" altLang="zh-TW" sz="4000" dirty="0" smtClean="0"/>
              <a:t>)8:30-12:00</a:t>
            </a:r>
          </a:p>
          <a:p>
            <a:pPr>
              <a:spcBef>
                <a:spcPts val="2400"/>
              </a:spcBef>
            </a:pPr>
            <a:r>
              <a:rPr lang="zh-TW" altLang="en-US" sz="4000" dirty="0" smtClean="0"/>
              <a:t>地點：目前的</a:t>
            </a:r>
            <a:r>
              <a:rPr lang="en-US" altLang="zh-TW" sz="4000" dirty="0" smtClean="0"/>
              <a:t>7</a:t>
            </a:r>
            <a:r>
              <a:rPr lang="zh-TW" altLang="en-US" sz="4000" dirty="0" smtClean="0"/>
              <a:t>年級教室</a:t>
            </a:r>
            <a:r>
              <a:rPr lang="en-US" altLang="zh-TW" sz="4000" dirty="0" smtClean="0"/>
              <a:t>(3-5</a:t>
            </a:r>
            <a:r>
              <a:rPr lang="zh-TW" altLang="en-US" sz="4000" dirty="0" smtClean="0"/>
              <a:t>樓</a:t>
            </a:r>
            <a:r>
              <a:rPr lang="en-US" altLang="zh-TW" sz="4000" dirty="0" smtClean="0"/>
              <a:t>)</a:t>
            </a:r>
          </a:p>
          <a:p>
            <a:pPr>
              <a:spcBef>
                <a:spcPts val="2400"/>
              </a:spcBef>
            </a:pPr>
            <a:r>
              <a:rPr lang="zh-TW" altLang="en-US" sz="4000" dirty="0" smtClean="0"/>
              <a:t>內容：新生繳交文件及智力測驗施測。</a:t>
            </a:r>
            <a:endParaRPr lang="en-US" altLang="zh-TW" sz="4000" dirty="0" smtClean="0"/>
          </a:p>
          <a:p>
            <a:pPr>
              <a:spcBef>
                <a:spcPts val="2400"/>
              </a:spcBef>
            </a:pPr>
            <a:r>
              <a:rPr lang="zh-TW" altLang="en-US" sz="4000" dirty="0" smtClean="0">
                <a:solidFill>
                  <a:srgbClr val="FF0000"/>
                </a:solidFill>
              </a:rPr>
              <a:t>共</a:t>
            </a:r>
            <a:r>
              <a:rPr lang="en-US" altLang="zh-TW" sz="4000" dirty="0" smtClean="0">
                <a:solidFill>
                  <a:srgbClr val="FF0000"/>
                </a:solidFill>
              </a:rPr>
              <a:t>20</a:t>
            </a:r>
            <a:r>
              <a:rPr lang="zh-TW" altLang="en-US" sz="4000" dirty="0" smtClean="0">
                <a:solidFill>
                  <a:srgbClr val="FF0000"/>
                </a:solidFill>
              </a:rPr>
              <a:t>間</a:t>
            </a:r>
            <a:r>
              <a:rPr lang="zh-TW" altLang="en-US" sz="4000" dirty="0">
                <a:solidFill>
                  <a:srgbClr val="FF0000"/>
                </a:solidFill>
              </a:rPr>
              <a:t>教室</a:t>
            </a:r>
            <a:r>
              <a:rPr lang="zh-TW" altLang="en-US" sz="4000" dirty="0" smtClean="0">
                <a:solidFill>
                  <a:srgbClr val="FF0000"/>
                </a:solidFill>
              </a:rPr>
              <a:t>，每間最多</a:t>
            </a:r>
            <a:r>
              <a:rPr lang="en-US" altLang="zh-TW" sz="4000" dirty="0" smtClean="0">
                <a:solidFill>
                  <a:srgbClr val="FF0000"/>
                </a:solidFill>
              </a:rPr>
              <a:t>35</a:t>
            </a:r>
            <a:r>
              <a:rPr lang="zh-TW" altLang="en-US" sz="4000" dirty="0" smtClean="0">
                <a:solidFill>
                  <a:srgbClr val="FF0000"/>
                </a:solidFill>
              </a:rPr>
              <a:t>人</a:t>
            </a:r>
            <a:r>
              <a:rPr lang="zh-TW" altLang="en-US" sz="4000" dirty="0">
                <a:solidFill>
                  <a:srgbClr val="FF0000"/>
                </a:solidFill>
              </a:rPr>
              <a:t>。</a:t>
            </a:r>
            <a:endParaRPr lang="en-US" altLang="zh-TW" sz="4000" dirty="0" smtClean="0">
              <a:solidFill>
                <a:srgbClr val="FF0000"/>
              </a:solidFill>
            </a:endParaRPr>
          </a:p>
          <a:p>
            <a:pPr>
              <a:spcBef>
                <a:spcPts val="2400"/>
              </a:spcBef>
            </a:pPr>
            <a:r>
              <a:rPr lang="zh-TW" altLang="en-US" sz="4000" u="sng" dirty="0" smtClean="0">
                <a:solidFill>
                  <a:srgbClr val="FF0000"/>
                </a:solidFill>
              </a:rPr>
              <a:t>敬請總務處協助增加教室桌椅。</a:t>
            </a:r>
            <a:endParaRPr lang="en-US" altLang="zh-TW" sz="4000" u="sng" dirty="0">
              <a:solidFill>
                <a:srgbClr val="FF0000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3801" y="157202"/>
            <a:ext cx="9371949" cy="1183566"/>
          </a:xfrm>
        </p:spPr>
        <p:txBody>
          <a:bodyPr>
            <a:normAutofit/>
          </a:bodyPr>
          <a:lstStyle/>
          <a:p>
            <a:r>
              <a:rPr lang="zh-TW" altLang="en-US" sz="4000" b="1" dirty="0" smtClean="0"/>
              <a:t>註冊組</a:t>
            </a:r>
            <a:r>
              <a:rPr lang="en-US" altLang="zh-TW" sz="4000" b="1" dirty="0" smtClean="0"/>
              <a:t>-</a:t>
            </a:r>
            <a:r>
              <a:rPr lang="zh-TW" altLang="en-US" sz="4000" b="1" dirty="0" smtClean="0"/>
              <a:t>新生現場報到</a:t>
            </a:r>
            <a:r>
              <a:rPr lang="en-US" altLang="zh-TW" sz="4000" b="1" dirty="0" smtClean="0"/>
              <a:t>/</a:t>
            </a:r>
            <a:r>
              <a:rPr lang="zh-TW" altLang="en-US" sz="4000" b="1" dirty="0" smtClean="0"/>
              <a:t>繳件</a:t>
            </a:r>
            <a:r>
              <a:rPr lang="en-US" altLang="zh-TW" sz="4000" b="1" dirty="0" smtClean="0"/>
              <a:t>/</a:t>
            </a:r>
            <a:r>
              <a:rPr lang="zh-TW" altLang="en-US" sz="4000" b="1" dirty="0" smtClean="0"/>
              <a:t>智力測驗</a:t>
            </a:r>
            <a:endParaRPr lang="zh-TW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26780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態 16x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063536_TF03098889.potx" id="{14DC7D65-1987-442C-A6CA-B2896D74C7EE}" vid="{1EA0D050-4C6A-4023-BC3D-4086ADBB48E5}"/>
    </a:ext>
  </a:extLst>
</a:theme>
</file>

<file path=ppt/theme/theme2.xml><?xml version="1.0" encoding="utf-8"?>
<a:theme xmlns:a="http://schemas.openxmlformats.org/drawingml/2006/main" name="Office 佈景主題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1387</TotalTime>
  <Words>1120</Words>
  <Application>Microsoft Office PowerPoint</Application>
  <PresentationFormat>寬螢幕</PresentationFormat>
  <Paragraphs>222</Paragraphs>
  <Slides>19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30" baseType="lpstr">
      <vt:lpstr>文鼎中黑</vt:lpstr>
      <vt:lpstr>文鼎粗圓</vt:lpstr>
      <vt:lpstr>微軟正黑體</vt:lpstr>
      <vt:lpstr>新細明體</vt:lpstr>
      <vt:lpstr>Arial</vt:lpstr>
      <vt:lpstr>Corbel</vt:lpstr>
      <vt:lpstr>Times New Roman</vt:lpstr>
      <vt:lpstr>Verdana</vt:lpstr>
      <vt:lpstr>Wingdings</vt:lpstr>
      <vt:lpstr>Wingdings 2</vt:lpstr>
      <vt:lpstr>生態 16x9</vt:lpstr>
      <vt:lpstr>中平國中108學年度第2學期  6月份導師會報</vt:lpstr>
      <vt:lpstr>重要事項報告</vt:lpstr>
      <vt:lpstr>重要事項報告</vt:lpstr>
      <vt:lpstr>109-1校訂/彈性課程計畫已繳交完畢！</vt:lpstr>
      <vt:lpstr>教學組-六月份行事曆</vt:lpstr>
      <vt:lpstr>地球人遇見小王子~九年級會考後藝文活動</vt:lpstr>
      <vt:lpstr>註冊組-公中優免畢業證書</vt:lpstr>
      <vt:lpstr>註冊組-高中職免試收件</vt:lpstr>
      <vt:lpstr>註冊組-新生現場報到/繳件/智力測驗</vt:lpstr>
      <vt:lpstr>設備組-行事曆</vt:lpstr>
      <vt:lpstr>設備組-教科書評選</vt:lpstr>
      <vt:lpstr>設備組-閱讀活動</vt:lpstr>
      <vt:lpstr>設備組活動花絮-【教師讀書會】</vt:lpstr>
      <vt:lpstr>設備組活動花絮-【讀報我最行】</vt:lpstr>
      <vt:lpstr>設備組活動花絮-【影片閱世界】</vt:lpstr>
      <vt:lpstr>資訊組</vt:lpstr>
      <vt:lpstr>資訊組</vt:lpstr>
      <vt:lpstr>資訊組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中平國中107學年度第1學期  第3次行政會報</dc:title>
  <dc:creator>user</dc:creator>
  <cp:lastModifiedBy>user</cp:lastModifiedBy>
  <cp:revision>296</cp:revision>
  <cp:lastPrinted>2019-02-27T00:23:10Z</cp:lastPrinted>
  <dcterms:created xsi:type="dcterms:W3CDTF">2018-11-27T01:11:47Z</dcterms:created>
  <dcterms:modified xsi:type="dcterms:W3CDTF">2020-06-02T06:36:26Z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