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4" d="100"/>
          <a:sy n="64" d="100"/>
        </p:scale>
        <p:origin x="78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DE819-2BDC-4CFC-9EB2-DF3EE2552A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2FF336-5851-4A07-85EA-8CD288A74C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015B71-993A-4F9C-B1F2-8AB1D935C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DB0A3-C95F-4F10-BAFB-EA0824D207F3}" type="datetimeFigureOut">
              <a:rPr lang="en-US" smtClean="0"/>
              <a:t>4/25/2019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AF7DE5-4F06-4E2C-9BC4-EC3F7D726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53FDC5-7BCF-41B9-BF61-192CD67B1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0361F-D6AF-4E1F-A829-84335C5C34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78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A104F-A357-4E9A-B2D3-0BBAE4613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44D6079-1612-4F20-B58E-D65565FE6B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C9285B-554F-467E-AFA0-9B6421A6F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DB0A3-C95F-4F10-BAFB-EA0824D207F3}" type="datetimeFigureOut">
              <a:rPr lang="en-US" smtClean="0"/>
              <a:t>4/25/2019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2E9DF-3FE9-4FCD-9998-0B0F2E79C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129392-322C-4042-8ABA-1EFC925DA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0361F-D6AF-4E1F-A829-84335C5C34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8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EFF7BC5-A838-41D8-8611-05CE086BAF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3DADC0-5AD7-4071-9302-5D3D024229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61D2EC-14F8-436D-8FBF-D30A6C53A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DB0A3-C95F-4F10-BAFB-EA0824D207F3}" type="datetimeFigureOut">
              <a:rPr lang="en-US" smtClean="0"/>
              <a:t>4/25/2019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383480-5564-475F-952E-48AA50B18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4F947-F999-4E89-8BB5-FC4697F66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0361F-D6AF-4E1F-A829-84335C5C34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983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13B38-E128-416D-9C52-6E0C83D63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D813B2-83F6-46EC-80EB-36F34CDD43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294D13-5647-407F-843C-00DDB93D4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DB0A3-C95F-4F10-BAFB-EA0824D207F3}" type="datetimeFigureOut">
              <a:rPr lang="en-US" smtClean="0"/>
              <a:t>4/25/2019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F98483-CCEC-45AB-8428-8F8CC2B48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C265B7-1D98-48C2-B409-F73B28BC2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0361F-D6AF-4E1F-A829-84335C5C34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52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AEEBC-DB0B-40BE-91B1-6CD0725D8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11DC92-15CB-4006-8F59-1B7164D6B8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956207-2033-41C2-935F-00C8EA515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DB0A3-C95F-4F10-BAFB-EA0824D207F3}" type="datetimeFigureOut">
              <a:rPr lang="en-US" smtClean="0"/>
              <a:t>4/25/2019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7C9FB1-E7C9-465B-A20C-9DD4FA3B3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A054E6-001D-4CDB-9EAF-C9719D889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0361F-D6AF-4E1F-A829-84335C5C34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455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DA76E-D68A-4BC5-8934-C3BD2202B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D34291-8BE0-4E20-A956-D9D2CA3E8F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C18991-6AB7-4022-AAF9-6263D7BBD4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5893BA-5484-4E9E-B581-5C5F17EA0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DB0A3-C95F-4F10-BAFB-EA0824D207F3}" type="datetimeFigureOut">
              <a:rPr lang="en-US" smtClean="0"/>
              <a:t>4/25/2019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883475-BADE-4FCC-BE1F-159727CD9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C2C50B-8DF9-4DD5-9E8B-D8D671EAE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0361F-D6AF-4E1F-A829-84335C5C34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228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B08E9F-3F56-4A83-9887-0B91A330F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57BD0A-E700-4D73-952E-50E16FBFFC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7534DF-E2D0-4175-81C9-1832F6EE5D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081AA8-BF8D-4929-AC6D-7C4280E610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A575FBE-BD4B-488D-A36C-EE92CA8A28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6A149E3-24BA-4716-8582-5E9474997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DB0A3-C95F-4F10-BAFB-EA0824D207F3}" type="datetimeFigureOut">
              <a:rPr lang="en-US" smtClean="0"/>
              <a:t>4/25/2019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8FADBEE-F5F1-42E0-8FC2-776E81907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817E229-492F-4E85-9E75-383400993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0361F-D6AF-4E1F-A829-84335C5C34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300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5B3310-AF1F-45CC-838D-95D77E250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1A76652-64D8-455A-878B-3DDFC3113E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DB0A3-C95F-4F10-BAFB-EA0824D207F3}" type="datetimeFigureOut">
              <a:rPr lang="en-US" smtClean="0"/>
              <a:t>4/25/2019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162F32-F64E-4262-96F6-00C2EF672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52BF06-2F39-425B-A5D5-53735BA78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0361F-D6AF-4E1F-A829-84335C5C34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183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5776641-1B69-47C3-8EAD-B9321537A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DB0A3-C95F-4F10-BAFB-EA0824D207F3}" type="datetimeFigureOut">
              <a:rPr lang="en-US" smtClean="0"/>
              <a:t>4/25/2019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E3657A-8096-4218-A853-DD74472DC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7114F8-8B0E-4B14-BC66-066A8D497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0361F-D6AF-4E1F-A829-84335C5C34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248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EA10F8-A017-4334-AE2D-4EBA2D8B1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59ED07-C26B-4EB7-A735-2CBBE8398C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DFB734-40F1-4AF5-B7A8-1181E3296F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53FCAF-0A7A-4A53-9E1F-E8DA68D4D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DB0A3-C95F-4F10-BAFB-EA0824D207F3}" type="datetimeFigureOut">
              <a:rPr lang="en-US" smtClean="0"/>
              <a:t>4/25/2019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4AECA2-8548-4BF0-A866-8886FDDA5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837749-58C5-4C92-AE91-6E9D22771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0361F-D6AF-4E1F-A829-84335C5C34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20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0C205-CF13-4301-943C-2448FFE20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8E31FE8-218A-44AE-9551-449921EEF5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FC80E6-94FB-4FB4-8475-F1373FAD68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E058B6-7234-4DC2-9E36-F7B0C7BA1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DB0A3-C95F-4F10-BAFB-EA0824D207F3}" type="datetimeFigureOut">
              <a:rPr lang="en-US" smtClean="0"/>
              <a:t>4/25/2019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F97BFD-D325-463B-9020-80A3894FE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69B0F7-13A4-43A3-9C2F-43A0F4168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0361F-D6AF-4E1F-A829-84335C5C34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983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1479F1-F31B-4A4A-AD99-8054037DC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029E53-3F3E-45C7-AAE7-934CCF13C6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C0004B-F9FA-41BB-A0A4-AD2601FB00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6DB0A3-C95F-4F10-BAFB-EA0824D207F3}" type="datetimeFigureOut">
              <a:rPr lang="en-US" smtClean="0"/>
              <a:t>4/25/2019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12B73B-B1D4-4F8E-BFFE-B40C2F9132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9A7013-3A56-4A9D-8946-25E6695870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60361F-D6AF-4E1F-A829-84335C5C34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982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7C87E6E-D1CC-4F59-B83A-BF5595F26DAB}"/>
              </a:ext>
            </a:extLst>
          </p:cNvPr>
          <p:cNvSpPr txBox="1"/>
          <p:nvPr/>
        </p:nvSpPr>
        <p:spPr>
          <a:xfrm>
            <a:off x="2016579" y="1151164"/>
            <a:ext cx="808264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/>
              <a:t>Aliens!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1019C9-9F14-4016-9747-E2BE17C3B8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071" y="3801836"/>
            <a:ext cx="4237265" cy="23132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C895B85-0812-411A-9282-2E544DEBAE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9307" y="3801836"/>
            <a:ext cx="3425233" cy="23132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575C9BE-A568-4222-AA08-F6076427DE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029" y="862199"/>
            <a:ext cx="2705100" cy="16859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477BFE4-747A-492C-954A-4AB199D8BC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08533" y="862198"/>
            <a:ext cx="3533775" cy="168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021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563EC4D-57CB-42A1-9FC4-9147AD2AA038}"/>
              </a:ext>
            </a:extLst>
          </p:cNvPr>
          <p:cNvSpPr txBox="1"/>
          <p:nvPr/>
        </p:nvSpPr>
        <p:spPr>
          <a:xfrm>
            <a:off x="865414" y="783771"/>
            <a:ext cx="10499271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Alien</a:t>
            </a:r>
          </a:p>
          <a:p>
            <a:endParaRPr lang="en-US" sz="3200" dirty="0"/>
          </a:p>
          <a:p>
            <a:r>
              <a:rPr lang="en-US" sz="3200" dirty="0"/>
              <a:t>UFO</a:t>
            </a:r>
          </a:p>
          <a:p>
            <a:endParaRPr lang="en-US" sz="3200" dirty="0"/>
          </a:p>
          <a:p>
            <a:r>
              <a:rPr lang="en-US" sz="3200" dirty="0"/>
              <a:t>Spaceship</a:t>
            </a:r>
          </a:p>
          <a:p>
            <a:endParaRPr lang="en-US" sz="3200" dirty="0"/>
          </a:p>
          <a:p>
            <a:r>
              <a:rPr lang="en-US" sz="3200" dirty="0"/>
              <a:t>Light speed</a:t>
            </a:r>
          </a:p>
          <a:p>
            <a:endParaRPr lang="en-US" sz="3200" dirty="0"/>
          </a:p>
          <a:p>
            <a:r>
              <a:rPr lang="en-US" sz="3200" dirty="0" smtClean="0"/>
              <a:t>Mars/Martians</a:t>
            </a:r>
          </a:p>
          <a:p>
            <a:endParaRPr lang="en-US" sz="3200" dirty="0"/>
          </a:p>
          <a:p>
            <a:r>
              <a:rPr lang="en-US" sz="3200" dirty="0" smtClean="0"/>
              <a:t>Technology</a:t>
            </a:r>
            <a:endParaRPr lang="en-US" sz="3200" dirty="0"/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DB5BFA-E164-4EB2-A342-607FA24365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0492" y="1336578"/>
            <a:ext cx="2466975" cy="18478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15FB4BC-9CCF-422D-81D2-9E0EA91320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1061" y="3984885"/>
            <a:ext cx="2847975" cy="1600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01CF324-C2A2-4685-A4D9-465214E938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94359" y="3184428"/>
            <a:ext cx="2371725" cy="193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755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563EC4D-57CB-42A1-9FC4-9147AD2AA038}"/>
              </a:ext>
            </a:extLst>
          </p:cNvPr>
          <p:cNvSpPr txBox="1"/>
          <p:nvPr/>
        </p:nvSpPr>
        <p:spPr>
          <a:xfrm>
            <a:off x="865414" y="783771"/>
            <a:ext cx="10499271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What do you think aliens look like?</a:t>
            </a:r>
          </a:p>
          <a:p>
            <a:endParaRPr lang="en-US" sz="3200" dirty="0"/>
          </a:p>
          <a:p>
            <a:r>
              <a:rPr lang="en-US" sz="3200" dirty="0"/>
              <a:t>Do they have big heads?</a:t>
            </a:r>
          </a:p>
          <a:p>
            <a:endParaRPr lang="en-US" sz="3200" dirty="0"/>
          </a:p>
          <a:p>
            <a:r>
              <a:rPr lang="en-US" sz="3200" dirty="0"/>
              <a:t>Are they green?</a:t>
            </a:r>
          </a:p>
          <a:p>
            <a:endParaRPr lang="en-US" sz="3200" dirty="0"/>
          </a:p>
          <a:p>
            <a:r>
              <a:rPr lang="en-US" sz="3200" dirty="0"/>
              <a:t>Do they have small hands?</a:t>
            </a:r>
          </a:p>
          <a:p>
            <a:endParaRPr lang="en-US" sz="3200" dirty="0"/>
          </a:p>
          <a:p>
            <a:r>
              <a:rPr lang="en-US" sz="3200" dirty="0"/>
              <a:t>Write down what you think they look </a:t>
            </a:r>
            <a:r>
              <a:rPr lang="en-US" sz="3200" dirty="0" smtClean="0"/>
              <a:t>like.</a:t>
            </a:r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6388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3421" y="662151"/>
            <a:ext cx="720484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/>
              <a:t>Pretend you are a space alien seeing Earth for the first time. You see people doing a strange Earth activity. Describe it in a few sentences. The class can guess what it is. Don’t tell us what they are doing!</a:t>
            </a:r>
            <a:endParaRPr lang="zh-TW" altLang="en-US" sz="4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1684" y="662150"/>
            <a:ext cx="4004441" cy="4303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70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40979" y="630621"/>
            <a:ext cx="1070478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/>
              <a:t>-A man stands with a stick in his hands.</a:t>
            </a:r>
          </a:p>
          <a:p>
            <a:endParaRPr lang="en-US" altLang="zh-TW" sz="4000" dirty="0"/>
          </a:p>
          <a:p>
            <a:r>
              <a:rPr lang="en-US" altLang="zh-TW" sz="4000" dirty="0"/>
              <a:t>-He swings the stick at a tiny round thing.</a:t>
            </a:r>
          </a:p>
          <a:p>
            <a:endParaRPr lang="en-US" altLang="zh-TW" sz="4000" dirty="0"/>
          </a:p>
          <a:p>
            <a:r>
              <a:rPr lang="en-US" altLang="zh-TW" sz="4000" dirty="0"/>
              <a:t>-It flies very far.</a:t>
            </a:r>
          </a:p>
          <a:p>
            <a:endParaRPr lang="en-US" altLang="zh-TW" sz="4000" dirty="0"/>
          </a:p>
          <a:p>
            <a:r>
              <a:rPr lang="en-US" altLang="zh-TW" sz="4000" dirty="0"/>
              <a:t>-He tries to hit it into a hole with a flag in it.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4253481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686</TotalTime>
  <Words>130</Words>
  <Application>Microsoft Office PowerPoint</Application>
  <PresentationFormat>Widescreen</PresentationFormat>
  <Paragraphs>29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新細明體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Bonsall, Jonathan Mason</dc:creator>
  <cp:lastModifiedBy>user</cp:lastModifiedBy>
  <cp:revision>9</cp:revision>
  <dcterms:created xsi:type="dcterms:W3CDTF">2019-04-20T11:10:03Z</dcterms:created>
  <dcterms:modified xsi:type="dcterms:W3CDTF">2019-04-25T03:50:48Z</dcterms:modified>
</cp:coreProperties>
</file>