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5" r:id="rId2"/>
  </p:sldMasterIdLst>
  <p:notesMasterIdLst>
    <p:notesMasterId r:id="rId8"/>
  </p:notesMasterIdLst>
  <p:handoutMasterIdLst>
    <p:handoutMasterId r:id="rId9"/>
  </p:handoutMasterIdLst>
  <p:sldIdLst>
    <p:sldId id="352" r:id="rId3"/>
    <p:sldId id="353" r:id="rId4"/>
    <p:sldId id="365" r:id="rId5"/>
    <p:sldId id="367" r:id="rId6"/>
    <p:sldId id="363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D2163D1A-6EF6-493D-9FE9-8C1EE6C744D5}">
          <p14:sldIdLst>
            <p14:sldId id="352"/>
            <p14:sldId id="353"/>
            <p14:sldId id="365"/>
            <p14:sldId id="367"/>
            <p14:sldId id="3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CC"/>
    <a:srgbClr val="CC0000"/>
    <a:srgbClr val="19E76C"/>
    <a:srgbClr val="32CE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深色樣式 2 - 輔色 5/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深色樣式 2 - 輔色 3/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8034E78-7F5D-4C2E-B375-FC64B27BC917}" styleName="深色樣式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66" autoAdjust="0"/>
    <p:restoredTop sz="94660"/>
  </p:normalViewPr>
  <p:slideViewPr>
    <p:cSldViewPr>
      <p:cViewPr varScale="1">
        <p:scale>
          <a:sx n="115" d="100"/>
          <a:sy n="115" d="100"/>
        </p:scale>
        <p:origin x="169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201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19D34B-FB33-46A5-AF80-AA58D732ECB9}" type="datetimeFigureOut">
              <a:rPr lang="zh-TW" altLang="en-US" smtClean="0"/>
              <a:pPr/>
              <a:t>2019/9/17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630132-B99B-427B-8749-BA35F7F1199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1592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B7529-5667-41B0-BB5E-E342443AAAFF}" type="datetimeFigureOut">
              <a:rPr lang="zh-TW" altLang="en-US" smtClean="0"/>
              <a:pPr/>
              <a:t>2019/9/17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AE627A-C298-442F-AAC6-CCD28916624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2658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6399-59BA-4E86-A00A-6F4F50685671}" type="datetimeFigureOut">
              <a:rPr lang="zh-TW" altLang="en-US" smtClean="0"/>
              <a:pPr/>
              <a:t>2019/9/17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D798D-5081-4B7F-B70A-1FB0B8E351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7388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6399-59BA-4E86-A00A-6F4F50685671}" type="datetimeFigureOut">
              <a:rPr lang="zh-TW" altLang="en-US" smtClean="0"/>
              <a:pPr/>
              <a:t>2019/9/17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D798D-5081-4B7F-B70A-1FB0B8E351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4580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6399-59BA-4E86-A00A-6F4F50685671}" type="datetimeFigureOut">
              <a:rPr lang="zh-TW" altLang="en-US" smtClean="0"/>
              <a:pPr/>
              <a:t>2019/9/17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D798D-5081-4B7F-B70A-1FB0B8E351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347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pattFill prst="smConfetti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</p:spTree>
    <p:extLst>
      <p:ext uri="{BB962C8B-B14F-4D97-AF65-F5344CB8AC3E}">
        <p14:creationId xmlns:p14="http://schemas.microsoft.com/office/powerpoint/2010/main" val="3282846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19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图片占位符 8"/>
          <p:cNvSpPr>
            <a:spLocks noGrp="1"/>
          </p:cNvSpPr>
          <p:nvPr>
            <p:ph type="pic" sz="quarter" idx="10"/>
          </p:nvPr>
        </p:nvSpPr>
        <p:spPr>
          <a:xfrm>
            <a:off x="3495675" y="1661054"/>
            <a:ext cx="2152650" cy="4110568"/>
          </a:xfrm>
          <a:custGeom>
            <a:avLst/>
            <a:gdLst>
              <a:gd name="connsiteX0" fmla="*/ 0 w 2870200"/>
              <a:gd name="connsiteY0" fmla="*/ 0 h 4110568"/>
              <a:gd name="connsiteX1" fmla="*/ 2870200 w 2870200"/>
              <a:gd name="connsiteY1" fmla="*/ 0 h 4110568"/>
              <a:gd name="connsiteX2" fmla="*/ 2870200 w 2870200"/>
              <a:gd name="connsiteY2" fmla="*/ 4110568 h 4110568"/>
              <a:gd name="connsiteX3" fmla="*/ 0 w 2870200"/>
              <a:gd name="connsiteY3" fmla="*/ 4110568 h 4110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0200" h="4110568">
                <a:moveTo>
                  <a:pt x="0" y="0"/>
                </a:moveTo>
                <a:lnTo>
                  <a:pt x="2870200" y="0"/>
                </a:lnTo>
                <a:lnTo>
                  <a:pt x="2870200" y="4110568"/>
                </a:lnTo>
                <a:lnTo>
                  <a:pt x="0" y="411056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TW" altLang="en-US" smtClean="0"/>
              <a:t>按一下圖示以新增圖片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9617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2007159" y="4356319"/>
            <a:ext cx="4344609" cy="1353937"/>
          </a:xfrm>
          <a:custGeom>
            <a:avLst/>
            <a:gdLst>
              <a:gd name="connsiteX0" fmla="*/ 776130 w 5792812"/>
              <a:gd name="connsiteY0" fmla="*/ 0 h 1353937"/>
              <a:gd name="connsiteX1" fmla="*/ 2886751 w 5792812"/>
              <a:gd name="connsiteY1" fmla="*/ 0 h 1353937"/>
              <a:gd name="connsiteX2" fmla="*/ 2906061 w 5792812"/>
              <a:gd name="connsiteY2" fmla="*/ 0 h 1353937"/>
              <a:gd name="connsiteX3" fmla="*/ 5016683 w 5792812"/>
              <a:gd name="connsiteY3" fmla="*/ 0 h 1353937"/>
              <a:gd name="connsiteX4" fmla="*/ 5792812 w 5792812"/>
              <a:gd name="connsiteY4" fmla="*/ 1353937 h 1353937"/>
              <a:gd name="connsiteX5" fmla="*/ 2906061 w 5792812"/>
              <a:gd name="connsiteY5" fmla="*/ 1353937 h 1353937"/>
              <a:gd name="connsiteX6" fmla="*/ 2886751 w 5792812"/>
              <a:gd name="connsiteY6" fmla="*/ 1353937 h 1353937"/>
              <a:gd name="connsiteX7" fmla="*/ 0 w 5792812"/>
              <a:gd name="connsiteY7" fmla="*/ 1353937 h 1353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92812" h="1353937">
                <a:moveTo>
                  <a:pt x="776130" y="0"/>
                </a:moveTo>
                <a:lnTo>
                  <a:pt x="2886751" y="0"/>
                </a:lnTo>
                <a:lnTo>
                  <a:pt x="2906061" y="0"/>
                </a:lnTo>
                <a:lnTo>
                  <a:pt x="5016683" y="0"/>
                </a:lnTo>
                <a:cubicBezTo>
                  <a:pt x="5016683" y="0"/>
                  <a:pt x="5792812" y="1353937"/>
                  <a:pt x="5792812" y="1353937"/>
                </a:cubicBezTo>
                <a:lnTo>
                  <a:pt x="2906061" y="1353937"/>
                </a:lnTo>
                <a:lnTo>
                  <a:pt x="2886751" y="1353937"/>
                </a:lnTo>
                <a:lnTo>
                  <a:pt x="0" y="1353937"/>
                </a:lnTo>
                <a:close/>
              </a:path>
            </a:pathLst>
          </a:custGeom>
          <a:solidFill>
            <a:schemeClr val="bg1"/>
          </a:solidFill>
          <a:ln w="6350" cap="flat">
            <a:solidFill>
              <a:srgbClr val="A6AAA9"/>
            </a:solidFill>
            <a:prstDash val="solid"/>
            <a:round/>
          </a:ln>
          <a:effectLst/>
        </p:spPr>
        <p:txBody>
          <a:bodyPr anchor="ctr"/>
          <a:lstStyle>
            <a:lvl1pPr>
              <a:defRPr lang="zh-CN" altLang="en-US" sz="1350"/>
            </a:lvl1pPr>
          </a:lstStyle>
          <a:p>
            <a:pPr marL="0" lvl="0" algn="ctr"/>
            <a:r>
              <a:rPr lang="zh-TW" altLang="en-US" smtClean="0"/>
              <a:t>按一下圖示以新增圖片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6787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3941019" y="2343015"/>
            <a:ext cx="1261962" cy="1682616"/>
          </a:xfrm>
          <a:custGeom>
            <a:avLst/>
            <a:gdLst>
              <a:gd name="connsiteX0" fmla="*/ 841308 w 1682616"/>
              <a:gd name="connsiteY0" fmla="*/ 0 h 1682616"/>
              <a:gd name="connsiteX1" fmla="*/ 1682616 w 1682616"/>
              <a:gd name="connsiteY1" fmla="*/ 841308 h 1682616"/>
              <a:gd name="connsiteX2" fmla="*/ 841308 w 1682616"/>
              <a:gd name="connsiteY2" fmla="*/ 1682616 h 1682616"/>
              <a:gd name="connsiteX3" fmla="*/ 0 w 1682616"/>
              <a:gd name="connsiteY3" fmla="*/ 841308 h 1682616"/>
              <a:gd name="connsiteX4" fmla="*/ 841308 w 1682616"/>
              <a:gd name="connsiteY4" fmla="*/ 0 h 1682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616" h="1682616">
                <a:moveTo>
                  <a:pt x="841308" y="0"/>
                </a:moveTo>
                <a:cubicBezTo>
                  <a:pt x="1305950" y="0"/>
                  <a:pt x="1682616" y="376666"/>
                  <a:pt x="1682616" y="841308"/>
                </a:cubicBezTo>
                <a:cubicBezTo>
                  <a:pt x="1682616" y="1305950"/>
                  <a:pt x="1305950" y="1682616"/>
                  <a:pt x="841308" y="1682616"/>
                </a:cubicBezTo>
                <a:cubicBezTo>
                  <a:pt x="376666" y="1682616"/>
                  <a:pt x="0" y="1305950"/>
                  <a:pt x="0" y="841308"/>
                </a:cubicBezTo>
                <a:cubicBezTo>
                  <a:pt x="0" y="376666"/>
                  <a:pt x="376666" y="0"/>
                  <a:pt x="84130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TW" altLang="en-US" smtClean="0"/>
              <a:t>按一下圖示以新增圖片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53671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图片占位符 18"/>
          <p:cNvSpPr>
            <a:spLocks noGrp="1"/>
          </p:cNvSpPr>
          <p:nvPr>
            <p:ph type="pic" sz="quarter" idx="14"/>
          </p:nvPr>
        </p:nvSpPr>
        <p:spPr>
          <a:xfrm>
            <a:off x="-1022" y="3"/>
            <a:ext cx="9152256" cy="4107302"/>
          </a:xfrm>
          <a:custGeom>
            <a:avLst/>
            <a:gdLst>
              <a:gd name="connsiteX0" fmla="*/ 0 w 12203008"/>
              <a:gd name="connsiteY0" fmla="*/ 0 h 4107302"/>
              <a:gd name="connsiteX1" fmla="*/ 12203008 w 12203008"/>
              <a:gd name="connsiteY1" fmla="*/ 0 h 4107302"/>
              <a:gd name="connsiteX2" fmla="*/ 12203008 w 12203008"/>
              <a:gd name="connsiteY2" fmla="*/ 4107302 h 4107302"/>
              <a:gd name="connsiteX3" fmla="*/ 0 w 12203008"/>
              <a:gd name="connsiteY3" fmla="*/ 4107302 h 4107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3008" h="4107302">
                <a:moveTo>
                  <a:pt x="0" y="0"/>
                </a:moveTo>
                <a:lnTo>
                  <a:pt x="12203008" y="0"/>
                </a:lnTo>
                <a:lnTo>
                  <a:pt x="12203008" y="4107302"/>
                </a:lnTo>
                <a:lnTo>
                  <a:pt x="0" y="410730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TW" altLang="en-US" smtClean="0"/>
              <a:t>按一下圖示以新增圖片</a:t>
            </a:r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267814" y="2301278"/>
            <a:ext cx="1943100" cy="2563876"/>
          </a:xfrm>
          <a:custGeom>
            <a:avLst/>
            <a:gdLst>
              <a:gd name="connsiteX0" fmla="*/ 1295400 w 2590800"/>
              <a:gd name="connsiteY0" fmla="*/ 0 h 2563876"/>
              <a:gd name="connsiteX1" fmla="*/ 2590800 w 2590800"/>
              <a:gd name="connsiteY1" fmla="*/ 1281938 h 2563876"/>
              <a:gd name="connsiteX2" fmla="*/ 1295400 w 2590800"/>
              <a:gd name="connsiteY2" fmla="*/ 2563876 h 2563876"/>
              <a:gd name="connsiteX3" fmla="*/ 0 w 2590800"/>
              <a:gd name="connsiteY3" fmla="*/ 1281938 h 2563876"/>
              <a:gd name="connsiteX4" fmla="*/ 1295400 w 2590800"/>
              <a:gd name="connsiteY4" fmla="*/ 0 h 2563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0800" h="2563876">
                <a:moveTo>
                  <a:pt x="1295400" y="0"/>
                </a:moveTo>
                <a:cubicBezTo>
                  <a:pt x="2010830" y="0"/>
                  <a:pt x="2590800" y="573943"/>
                  <a:pt x="2590800" y="1281938"/>
                </a:cubicBezTo>
                <a:cubicBezTo>
                  <a:pt x="2590800" y="1989933"/>
                  <a:pt x="2010830" y="2563876"/>
                  <a:pt x="1295400" y="2563876"/>
                </a:cubicBezTo>
                <a:cubicBezTo>
                  <a:pt x="579970" y="2563876"/>
                  <a:pt x="0" y="1989933"/>
                  <a:pt x="0" y="1281938"/>
                </a:cubicBezTo>
                <a:cubicBezTo>
                  <a:pt x="0" y="573943"/>
                  <a:pt x="579970" y="0"/>
                  <a:pt x="12954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TW" altLang="en-US" smtClean="0"/>
              <a:t>按一下圖示以新增圖片</a:t>
            </a:r>
            <a:endParaRPr lang="zh-CN" altLang="en-US" dirty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2488890" y="2301278"/>
            <a:ext cx="1943100" cy="2563876"/>
          </a:xfrm>
          <a:custGeom>
            <a:avLst/>
            <a:gdLst>
              <a:gd name="connsiteX0" fmla="*/ 1295400 w 2590800"/>
              <a:gd name="connsiteY0" fmla="*/ 0 h 2563876"/>
              <a:gd name="connsiteX1" fmla="*/ 2590800 w 2590800"/>
              <a:gd name="connsiteY1" fmla="*/ 1281938 h 2563876"/>
              <a:gd name="connsiteX2" fmla="*/ 1295400 w 2590800"/>
              <a:gd name="connsiteY2" fmla="*/ 2563876 h 2563876"/>
              <a:gd name="connsiteX3" fmla="*/ 0 w 2590800"/>
              <a:gd name="connsiteY3" fmla="*/ 1281938 h 2563876"/>
              <a:gd name="connsiteX4" fmla="*/ 1295400 w 2590800"/>
              <a:gd name="connsiteY4" fmla="*/ 0 h 2563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0800" h="2563876">
                <a:moveTo>
                  <a:pt x="1295400" y="0"/>
                </a:moveTo>
                <a:cubicBezTo>
                  <a:pt x="2010830" y="0"/>
                  <a:pt x="2590800" y="573943"/>
                  <a:pt x="2590800" y="1281938"/>
                </a:cubicBezTo>
                <a:cubicBezTo>
                  <a:pt x="2590800" y="1989933"/>
                  <a:pt x="2010830" y="2563876"/>
                  <a:pt x="1295400" y="2563876"/>
                </a:cubicBezTo>
                <a:cubicBezTo>
                  <a:pt x="579970" y="2563876"/>
                  <a:pt x="0" y="1989933"/>
                  <a:pt x="0" y="1281938"/>
                </a:cubicBezTo>
                <a:cubicBezTo>
                  <a:pt x="0" y="573943"/>
                  <a:pt x="579970" y="0"/>
                  <a:pt x="12954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TW" altLang="en-US" smtClean="0"/>
              <a:t>按一下圖示以新增圖片</a:t>
            </a:r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4709966" y="2301278"/>
            <a:ext cx="1943100" cy="2563876"/>
          </a:xfrm>
          <a:custGeom>
            <a:avLst/>
            <a:gdLst>
              <a:gd name="connsiteX0" fmla="*/ 1295400 w 2590800"/>
              <a:gd name="connsiteY0" fmla="*/ 0 h 2563876"/>
              <a:gd name="connsiteX1" fmla="*/ 2590800 w 2590800"/>
              <a:gd name="connsiteY1" fmla="*/ 1281938 h 2563876"/>
              <a:gd name="connsiteX2" fmla="*/ 1295400 w 2590800"/>
              <a:gd name="connsiteY2" fmla="*/ 2563876 h 2563876"/>
              <a:gd name="connsiteX3" fmla="*/ 0 w 2590800"/>
              <a:gd name="connsiteY3" fmla="*/ 1281938 h 2563876"/>
              <a:gd name="connsiteX4" fmla="*/ 1295400 w 2590800"/>
              <a:gd name="connsiteY4" fmla="*/ 0 h 2563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0800" h="2563876">
                <a:moveTo>
                  <a:pt x="1295400" y="0"/>
                </a:moveTo>
                <a:cubicBezTo>
                  <a:pt x="2010830" y="0"/>
                  <a:pt x="2590800" y="573943"/>
                  <a:pt x="2590800" y="1281938"/>
                </a:cubicBezTo>
                <a:cubicBezTo>
                  <a:pt x="2590800" y="1989933"/>
                  <a:pt x="2010830" y="2563876"/>
                  <a:pt x="1295400" y="2563876"/>
                </a:cubicBezTo>
                <a:cubicBezTo>
                  <a:pt x="579970" y="2563876"/>
                  <a:pt x="0" y="1989933"/>
                  <a:pt x="0" y="1281938"/>
                </a:cubicBezTo>
                <a:cubicBezTo>
                  <a:pt x="0" y="573943"/>
                  <a:pt x="579970" y="0"/>
                  <a:pt x="12954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TW" altLang="en-US" smtClean="0"/>
              <a:t>按一下圖示以新增圖片</a:t>
            </a:r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6931043" y="2301278"/>
            <a:ext cx="1943100" cy="2563876"/>
          </a:xfrm>
          <a:custGeom>
            <a:avLst/>
            <a:gdLst>
              <a:gd name="connsiteX0" fmla="*/ 1295400 w 2590800"/>
              <a:gd name="connsiteY0" fmla="*/ 0 h 2563876"/>
              <a:gd name="connsiteX1" fmla="*/ 2590800 w 2590800"/>
              <a:gd name="connsiteY1" fmla="*/ 1281938 h 2563876"/>
              <a:gd name="connsiteX2" fmla="*/ 1295400 w 2590800"/>
              <a:gd name="connsiteY2" fmla="*/ 2563876 h 2563876"/>
              <a:gd name="connsiteX3" fmla="*/ 0 w 2590800"/>
              <a:gd name="connsiteY3" fmla="*/ 1281938 h 2563876"/>
              <a:gd name="connsiteX4" fmla="*/ 1295400 w 2590800"/>
              <a:gd name="connsiteY4" fmla="*/ 0 h 2563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0800" h="2563876">
                <a:moveTo>
                  <a:pt x="1295400" y="0"/>
                </a:moveTo>
                <a:cubicBezTo>
                  <a:pt x="2010830" y="0"/>
                  <a:pt x="2590800" y="573943"/>
                  <a:pt x="2590800" y="1281938"/>
                </a:cubicBezTo>
                <a:cubicBezTo>
                  <a:pt x="2590800" y="1989933"/>
                  <a:pt x="2010830" y="2563876"/>
                  <a:pt x="1295400" y="2563876"/>
                </a:cubicBezTo>
                <a:cubicBezTo>
                  <a:pt x="579970" y="2563876"/>
                  <a:pt x="0" y="1989933"/>
                  <a:pt x="0" y="1281938"/>
                </a:cubicBezTo>
                <a:cubicBezTo>
                  <a:pt x="0" y="573943"/>
                  <a:pt x="579970" y="0"/>
                  <a:pt x="12954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TW" altLang="en-US" smtClean="0"/>
              <a:t>按一下圖示以新增圖片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446865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4236244" cy="6858000"/>
          </a:xfrm>
          <a:custGeom>
            <a:avLst/>
            <a:gdLst>
              <a:gd name="connsiteX0" fmla="*/ 0 w 5648325"/>
              <a:gd name="connsiteY0" fmla="*/ 0 h 6858000"/>
              <a:gd name="connsiteX1" fmla="*/ 5648325 w 5648325"/>
              <a:gd name="connsiteY1" fmla="*/ 0 h 6858000"/>
              <a:gd name="connsiteX2" fmla="*/ 5648325 w 5648325"/>
              <a:gd name="connsiteY2" fmla="*/ 6858000 h 6858000"/>
              <a:gd name="connsiteX3" fmla="*/ 0 w 564832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48325" h="6858000">
                <a:moveTo>
                  <a:pt x="0" y="0"/>
                </a:moveTo>
                <a:lnTo>
                  <a:pt x="5648325" y="0"/>
                </a:lnTo>
                <a:lnTo>
                  <a:pt x="564832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TW" altLang="en-US" smtClean="0"/>
              <a:t>按一下圖示以新增圖片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33584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-1" y="1352550"/>
            <a:ext cx="5272088" cy="4686300"/>
          </a:xfrm>
          <a:custGeom>
            <a:avLst/>
            <a:gdLst>
              <a:gd name="connsiteX0" fmla="*/ 0 w 7029450"/>
              <a:gd name="connsiteY0" fmla="*/ 0 h 4686300"/>
              <a:gd name="connsiteX1" fmla="*/ 7029450 w 7029450"/>
              <a:gd name="connsiteY1" fmla="*/ 0 h 4686300"/>
              <a:gd name="connsiteX2" fmla="*/ 7029450 w 7029450"/>
              <a:gd name="connsiteY2" fmla="*/ 4686300 h 4686300"/>
              <a:gd name="connsiteX3" fmla="*/ 0 w 7029450"/>
              <a:gd name="connsiteY3" fmla="*/ 4686300 h 468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29450" h="4686300">
                <a:moveTo>
                  <a:pt x="0" y="0"/>
                </a:moveTo>
                <a:lnTo>
                  <a:pt x="7029450" y="0"/>
                </a:lnTo>
                <a:lnTo>
                  <a:pt x="7029450" y="4686300"/>
                </a:lnTo>
                <a:lnTo>
                  <a:pt x="0" y="4686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TW" altLang="en-US" smtClean="0"/>
              <a:t>按一下圖示以新增圖片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2423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6399-59BA-4E86-A00A-6F4F50685671}" type="datetimeFigureOut">
              <a:rPr lang="zh-TW" altLang="en-US" smtClean="0"/>
              <a:pPr/>
              <a:t>2019/9/17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D798D-5081-4B7F-B70A-1FB0B8E351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84290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TW" altLang="en-US" smtClean="0"/>
              <a:t>按一下圖示以新增圖片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19286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/>
          <p:cNvSpPr>
            <a:spLocks noGrp="1"/>
          </p:cNvSpPr>
          <p:nvPr>
            <p:ph type="pic" sz="quarter" idx="10"/>
          </p:nvPr>
        </p:nvSpPr>
        <p:spPr>
          <a:xfrm>
            <a:off x="-2" y="0"/>
            <a:ext cx="4572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TW" altLang="en-US" smtClean="0"/>
              <a:t>按一下圖示以新增圖片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7202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572549" y="1613951"/>
            <a:ext cx="1975104" cy="1856232"/>
          </a:xfrm>
          <a:custGeom>
            <a:avLst/>
            <a:gdLst>
              <a:gd name="connsiteX0" fmla="*/ 0 w 2633472"/>
              <a:gd name="connsiteY0" fmla="*/ 0 h 1856232"/>
              <a:gd name="connsiteX1" fmla="*/ 2633472 w 2633472"/>
              <a:gd name="connsiteY1" fmla="*/ 0 h 1856232"/>
              <a:gd name="connsiteX2" fmla="*/ 2633472 w 2633472"/>
              <a:gd name="connsiteY2" fmla="*/ 1856232 h 1856232"/>
              <a:gd name="connsiteX3" fmla="*/ 0 w 2633472"/>
              <a:gd name="connsiteY3" fmla="*/ 1856232 h 1856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3472" h="1856232">
                <a:moveTo>
                  <a:pt x="0" y="0"/>
                </a:moveTo>
                <a:lnTo>
                  <a:pt x="2633472" y="0"/>
                </a:lnTo>
                <a:lnTo>
                  <a:pt x="2633472" y="1856232"/>
                </a:lnTo>
                <a:lnTo>
                  <a:pt x="0" y="18562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TW" altLang="en-US" smtClean="0"/>
              <a:t>按一下圖示以新增圖片</a:t>
            </a:r>
            <a:endParaRPr lang="zh-CN" altLang="en-US" dirty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2580832" y="1613951"/>
            <a:ext cx="1975104" cy="1856232"/>
          </a:xfrm>
          <a:custGeom>
            <a:avLst/>
            <a:gdLst>
              <a:gd name="connsiteX0" fmla="*/ 0 w 2633472"/>
              <a:gd name="connsiteY0" fmla="*/ 0 h 1856232"/>
              <a:gd name="connsiteX1" fmla="*/ 2633472 w 2633472"/>
              <a:gd name="connsiteY1" fmla="*/ 0 h 1856232"/>
              <a:gd name="connsiteX2" fmla="*/ 2633472 w 2633472"/>
              <a:gd name="connsiteY2" fmla="*/ 1856232 h 1856232"/>
              <a:gd name="connsiteX3" fmla="*/ 0 w 2633472"/>
              <a:gd name="connsiteY3" fmla="*/ 1856232 h 1856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3472" h="1856232">
                <a:moveTo>
                  <a:pt x="0" y="0"/>
                </a:moveTo>
                <a:lnTo>
                  <a:pt x="2633472" y="0"/>
                </a:lnTo>
                <a:lnTo>
                  <a:pt x="2633472" y="1856232"/>
                </a:lnTo>
                <a:lnTo>
                  <a:pt x="0" y="18562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TW" altLang="en-US" smtClean="0"/>
              <a:t>按一下圖示以新增圖片</a:t>
            </a:r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4589114" y="1613951"/>
            <a:ext cx="1975104" cy="1856232"/>
          </a:xfrm>
          <a:custGeom>
            <a:avLst/>
            <a:gdLst>
              <a:gd name="connsiteX0" fmla="*/ 0 w 2633472"/>
              <a:gd name="connsiteY0" fmla="*/ 0 h 1856232"/>
              <a:gd name="connsiteX1" fmla="*/ 2633472 w 2633472"/>
              <a:gd name="connsiteY1" fmla="*/ 0 h 1856232"/>
              <a:gd name="connsiteX2" fmla="*/ 2633472 w 2633472"/>
              <a:gd name="connsiteY2" fmla="*/ 1856232 h 1856232"/>
              <a:gd name="connsiteX3" fmla="*/ 0 w 2633472"/>
              <a:gd name="connsiteY3" fmla="*/ 1856232 h 1856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3472" h="1856232">
                <a:moveTo>
                  <a:pt x="0" y="0"/>
                </a:moveTo>
                <a:lnTo>
                  <a:pt x="2633472" y="0"/>
                </a:lnTo>
                <a:lnTo>
                  <a:pt x="2633472" y="1856232"/>
                </a:lnTo>
                <a:lnTo>
                  <a:pt x="0" y="18562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TW" altLang="en-US" smtClean="0"/>
              <a:t>按一下圖示以新增圖片</a:t>
            </a:r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6596348" y="1613951"/>
            <a:ext cx="1975104" cy="1856232"/>
          </a:xfrm>
          <a:custGeom>
            <a:avLst/>
            <a:gdLst>
              <a:gd name="connsiteX0" fmla="*/ 0 w 2633472"/>
              <a:gd name="connsiteY0" fmla="*/ 0 h 1856232"/>
              <a:gd name="connsiteX1" fmla="*/ 2633472 w 2633472"/>
              <a:gd name="connsiteY1" fmla="*/ 0 h 1856232"/>
              <a:gd name="connsiteX2" fmla="*/ 2633472 w 2633472"/>
              <a:gd name="connsiteY2" fmla="*/ 1856232 h 1856232"/>
              <a:gd name="connsiteX3" fmla="*/ 0 w 2633472"/>
              <a:gd name="connsiteY3" fmla="*/ 1856232 h 1856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3472" h="1856232">
                <a:moveTo>
                  <a:pt x="0" y="0"/>
                </a:moveTo>
                <a:lnTo>
                  <a:pt x="2633472" y="0"/>
                </a:lnTo>
                <a:lnTo>
                  <a:pt x="2633472" y="1856232"/>
                </a:lnTo>
                <a:lnTo>
                  <a:pt x="0" y="18562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zh-TW" altLang="en-US" smtClean="0"/>
              <a:t>按一下圖示以新增圖片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7476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2019/9/17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4657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2019/9/17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8557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2019/9/17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8383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2019/9/17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0244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2019/9/17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5012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2019/9/17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4432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2019/9/17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877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6399-59BA-4E86-A00A-6F4F50685671}" type="datetimeFigureOut">
              <a:rPr lang="zh-TW" altLang="en-US" smtClean="0"/>
              <a:pPr/>
              <a:t>2019/9/17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D798D-5081-4B7F-B70A-1FB0B8E351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85734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2019/9/17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9002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2019/9/17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1101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2019/9/17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1724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2019/9/17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568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6399-59BA-4E86-A00A-6F4F50685671}" type="datetimeFigureOut">
              <a:rPr lang="zh-TW" altLang="en-US" smtClean="0"/>
              <a:pPr/>
              <a:t>2019/9/17</a:t>
            </a:fld>
            <a:endParaRPr lang="zh-TW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D798D-5081-4B7F-B70A-1FB0B8E351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5122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6399-59BA-4E86-A00A-6F4F50685671}" type="datetimeFigureOut">
              <a:rPr lang="zh-TW" altLang="en-US" smtClean="0"/>
              <a:pPr/>
              <a:t>2019/9/17</a:t>
            </a:fld>
            <a:endParaRPr lang="zh-TW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D798D-5081-4B7F-B70A-1FB0B8E351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9787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6399-59BA-4E86-A00A-6F4F50685671}" type="datetimeFigureOut">
              <a:rPr lang="zh-TW" altLang="en-US" smtClean="0"/>
              <a:pPr/>
              <a:t>2019/9/17</a:t>
            </a:fld>
            <a:endParaRPr lang="zh-TW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D798D-5081-4B7F-B70A-1FB0B8E351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0838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6399-59BA-4E86-A00A-6F4F50685671}" type="datetimeFigureOut">
              <a:rPr lang="zh-TW" altLang="en-US" smtClean="0"/>
              <a:pPr/>
              <a:t>2019/9/17</a:t>
            </a:fld>
            <a:endParaRPr lang="zh-TW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D798D-5081-4B7F-B70A-1FB0B8E351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1592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6399-59BA-4E86-A00A-6F4F50685671}" type="datetimeFigureOut">
              <a:rPr lang="zh-TW" altLang="en-US" smtClean="0"/>
              <a:pPr/>
              <a:t>2019/9/17</a:t>
            </a:fld>
            <a:endParaRPr lang="zh-TW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D798D-5081-4B7F-B70A-1FB0B8E351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2925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 smtClean="0"/>
              <a:t>按一下以編輯母片標題樣式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 smtClean="0"/>
              <a:t>按一下圖示以新增圖片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6399-59BA-4E86-A00A-6F4F50685671}" type="datetimeFigureOut">
              <a:rPr lang="zh-TW" altLang="en-US" smtClean="0"/>
              <a:pPr/>
              <a:t>2019/9/17</a:t>
            </a:fld>
            <a:endParaRPr lang="zh-TW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D798D-5081-4B7F-B70A-1FB0B8E351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3100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A6399-59BA-4E86-A00A-6F4F50685671}" type="datetimeFigureOut">
              <a:rPr lang="zh-TW" altLang="en-US" smtClean="0"/>
              <a:pPr/>
              <a:t>2019/9/17</a:t>
            </a:fld>
            <a:endParaRPr lang="zh-TW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D798D-5081-4B7F-B70A-1FB0B8E3516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1087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2019/9/17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533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27584" y="1988840"/>
            <a:ext cx="7608377" cy="1894362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108</a:t>
            </a:r>
            <a:r>
              <a:rPr lang="zh-TW" altLang="en-US" dirty="0" smtClean="0"/>
              <a:t>學年度第</a:t>
            </a:r>
            <a:r>
              <a:rPr lang="zh-TW" altLang="en-US" dirty="0"/>
              <a:t>一</a:t>
            </a:r>
            <a:r>
              <a:rPr lang="zh-TW" altLang="en-US" dirty="0" smtClean="0"/>
              <a:t>學期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>
                <a:solidFill>
                  <a:srgbClr val="FF0000"/>
                </a:solidFill>
              </a:rPr>
              <a:t>家庭教育</a:t>
            </a:r>
            <a:r>
              <a:rPr lang="zh-TW" altLang="en-US" dirty="0" smtClean="0"/>
              <a:t>期初工作報告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75656" y="4941168"/>
            <a:ext cx="6858000" cy="1655762"/>
          </a:xfrm>
        </p:spPr>
        <p:txBody>
          <a:bodyPr/>
          <a:lstStyle/>
          <a:p>
            <a:pPr algn="r"/>
            <a:r>
              <a:rPr lang="zh-TW" altLang="en-US" dirty="0"/>
              <a:t>輔導</a:t>
            </a:r>
            <a:r>
              <a:rPr lang="zh-TW" altLang="en-US" dirty="0" smtClean="0"/>
              <a:t>處報告</a:t>
            </a:r>
            <a:r>
              <a:rPr lang="en-US" altLang="zh-TW" dirty="0" smtClean="0"/>
              <a:t>108.9.16</a:t>
            </a:r>
          </a:p>
        </p:txBody>
      </p:sp>
    </p:spTree>
    <p:extLst>
      <p:ext uri="{BB962C8B-B14F-4D97-AF65-F5344CB8AC3E}">
        <p14:creationId xmlns:p14="http://schemas.microsoft.com/office/powerpoint/2010/main" val="175748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fc1936a3-12ff-4253-8bb0-4c9cf28e2ae0"/>
          <p:cNvGrpSpPr>
            <a:grpSpLocks noChangeAspect="1"/>
          </p:cNvGrpSpPr>
          <p:nvPr/>
        </p:nvGrpSpPr>
        <p:grpSpPr>
          <a:xfrm>
            <a:off x="1349157" y="1628800"/>
            <a:ext cx="7794843" cy="4246029"/>
            <a:chOff x="1058300" y="1519290"/>
            <a:chExt cx="9688906" cy="4246029"/>
          </a:xfrm>
        </p:grpSpPr>
        <p:cxnSp>
          <p:nvCxnSpPr>
            <p:cNvPr id="11" name="Straight Connector 4"/>
            <p:cNvCxnSpPr/>
            <p:nvPr/>
          </p:nvCxnSpPr>
          <p:spPr>
            <a:xfrm>
              <a:off x="2603612" y="1821498"/>
              <a:ext cx="1656184" cy="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Freeform: Shape 8"/>
            <p:cNvSpPr>
              <a:spLocks/>
            </p:cNvSpPr>
            <p:nvPr/>
          </p:nvSpPr>
          <p:spPr bwMode="auto">
            <a:xfrm>
              <a:off x="1058300" y="2354816"/>
              <a:ext cx="2233336" cy="3410503"/>
            </a:xfrm>
            <a:custGeom>
              <a:avLst/>
              <a:gdLst>
                <a:gd name="T0" fmla="*/ 535 w 595"/>
                <a:gd name="T1" fmla="*/ 60 h 919"/>
                <a:gd name="T2" fmla="*/ 359 w 595"/>
                <a:gd name="T3" fmla="*/ 60 h 919"/>
                <a:gd name="T4" fmla="*/ 297 w 595"/>
                <a:gd name="T5" fmla="*/ 0 h 919"/>
                <a:gd name="T6" fmla="*/ 236 w 595"/>
                <a:gd name="T7" fmla="*/ 60 h 919"/>
                <a:gd name="T8" fmla="*/ 59 w 595"/>
                <a:gd name="T9" fmla="*/ 60 h 919"/>
                <a:gd name="T10" fmla="*/ 0 w 595"/>
                <a:gd name="T11" fmla="*/ 120 h 919"/>
                <a:gd name="T12" fmla="*/ 0 w 595"/>
                <a:gd name="T13" fmla="*/ 859 h 919"/>
                <a:gd name="T14" fmla="*/ 59 w 595"/>
                <a:gd name="T15" fmla="*/ 919 h 919"/>
                <a:gd name="T16" fmla="*/ 535 w 595"/>
                <a:gd name="T17" fmla="*/ 919 h 919"/>
                <a:gd name="T18" fmla="*/ 595 w 595"/>
                <a:gd name="T19" fmla="*/ 859 h 919"/>
                <a:gd name="T20" fmla="*/ 595 w 595"/>
                <a:gd name="T21" fmla="*/ 120 h 919"/>
                <a:gd name="T22" fmla="*/ 535 w 595"/>
                <a:gd name="T23" fmla="*/ 60 h 919"/>
                <a:gd name="T24" fmla="*/ 589 w 595"/>
                <a:gd name="T25" fmla="*/ 859 h 919"/>
                <a:gd name="T26" fmla="*/ 535 w 595"/>
                <a:gd name="T27" fmla="*/ 913 h 919"/>
                <a:gd name="T28" fmla="*/ 59 w 595"/>
                <a:gd name="T29" fmla="*/ 913 h 919"/>
                <a:gd name="T30" fmla="*/ 6 w 595"/>
                <a:gd name="T31" fmla="*/ 859 h 919"/>
                <a:gd name="T32" fmla="*/ 6 w 595"/>
                <a:gd name="T33" fmla="*/ 467 h 919"/>
                <a:gd name="T34" fmla="*/ 589 w 595"/>
                <a:gd name="T35" fmla="*/ 467 h 919"/>
                <a:gd name="T36" fmla="*/ 589 w 595"/>
                <a:gd name="T37" fmla="*/ 859 h 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5" h="919">
                  <a:moveTo>
                    <a:pt x="535" y="60"/>
                  </a:moveTo>
                  <a:cubicBezTo>
                    <a:pt x="359" y="60"/>
                    <a:pt x="359" y="60"/>
                    <a:pt x="359" y="60"/>
                  </a:cubicBezTo>
                  <a:cubicBezTo>
                    <a:pt x="330" y="51"/>
                    <a:pt x="307" y="29"/>
                    <a:pt x="297" y="0"/>
                  </a:cubicBezTo>
                  <a:cubicBezTo>
                    <a:pt x="288" y="29"/>
                    <a:pt x="265" y="51"/>
                    <a:pt x="236" y="60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27" y="60"/>
                    <a:pt x="0" y="87"/>
                    <a:pt x="0" y="120"/>
                  </a:cubicBezTo>
                  <a:cubicBezTo>
                    <a:pt x="0" y="859"/>
                    <a:pt x="0" y="859"/>
                    <a:pt x="0" y="859"/>
                  </a:cubicBezTo>
                  <a:cubicBezTo>
                    <a:pt x="0" y="892"/>
                    <a:pt x="27" y="919"/>
                    <a:pt x="59" y="919"/>
                  </a:cubicBezTo>
                  <a:cubicBezTo>
                    <a:pt x="535" y="919"/>
                    <a:pt x="535" y="919"/>
                    <a:pt x="535" y="919"/>
                  </a:cubicBezTo>
                  <a:cubicBezTo>
                    <a:pt x="568" y="919"/>
                    <a:pt x="595" y="892"/>
                    <a:pt x="595" y="859"/>
                  </a:cubicBezTo>
                  <a:cubicBezTo>
                    <a:pt x="595" y="120"/>
                    <a:pt x="595" y="120"/>
                    <a:pt x="595" y="120"/>
                  </a:cubicBezTo>
                  <a:cubicBezTo>
                    <a:pt x="595" y="87"/>
                    <a:pt x="568" y="60"/>
                    <a:pt x="535" y="60"/>
                  </a:cubicBezTo>
                  <a:close/>
                  <a:moveTo>
                    <a:pt x="589" y="859"/>
                  </a:moveTo>
                  <a:cubicBezTo>
                    <a:pt x="589" y="889"/>
                    <a:pt x="565" y="913"/>
                    <a:pt x="535" y="913"/>
                  </a:cubicBezTo>
                  <a:cubicBezTo>
                    <a:pt x="59" y="913"/>
                    <a:pt x="59" y="913"/>
                    <a:pt x="59" y="913"/>
                  </a:cubicBezTo>
                  <a:cubicBezTo>
                    <a:pt x="30" y="913"/>
                    <a:pt x="6" y="889"/>
                    <a:pt x="6" y="859"/>
                  </a:cubicBezTo>
                  <a:cubicBezTo>
                    <a:pt x="6" y="467"/>
                    <a:pt x="6" y="467"/>
                    <a:pt x="6" y="467"/>
                  </a:cubicBezTo>
                  <a:cubicBezTo>
                    <a:pt x="589" y="467"/>
                    <a:pt x="589" y="467"/>
                    <a:pt x="589" y="467"/>
                  </a:cubicBezTo>
                  <a:lnTo>
                    <a:pt x="589" y="859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p:spPr>
          <p:txBody>
            <a:bodyPr vert="horz" wrap="square" lIns="144000" tIns="1908000" rIns="144000" bIns="60960" anchor="t" anchorCtr="1" compatLnSpc="1">
              <a:prstTxWarp prst="textNoShape">
                <a:avLst/>
              </a:prstTxWarp>
              <a:norm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100" dirty="0"/>
            </a:p>
          </p:txBody>
        </p:sp>
        <p:sp>
          <p:nvSpPr>
            <p:cNvPr id="13" name="Freeform: Shape 12"/>
            <p:cNvSpPr>
              <a:spLocks/>
            </p:cNvSpPr>
            <p:nvPr/>
          </p:nvSpPr>
          <p:spPr bwMode="auto">
            <a:xfrm>
              <a:off x="3713854" y="2354816"/>
              <a:ext cx="2218435" cy="3410503"/>
            </a:xfrm>
            <a:custGeom>
              <a:avLst/>
              <a:gdLst>
                <a:gd name="T0" fmla="*/ 535 w 595"/>
                <a:gd name="T1" fmla="*/ 60 h 919"/>
                <a:gd name="T2" fmla="*/ 359 w 595"/>
                <a:gd name="T3" fmla="*/ 60 h 919"/>
                <a:gd name="T4" fmla="*/ 297 w 595"/>
                <a:gd name="T5" fmla="*/ 0 h 919"/>
                <a:gd name="T6" fmla="*/ 236 w 595"/>
                <a:gd name="T7" fmla="*/ 60 h 919"/>
                <a:gd name="T8" fmla="*/ 59 w 595"/>
                <a:gd name="T9" fmla="*/ 60 h 919"/>
                <a:gd name="T10" fmla="*/ 0 w 595"/>
                <a:gd name="T11" fmla="*/ 120 h 919"/>
                <a:gd name="T12" fmla="*/ 0 w 595"/>
                <a:gd name="T13" fmla="*/ 859 h 919"/>
                <a:gd name="T14" fmla="*/ 59 w 595"/>
                <a:gd name="T15" fmla="*/ 919 h 919"/>
                <a:gd name="T16" fmla="*/ 535 w 595"/>
                <a:gd name="T17" fmla="*/ 919 h 919"/>
                <a:gd name="T18" fmla="*/ 595 w 595"/>
                <a:gd name="T19" fmla="*/ 859 h 919"/>
                <a:gd name="T20" fmla="*/ 595 w 595"/>
                <a:gd name="T21" fmla="*/ 120 h 919"/>
                <a:gd name="T22" fmla="*/ 535 w 595"/>
                <a:gd name="T23" fmla="*/ 60 h 919"/>
                <a:gd name="T24" fmla="*/ 589 w 595"/>
                <a:gd name="T25" fmla="*/ 859 h 919"/>
                <a:gd name="T26" fmla="*/ 535 w 595"/>
                <a:gd name="T27" fmla="*/ 913 h 919"/>
                <a:gd name="T28" fmla="*/ 59 w 595"/>
                <a:gd name="T29" fmla="*/ 913 h 919"/>
                <a:gd name="T30" fmla="*/ 6 w 595"/>
                <a:gd name="T31" fmla="*/ 859 h 919"/>
                <a:gd name="T32" fmla="*/ 6 w 595"/>
                <a:gd name="T33" fmla="*/ 467 h 919"/>
                <a:gd name="T34" fmla="*/ 589 w 595"/>
                <a:gd name="T35" fmla="*/ 467 h 919"/>
                <a:gd name="T36" fmla="*/ 589 w 595"/>
                <a:gd name="T37" fmla="*/ 859 h 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5" h="919">
                  <a:moveTo>
                    <a:pt x="535" y="60"/>
                  </a:moveTo>
                  <a:cubicBezTo>
                    <a:pt x="359" y="60"/>
                    <a:pt x="359" y="60"/>
                    <a:pt x="359" y="60"/>
                  </a:cubicBezTo>
                  <a:cubicBezTo>
                    <a:pt x="330" y="51"/>
                    <a:pt x="307" y="29"/>
                    <a:pt x="297" y="0"/>
                  </a:cubicBezTo>
                  <a:cubicBezTo>
                    <a:pt x="288" y="29"/>
                    <a:pt x="265" y="51"/>
                    <a:pt x="236" y="60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27" y="60"/>
                    <a:pt x="0" y="87"/>
                    <a:pt x="0" y="120"/>
                  </a:cubicBezTo>
                  <a:cubicBezTo>
                    <a:pt x="0" y="859"/>
                    <a:pt x="0" y="859"/>
                    <a:pt x="0" y="859"/>
                  </a:cubicBezTo>
                  <a:cubicBezTo>
                    <a:pt x="0" y="892"/>
                    <a:pt x="27" y="919"/>
                    <a:pt x="59" y="919"/>
                  </a:cubicBezTo>
                  <a:cubicBezTo>
                    <a:pt x="535" y="919"/>
                    <a:pt x="535" y="919"/>
                    <a:pt x="535" y="919"/>
                  </a:cubicBezTo>
                  <a:cubicBezTo>
                    <a:pt x="568" y="919"/>
                    <a:pt x="595" y="892"/>
                    <a:pt x="595" y="859"/>
                  </a:cubicBezTo>
                  <a:cubicBezTo>
                    <a:pt x="595" y="120"/>
                    <a:pt x="595" y="120"/>
                    <a:pt x="595" y="120"/>
                  </a:cubicBezTo>
                  <a:cubicBezTo>
                    <a:pt x="595" y="87"/>
                    <a:pt x="568" y="60"/>
                    <a:pt x="535" y="60"/>
                  </a:cubicBezTo>
                  <a:close/>
                  <a:moveTo>
                    <a:pt x="589" y="859"/>
                  </a:moveTo>
                  <a:cubicBezTo>
                    <a:pt x="589" y="889"/>
                    <a:pt x="565" y="913"/>
                    <a:pt x="535" y="913"/>
                  </a:cubicBezTo>
                  <a:cubicBezTo>
                    <a:pt x="59" y="913"/>
                    <a:pt x="59" y="913"/>
                    <a:pt x="59" y="913"/>
                  </a:cubicBezTo>
                  <a:cubicBezTo>
                    <a:pt x="30" y="913"/>
                    <a:pt x="6" y="889"/>
                    <a:pt x="6" y="859"/>
                  </a:cubicBezTo>
                  <a:cubicBezTo>
                    <a:pt x="6" y="467"/>
                    <a:pt x="6" y="467"/>
                    <a:pt x="6" y="467"/>
                  </a:cubicBezTo>
                  <a:cubicBezTo>
                    <a:pt x="589" y="467"/>
                    <a:pt x="589" y="467"/>
                    <a:pt x="589" y="467"/>
                  </a:cubicBezTo>
                  <a:lnTo>
                    <a:pt x="589" y="8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vert="horz" wrap="square" lIns="144000" tIns="1908000" rIns="144000" bIns="60960" anchor="t" anchorCtr="1" compatLnSpc="1">
              <a:prstTxWarp prst="textNoShape">
                <a:avLst/>
              </a:prstTxWarp>
              <a:norm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100" dirty="0"/>
            </a:p>
          </p:txBody>
        </p:sp>
        <p:sp>
          <p:nvSpPr>
            <p:cNvPr id="14" name="Freeform: Shape 20"/>
            <p:cNvSpPr>
              <a:spLocks/>
            </p:cNvSpPr>
            <p:nvPr/>
          </p:nvSpPr>
          <p:spPr bwMode="auto">
            <a:xfrm>
              <a:off x="6701196" y="2354815"/>
              <a:ext cx="2233335" cy="3410503"/>
            </a:xfrm>
            <a:custGeom>
              <a:avLst/>
              <a:gdLst>
                <a:gd name="T0" fmla="*/ 535 w 595"/>
                <a:gd name="T1" fmla="*/ 60 h 919"/>
                <a:gd name="T2" fmla="*/ 359 w 595"/>
                <a:gd name="T3" fmla="*/ 60 h 919"/>
                <a:gd name="T4" fmla="*/ 297 w 595"/>
                <a:gd name="T5" fmla="*/ 0 h 919"/>
                <a:gd name="T6" fmla="*/ 236 w 595"/>
                <a:gd name="T7" fmla="*/ 60 h 919"/>
                <a:gd name="T8" fmla="*/ 59 w 595"/>
                <a:gd name="T9" fmla="*/ 60 h 919"/>
                <a:gd name="T10" fmla="*/ 0 w 595"/>
                <a:gd name="T11" fmla="*/ 120 h 919"/>
                <a:gd name="T12" fmla="*/ 0 w 595"/>
                <a:gd name="T13" fmla="*/ 859 h 919"/>
                <a:gd name="T14" fmla="*/ 59 w 595"/>
                <a:gd name="T15" fmla="*/ 919 h 919"/>
                <a:gd name="T16" fmla="*/ 535 w 595"/>
                <a:gd name="T17" fmla="*/ 919 h 919"/>
                <a:gd name="T18" fmla="*/ 595 w 595"/>
                <a:gd name="T19" fmla="*/ 859 h 919"/>
                <a:gd name="T20" fmla="*/ 595 w 595"/>
                <a:gd name="T21" fmla="*/ 120 h 919"/>
                <a:gd name="T22" fmla="*/ 535 w 595"/>
                <a:gd name="T23" fmla="*/ 60 h 919"/>
                <a:gd name="T24" fmla="*/ 589 w 595"/>
                <a:gd name="T25" fmla="*/ 859 h 919"/>
                <a:gd name="T26" fmla="*/ 535 w 595"/>
                <a:gd name="T27" fmla="*/ 913 h 919"/>
                <a:gd name="T28" fmla="*/ 59 w 595"/>
                <a:gd name="T29" fmla="*/ 913 h 919"/>
                <a:gd name="T30" fmla="*/ 6 w 595"/>
                <a:gd name="T31" fmla="*/ 859 h 919"/>
                <a:gd name="T32" fmla="*/ 6 w 595"/>
                <a:gd name="T33" fmla="*/ 467 h 919"/>
                <a:gd name="T34" fmla="*/ 589 w 595"/>
                <a:gd name="T35" fmla="*/ 467 h 919"/>
                <a:gd name="T36" fmla="*/ 589 w 595"/>
                <a:gd name="T37" fmla="*/ 859 h 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5" h="919">
                  <a:moveTo>
                    <a:pt x="535" y="60"/>
                  </a:moveTo>
                  <a:cubicBezTo>
                    <a:pt x="359" y="60"/>
                    <a:pt x="359" y="60"/>
                    <a:pt x="359" y="60"/>
                  </a:cubicBezTo>
                  <a:cubicBezTo>
                    <a:pt x="330" y="51"/>
                    <a:pt x="307" y="29"/>
                    <a:pt x="297" y="0"/>
                  </a:cubicBezTo>
                  <a:cubicBezTo>
                    <a:pt x="288" y="29"/>
                    <a:pt x="265" y="51"/>
                    <a:pt x="236" y="60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27" y="60"/>
                    <a:pt x="0" y="87"/>
                    <a:pt x="0" y="120"/>
                  </a:cubicBezTo>
                  <a:cubicBezTo>
                    <a:pt x="0" y="859"/>
                    <a:pt x="0" y="859"/>
                    <a:pt x="0" y="859"/>
                  </a:cubicBezTo>
                  <a:cubicBezTo>
                    <a:pt x="0" y="892"/>
                    <a:pt x="27" y="919"/>
                    <a:pt x="59" y="919"/>
                  </a:cubicBezTo>
                  <a:cubicBezTo>
                    <a:pt x="535" y="919"/>
                    <a:pt x="535" y="919"/>
                    <a:pt x="535" y="919"/>
                  </a:cubicBezTo>
                  <a:cubicBezTo>
                    <a:pt x="568" y="919"/>
                    <a:pt x="595" y="892"/>
                    <a:pt x="595" y="859"/>
                  </a:cubicBezTo>
                  <a:cubicBezTo>
                    <a:pt x="595" y="120"/>
                    <a:pt x="595" y="120"/>
                    <a:pt x="595" y="120"/>
                  </a:cubicBezTo>
                  <a:cubicBezTo>
                    <a:pt x="595" y="87"/>
                    <a:pt x="568" y="60"/>
                    <a:pt x="535" y="60"/>
                  </a:cubicBezTo>
                  <a:close/>
                  <a:moveTo>
                    <a:pt x="589" y="859"/>
                  </a:moveTo>
                  <a:cubicBezTo>
                    <a:pt x="589" y="889"/>
                    <a:pt x="565" y="913"/>
                    <a:pt x="535" y="913"/>
                  </a:cubicBezTo>
                  <a:cubicBezTo>
                    <a:pt x="59" y="913"/>
                    <a:pt x="59" y="913"/>
                    <a:pt x="59" y="913"/>
                  </a:cubicBezTo>
                  <a:cubicBezTo>
                    <a:pt x="30" y="913"/>
                    <a:pt x="6" y="889"/>
                    <a:pt x="6" y="859"/>
                  </a:cubicBezTo>
                  <a:cubicBezTo>
                    <a:pt x="6" y="467"/>
                    <a:pt x="6" y="467"/>
                    <a:pt x="6" y="467"/>
                  </a:cubicBezTo>
                  <a:cubicBezTo>
                    <a:pt x="589" y="467"/>
                    <a:pt x="589" y="467"/>
                    <a:pt x="589" y="467"/>
                  </a:cubicBezTo>
                  <a:lnTo>
                    <a:pt x="589" y="8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vert="horz" wrap="square" lIns="144000" tIns="1908000" rIns="144000" bIns="60960" anchor="t" anchorCtr="1" compatLnSpc="1">
              <a:prstTxWarp prst="textNoShape">
                <a:avLst/>
              </a:prstTxWarp>
              <a:norm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1100" dirty="0"/>
            </a:p>
          </p:txBody>
        </p:sp>
        <p:sp>
          <p:nvSpPr>
            <p:cNvPr id="15" name="Freeform: Shape 27"/>
            <p:cNvSpPr>
              <a:spLocks/>
            </p:cNvSpPr>
            <p:nvPr/>
          </p:nvSpPr>
          <p:spPr bwMode="auto">
            <a:xfrm>
              <a:off x="1890141" y="1519290"/>
              <a:ext cx="569653" cy="569653"/>
            </a:xfrm>
            <a:custGeom>
              <a:avLst/>
              <a:gdLst>
                <a:gd name="T0" fmla="*/ 545 w 913"/>
                <a:gd name="T1" fmla="*/ 9 h 913"/>
                <a:gd name="T2" fmla="*/ 367 w 913"/>
                <a:gd name="T3" fmla="*/ 9 h 913"/>
                <a:gd name="T4" fmla="*/ 0 w 913"/>
                <a:gd name="T5" fmla="*/ 456 h 913"/>
                <a:gd name="T6" fmla="*/ 367 w 913"/>
                <a:gd name="T7" fmla="*/ 904 h 913"/>
                <a:gd name="T8" fmla="*/ 545 w 913"/>
                <a:gd name="T9" fmla="*/ 904 h 913"/>
                <a:gd name="T10" fmla="*/ 913 w 913"/>
                <a:gd name="T11" fmla="*/ 456 h 913"/>
                <a:gd name="T12" fmla="*/ 339 w 913"/>
                <a:gd name="T13" fmla="*/ 108 h 913"/>
                <a:gd name="T14" fmla="*/ 171 w 913"/>
                <a:gd name="T15" fmla="*/ 225 h 913"/>
                <a:gd name="T16" fmla="*/ 118 w 913"/>
                <a:gd name="T17" fmla="*/ 314 h 913"/>
                <a:gd name="T18" fmla="*/ 181 w 913"/>
                <a:gd name="T19" fmla="*/ 403 h 913"/>
                <a:gd name="T20" fmla="*/ 118 w 913"/>
                <a:gd name="T21" fmla="*/ 314 h 913"/>
                <a:gd name="T22" fmla="*/ 91 w 913"/>
                <a:gd name="T23" fmla="*/ 492 h 913"/>
                <a:gd name="T24" fmla="*/ 196 w 913"/>
                <a:gd name="T25" fmla="*/ 581 h 913"/>
                <a:gd name="T26" fmla="*/ 158 w 913"/>
                <a:gd name="T27" fmla="*/ 670 h 913"/>
                <a:gd name="T28" fmla="*/ 339 w 913"/>
                <a:gd name="T29" fmla="*/ 804 h 913"/>
                <a:gd name="T30" fmla="*/ 412 w 913"/>
                <a:gd name="T31" fmla="*/ 748 h 913"/>
                <a:gd name="T32" fmla="*/ 412 w 913"/>
                <a:gd name="T33" fmla="*/ 670 h 913"/>
                <a:gd name="T34" fmla="*/ 412 w 913"/>
                <a:gd name="T35" fmla="*/ 581 h 913"/>
                <a:gd name="T36" fmla="*/ 269 w 913"/>
                <a:gd name="T37" fmla="*/ 492 h 913"/>
                <a:gd name="T38" fmla="*/ 412 w 913"/>
                <a:gd name="T39" fmla="*/ 581 h 913"/>
                <a:gd name="T40" fmla="*/ 271 w 913"/>
                <a:gd name="T41" fmla="*/ 403 h 913"/>
                <a:gd name="T42" fmla="*/ 412 w 913"/>
                <a:gd name="T43" fmla="*/ 314 h 913"/>
                <a:gd name="T44" fmla="*/ 412 w 913"/>
                <a:gd name="T45" fmla="*/ 225 h 913"/>
                <a:gd name="T46" fmla="*/ 412 w 913"/>
                <a:gd name="T47" fmla="*/ 165 h 913"/>
                <a:gd name="T48" fmla="*/ 795 w 913"/>
                <a:gd name="T49" fmla="*/ 314 h 913"/>
                <a:gd name="T50" fmla="*/ 732 w 913"/>
                <a:gd name="T51" fmla="*/ 403 h 913"/>
                <a:gd name="T52" fmla="*/ 795 w 913"/>
                <a:gd name="T53" fmla="*/ 314 h 913"/>
                <a:gd name="T54" fmla="*/ 672 w 913"/>
                <a:gd name="T55" fmla="*/ 225 h 913"/>
                <a:gd name="T56" fmla="*/ 742 w 913"/>
                <a:gd name="T57" fmla="*/ 225 h 913"/>
                <a:gd name="T58" fmla="*/ 564 w 913"/>
                <a:gd name="T59" fmla="*/ 225 h 913"/>
                <a:gd name="T60" fmla="*/ 501 w 913"/>
                <a:gd name="T61" fmla="*/ 165 h 913"/>
                <a:gd name="T62" fmla="*/ 617 w 913"/>
                <a:gd name="T63" fmla="*/ 314 h 913"/>
                <a:gd name="T64" fmla="*/ 501 w 913"/>
                <a:gd name="T65" fmla="*/ 403 h 913"/>
                <a:gd name="T66" fmla="*/ 501 w 913"/>
                <a:gd name="T67" fmla="*/ 492 h 913"/>
                <a:gd name="T68" fmla="*/ 624 w 913"/>
                <a:gd name="T69" fmla="*/ 581 h 913"/>
                <a:gd name="T70" fmla="*/ 501 w 913"/>
                <a:gd name="T71" fmla="*/ 492 h 913"/>
                <a:gd name="T72" fmla="*/ 501 w 913"/>
                <a:gd name="T73" fmla="*/ 670 h 913"/>
                <a:gd name="T74" fmla="*/ 501 w 913"/>
                <a:gd name="T75" fmla="*/ 748 h 913"/>
                <a:gd name="T76" fmla="*/ 682 w 913"/>
                <a:gd name="T77" fmla="*/ 670 h 913"/>
                <a:gd name="T78" fmla="*/ 573 w 913"/>
                <a:gd name="T79" fmla="*/ 804 h 913"/>
                <a:gd name="T80" fmla="*/ 733 w 913"/>
                <a:gd name="T81" fmla="*/ 492 h 913"/>
                <a:gd name="T82" fmla="*/ 802 w 913"/>
                <a:gd name="T83" fmla="*/ 581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13" h="913">
                  <a:moveTo>
                    <a:pt x="751" y="108"/>
                  </a:moveTo>
                  <a:cubicBezTo>
                    <a:pt x="693" y="59"/>
                    <a:pt x="623" y="24"/>
                    <a:pt x="545" y="9"/>
                  </a:cubicBezTo>
                  <a:cubicBezTo>
                    <a:pt x="517" y="3"/>
                    <a:pt x="487" y="0"/>
                    <a:pt x="456" y="0"/>
                  </a:cubicBezTo>
                  <a:cubicBezTo>
                    <a:pt x="426" y="0"/>
                    <a:pt x="396" y="3"/>
                    <a:pt x="367" y="9"/>
                  </a:cubicBezTo>
                  <a:cubicBezTo>
                    <a:pt x="290" y="24"/>
                    <a:pt x="219" y="59"/>
                    <a:pt x="161" y="108"/>
                  </a:cubicBezTo>
                  <a:cubicBezTo>
                    <a:pt x="63" y="192"/>
                    <a:pt x="0" y="317"/>
                    <a:pt x="0" y="456"/>
                  </a:cubicBezTo>
                  <a:cubicBezTo>
                    <a:pt x="0" y="596"/>
                    <a:pt x="63" y="721"/>
                    <a:pt x="161" y="804"/>
                  </a:cubicBezTo>
                  <a:cubicBezTo>
                    <a:pt x="219" y="854"/>
                    <a:pt x="290" y="889"/>
                    <a:pt x="367" y="904"/>
                  </a:cubicBezTo>
                  <a:cubicBezTo>
                    <a:pt x="396" y="910"/>
                    <a:pt x="426" y="913"/>
                    <a:pt x="456" y="913"/>
                  </a:cubicBezTo>
                  <a:cubicBezTo>
                    <a:pt x="487" y="913"/>
                    <a:pt x="517" y="910"/>
                    <a:pt x="545" y="904"/>
                  </a:cubicBezTo>
                  <a:cubicBezTo>
                    <a:pt x="623" y="889"/>
                    <a:pt x="693" y="854"/>
                    <a:pt x="751" y="804"/>
                  </a:cubicBezTo>
                  <a:cubicBezTo>
                    <a:pt x="850" y="721"/>
                    <a:pt x="913" y="596"/>
                    <a:pt x="913" y="456"/>
                  </a:cubicBezTo>
                  <a:cubicBezTo>
                    <a:pt x="913" y="317"/>
                    <a:pt x="850" y="192"/>
                    <a:pt x="751" y="108"/>
                  </a:cubicBezTo>
                  <a:close/>
                  <a:moveTo>
                    <a:pt x="339" y="108"/>
                  </a:moveTo>
                  <a:cubicBezTo>
                    <a:pt x="301" y="141"/>
                    <a:pt x="267" y="181"/>
                    <a:pt x="241" y="225"/>
                  </a:cubicBezTo>
                  <a:cubicBezTo>
                    <a:pt x="171" y="225"/>
                    <a:pt x="171" y="225"/>
                    <a:pt x="171" y="225"/>
                  </a:cubicBezTo>
                  <a:cubicBezTo>
                    <a:pt x="215" y="172"/>
                    <a:pt x="273" y="131"/>
                    <a:pt x="339" y="108"/>
                  </a:cubicBezTo>
                  <a:close/>
                  <a:moveTo>
                    <a:pt x="118" y="314"/>
                  </a:moveTo>
                  <a:cubicBezTo>
                    <a:pt x="201" y="314"/>
                    <a:pt x="201" y="314"/>
                    <a:pt x="201" y="314"/>
                  </a:cubicBezTo>
                  <a:cubicBezTo>
                    <a:pt x="191" y="343"/>
                    <a:pt x="185" y="372"/>
                    <a:pt x="181" y="403"/>
                  </a:cubicBezTo>
                  <a:cubicBezTo>
                    <a:pt x="93" y="403"/>
                    <a:pt x="93" y="403"/>
                    <a:pt x="93" y="403"/>
                  </a:cubicBezTo>
                  <a:cubicBezTo>
                    <a:pt x="98" y="372"/>
                    <a:pt x="106" y="342"/>
                    <a:pt x="118" y="314"/>
                  </a:cubicBezTo>
                  <a:close/>
                  <a:moveTo>
                    <a:pt x="111" y="581"/>
                  </a:moveTo>
                  <a:cubicBezTo>
                    <a:pt x="101" y="553"/>
                    <a:pt x="94" y="523"/>
                    <a:pt x="91" y="492"/>
                  </a:cubicBezTo>
                  <a:cubicBezTo>
                    <a:pt x="180" y="492"/>
                    <a:pt x="180" y="492"/>
                    <a:pt x="180" y="492"/>
                  </a:cubicBezTo>
                  <a:cubicBezTo>
                    <a:pt x="182" y="523"/>
                    <a:pt x="188" y="553"/>
                    <a:pt x="196" y="581"/>
                  </a:cubicBezTo>
                  <a:lnTo>
                    <a:pt x="111" y="581"/>
                  </a:lnTo>
                  <a:close/>
                  <a:moveTo>
                    <a:pt x="158" y="670"/>
                  </a:moveTo>
                  <a:cubicBezTo>
                    <a:pt x="231" y="670"/>
                    <a:pt x="231" y="670"/>
                    <a:pt x="231" y="670"/>
                  </a:cubicBezTo>
                  <a:cubicBezTo>
                    <a:pt x="259" y="722"/>
                    <a:pt x="295" y="767"/>
                    <a:pt x="339" y="804"/>
                  </a:cubicBezTo>
                  <a:cubicBezTo>
                    <a:pt x="266" y="780"/>
                    <a:pt x="203" y="732"/>
                    <a:pt x="158" y="670"/>
                  </a:cubicBezTo>
                  <a:close/>
                  <a:moveTo>
                    <a:pt x="412" y="748"/>
                  </a:moveTo>
                  <a:cubicBezTo>
                    <a:pt x="383" y="726"/>
                    <a:pt x="357" y="700"/>
                    <a:pt x="336" y="670"/>
                  </a:cubicBezTo>
                  <a:cubicBezTo>
                    <a:pt x="412" y="670"/>
                    <a:pt x="412" y="670"/>
                    <a:pt x="412" y="670"/>
                  </a:cubicBezTo>
                  <a:lnTo>
                    <a:pt x="412" y="748"/>
                  </a:lnTo>
                  <a:close/>
                  <a:moveTo>
                    <a:pt x="412" y="581"/>
                  </a:moveTo>
                  <a:cubicBezTo>
                    <a:pt x="289" y="581"/>
                    <a:pt x="289" y="581"/>
                    <a:pt x="289" y="581"/>
                  </a:cubicBezTo>
                  <a:cubicBezTo>
                    <a:pt x="279" y="553"/>
                    <a:pt x="272" y="523"/>
                    <a:pt x="269" y="492"/>
                  </a:cubicBezTo>
                  <a:cubicBezTo>
                    <a:pt x="412" y="492"/>
                    <a:pt x="412" y="492"/>
                    <a:pt x="412" y="492"/>
                  </a:cubicBezTo>
                  <a:lnTo>
                    <a:pt x="412" y="581"/>
                  </a:lnTo>
                  <a:close/>
                  <a:moveTo>
                    <a:pt x="412" y="403"/>
                  </a:moveTo>
                  <a:cubicBezTo>
                    <a:pt x="271" y="403"/>
                    <a:pt x="271" y="403"/>
                    <a:pt x="271" y="403"/>
                  </a:cubicBezTo>
                  <a:cubicBezTo>
                    <a:pt x="276" y="372"/>
                    <a:pt x="284" y="342"/>
                    <a:pt x="296" y="314"/>
                  </a:cubicBezTo>
                  <a:cubicBezTo>
                    <a:pt x="412" y="314"/>
                    <a:pt x="412" y="314"/>
                    <a:pt x="412" y="314"/>
                  </a:cubicBezTo>
                  <a:lnTo>
                    <a:pt x="412" y="403"/>
                  </a:lnTo>
                  <a:close/>
                  <a:moveTo>
                    <a:pt x="412" y="225"/>
                  </a:moveTo>
                  <a:cubicBezTo>
                    <a:pt x="349" y="225"/>
                    <a:pt x="349" y="225"/>
                    <a:pt x="349" y="225"/>
                  </a:cubicBezTo>
                  <a:cubicBezTo>
                    <a:pt x="368" y="202"/>
                    <a:pt x="389" y="182"/>
                    <a:pt x="412" y="165"/>
                  </a:cubicBezTo>
                  <a:lnTo>
                    <a:pt x="412" y="225"/>
                  </a:lnTo>
                  <a:close/>
                  <a:moveTo>
                    <a:pt x="795" y="314"/>
                  </a:moveTo>
                  <a:cubicBezTo>
                    <a:pt x="807" y="342"/>
                    <a:pt x="815" y="372"/>
                    <a:pt x="820" y="403"/>
                  </a:cubicBezTo>
                  <a:cubicBezTo>
                    <a:pt x="732" y="403"/>
                    <a:pt x="732" y="403"/>
                    <a:pt x="732" y="403"/>
                  </a:cubicBezTo>
                  <a:cubicBezTo>
                    <a:pt x="728" y="372"/>
                    <a:pt x="721" y="343"/>
                    <a:pt x="712" y="314"/>
                  </a:cubicBezTo>
                  <a:lnTo>
                    <a:pt x="795" y="314"/>
                  </a:lnTo>
                  <a:close/>
                  <a:moveTo>
                    <a:pt x="742" y="225"/>
                  </a:moveTo>
                  <a:cubicBezTo>
                    <a:pt x="672" y="225"/>
                    <a:pt x="672" y="225"/>
                    <a:pt x="672" y="225"/>
                  </a:cubicBezTo>
                  <a:cubicBezTo>
                    <a:pt x="645" y="181"/>
                    <a:pt x="612" y="141"/>
                    <a:pt x="573" y="108"/>
                  </a:cubicBezTo>
                  <a:cubicBezTo>
                    <a:pt x="640" y="131"/>
                    <a:pt x="698" y="172"/>
                    <a:pt x="742" y="225"/>
                  </a:cubicBezTo>
                  <a:close/>
                  <a:moveTo>
                    <a:pt x="501" y="165"/>
                  </a:moveTo>
                  <a:cubicBezTo>
                    <a:pt x="524" y="182"/>
                    <a:pt x="545" y="202"/>
                    <a:pt x="564" y="225"/>
                  </a:cubicBezTo>
                  <a:cubicBezTo>
                    <a:pt x="501" y="225"/>
                    <a:pt x="501" y="225"/>
                    <a:pt x="501" y="225"/>
                  </a:cubicBezTo>
                  <a:lnTo>
                    <a:pt x="501" y="165"/>
                  </a:lnTo>
                  <a:close/>
                  <a:moveTo>
                    <a:pt x="501" y="314"/>
                  </a:moveTo>
                  <a:cubicBezTo>
                    <a:pt x="617" y="314"/>
                    <a:pt x="617" y="314"/>
                    <a:pt x="617" y="314"/>
                  </a:cubicBezTo>
                  <a:cubicBezTo>
                    <a:pt x="629" y="342"/>
                    <a:pt x="637" y="372"/>
                    <a:pt x="642" y="403"/>
                  </a:cubicBezTo>
                  <a:cubicBezTo>
                    <a:pt x="501" y="403"/>
                    <a:pt x="501" y="403"/>
                    <a:pt x="501" y="403"/>
                  </a:cubicBezTo>
                  <a:lnTo>
                    <a:pt x="501" y="314"/>
                  </a:lnTo>
                  <a:close/>
                  <a:moveTo>
                    <a:pt x="501" y="492"/>
                  </a:moveTo>
                  <a:cubicBezTo>
                    <a:pt x="644" y="492"/>
                    <a:pt x="644" y="492"/>
                    <a:pt x="644" y="492"/>
                  </a:cubicBezTo>
                  <a:cubicBezTo>
                    <a:pt x="641" y="523"/>
                    <a:pt x="634" y="553"/>
                    <a:pt x="624" y="581"/>
                  </a:cubicBezTo>
                  <a:cubicBezTo>
                    <a:pt x="501" y="581"/>
                    <a:pt x="501" y="581"/>
                    <a:pt x="501" y="581"/>
                  </a:cubicBezTo>
                  <a:lnTo>
                    <a:pt x="501" y="492"/>
                  </a:lnTo>
                  <a:close/>
                  <a:moveTo>
                    <a:pt x="501" y="748"/>
                  </a:moveTo>
                  <a:cubicBezTo>
                    <a:pt x="501" y="670"/>
                    <a:pt x="501" y="670"/>
                    <a:pt x="501" y="670"/>
                  </a:cubicBezTo>
                  <a:cubicBezTo>
                    <a:pt x="577" y="670"/>
                    <a:pt x="577" y="670"/>
                    <a:pt x="577" y="670"/>
                  </a:cubicBezTo>
                  <a:cubicBezTo>
                    <a:pt x="555" y="700"/>
                    <a:pt x="530" y="726"/>
                    <a:pt x="501" y="748"/>
                  </a:cubicBezTo>
                  <a:close/>
                  <a:moveTo>
                    <a:pt x="573" y="804"/>
                  </a:moveTo>
                  <a:cubicBezTo>
                    <a:pt x="617" y="767"/>
                    <a:pt x="654" y="722"/>
                    <a:pt x="682" y="670"/>
                  </a:cubicBezTo>
                  <a:cubicBezTo>
                    <a:pt x="755" y="670"/>
                    <a:pt x="755" y="670"/>
                    <a:pt x="755" y="670"/>
                  </a:cubicBezTo>
                  <a:cubicBezTo>
                    <a:pt x="710" y="732"/>
                    <a:pt x="647" y="780"/>
                    <a:pt x="573" y="804"/>
                  </a:cubicBezTo>
                  <a:close/>
                  <a:moveTo>
                    <a:pt x="717" y="581"/>
                  </a:moveTo>
                  <a:cubicBezTo>
                    <a:pt x="725" y="553"/>
                    <a:pt x="731" y="523"/>
                    <a:pt x="733" y="492"/>
                  </a:cubicBezTo>
                  <a:cubicBezTo>
                    <a:pt x="822" y="492"/>
                    <a:pt x="822" y="492"/>
                    <a:pt x="822" y="492"/>
                  </a:cubicBezTo>
                  <a:cubicBezTo>
                    <a:pt x="819" y="523"/>
                    <a:pt x="812" y="553"/>
                    <a:pt x="802" y="581"/>
                  </a:cubicBezTo>
                  <a:lnTo>
                    <a:pt x="717" y="581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xtLst/>
          </p:spPr>
          <p:txBody>
            <a:bodyPr anchor="ctr"/>
            <a:lstStyle/>
            <a:p>
              <a:pPr algn="ctr"/>
              <a:endParaRPr dirty="0"/>
            </a:p>
          </p:txBody>
        </p:sp>
        <p:grpSp>
          <p:nvGrpSpPr>
            <p:cNvPr id="16" name="Group 28"/>
            <p:cNvGrpSpPr/>
            <p:nvPr/>
          </p:nvGrpSpPr>
          <p:grpSpPr>
            <a:xfrm>
              <a:off x="4339359" y="1594118"/>
              <a:ext cx="805481" cy="454764"/>
              <a:chOff x="6475413" y="254002"/>
              <a:chExt cx="762000" cy="430211"/>
            </a:xfrm>
            <a:solidFill>
              <a:schemeClr val="accent2"/>
            </a:solidFill>
          </p:grpSpPr>
          <p:sp>
            <p:nvSpPr>
              <p:cNvPr id="25" name="Freeform: Shape 29"/>
              <p:cNvSpPr>
                <a:spLocks/>
              </p:cNvSpPr>
              <p:nvPr/>
            </p:nvSpPr>
            <p:spPr bwMode="auto">
              <a:xfrm>
                <a:off x="6475413" y="652463"/>
                <a:ext cx="762000" cy="31750"/>
              </a:xfrm>
              <a:custGeom>
                <a:avLst/>
                <a:gdLst>
                  <a:gd name="T0" fmla="*/ 0 w 1140"/>
                  <a:gd name="T1" fmla="*/ 0 h 47"/>
                  <a:gd name="T2" fmla="*/ 197 w 1140"/>
                  <a:gd name="T3" fmla="*/ 47 h 47"/>
                  <a:gd name="T4" fmla="*/ 992 w 1140"/>
                  <a:gd name="T5" fmla="*/ 45 h 47"/>
                  <a:gd name="T6" fmla="*/ 1140 w 1140"/>
                  <a:gd name="T7" fmla="*/ 0 h 47"/>
                  <a:gd name="T8" fmla="*/ 0 w 1140"/>
                  <a:gd name="T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0" h="47">
                    <a:moveTo>
                      <a:pt x="0" y="0"/>
                    </a:moveTo>
                    <a:cubicBezTo>
                      <a:pt x="0" y="0"/>
                      <a:pt x="97" y="47"/>
                      <a:pt x="197" y="47"/>
                    </a:cubicBezTo>
                    <a:cubicBezTo>
                      <a:pt x="298" y="47"/>
                      <a:pt x="992" y="45"/>
                      <a:pt x="992" y="45"/>
                    </a:cubicBezTo>
                    <a:cubicBezTo>
                      <a:pt x="992" y="45"/>
                      <a:pt x="1107" y="42"/>
                      <a:pt x="114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6" name="Freeform: Shape 30"/>
              <p:cNvSpPr>
                <a:spLocks/>
              </p:cNvSpPr>
              <p:nvPr/>
            </p:nvSpPr>
            <p:spPr bwMode="auto">
              <a:xfrm>
                <a:off x="6769100" y="352426"/>
                <a:ext cx="168275" cy="158750"/>
              </a:xfrm>
              <a:custGeom>
                <a:avLst/>
                <a:gdLst>
                  <a:gd name="T0" fmla="*/ 106 w 106"/>
                  <a:gd name="T1" fmla="*/ 38 h 100"/>
                  <a:gd name="T2" fmla="*/ 65 w 106"/>
                  <a:gd name="T3" fmla="*/ 38 h 100"/>
                  <a:gd name="T4" fmla="*/ 53 w 106"/>
                  <a:gd name="T5" fmla="*/ 0 h 100"/>
                  <a:gd name="T6" fmla="*/ 40 w 106"/>
                  <a:gd name="T7" fmla="*/ 38 h 100"/>
                  <a:gd name="T8" fmla="*/ 0 w 106"/>
                  <a:gd name="T9" fmla="*/ 38 h 100"/>
                  <a:gd name="T10" fmla="*/ 33 w 106"/>
                  <a:gd name="T11" fmla="*/ 62 h 100"/>
                  <a:gd name="T12" fmla="*/ 20 w 106"/>
                  <a:gd name="T13" fmla="*/ 100 h 100"/>
                  <a:gd name="T14" fmla="*/ 53 w 106"/>
                  <a:gd name="T15" fmla="*/ 76 h 100"/>
                  <a:gd name="T16" fmla="*/ 85 w 106"/>
                  <a:gd name="T17" fmla="*/ 100 h 100"/>
                  <a:gd name="T18" fmla="*/ 73 w 106"/>
                  <a:gd name="T19" fmla="*/ 62 h 100"/>
                  <a:gd name="T20" fmla="*/ 106 w 106"/>
                  <a:gd name="T21" fmla="*/ 3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6" h="100">
                    <a:moveTo>
                      <a:pt x="106" y="38"/>
                    </a:moveTo>
                    <a:lnTo>
                      <a:pt x="65" y="38"/>
                    </a:lnTo>
                    <a:lnTo>
                      <a:pt x="53" y="0"/>
                    </a:lnTo>
                    <a:lnTo>
                      <a:pt x="40" y="38"/>
                    </a:lnTo>
                    <a:lnTo>
                      <a:pt x="0" y="38"/>
                    </a:lnTo>
                    <a:lnTo>
                      <a:pt x="33" y="62"/>
                    </a:lnTo>
                    <a:lnTo>
                      <a:pt x="20" y="100"/>
                    </a:lnTo>
                    <a:lnTo>
                      <a:pt x="53" y="76"/>
                    </a:lnTo>
                    <a:lnTo>
                      <a:pt x="85" y="100"/>
                    </a:lnTo>
                    <a:lnTo>
                      <a:pt x="73" y="62"/>
                    </a:lnTo>
                    <a:lnTo>
                      <a:pt x="106" y="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7" name="Freeform: Shape 31"/>
              <p:cNvSpPr>
                <a:spLocks/>
              </p:cNvSpPr>
              <p:nvPr/>
            </p:nvSpPr>
            <p:spPr bwMode="auto">
              <a:xfrm>
                <a:off x="6724650" y="342901"/>
                <a:ext cx="47625" cy="53975"/>
              </a:xfrm>
              <a:custGeom>
                <a:avLst/>
                <a:gdLst>
                  <a:gd name="T0" fmla="*/ 44 w 71"/>
                  <a:gd name="T1" fmla="*/ 0 h 80"/>
                  <a:gd name="T2" fmla="*/ 0 w 71"/>
                  <a:gd name="T3" fmla="*/ 65 h 80"/>
                  <a:gd name="T4" fmla="*/ 35 w 71"/>
                  <a:gd name="T5" fmla="*/ 80 h 80"/>
                  <a:gd name="T6" fmla="*/ 71 w 71"/>
                  <a:gd name="T7" fmla="*/ 27 h 80"/>
                  <a:gd name="T8" fmla="*/ 44 w 71"/>
                  <a:gd name="T9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0">
                    <a:moveTo>
                      <a:pt x="44" y="0"/>
                    </a:moveTo>
                    <a:cubicBezTo>
                      <a:pt x="25" y="19"/>
                      <a:pt x="10" y="41"/>
                      <a:pt x="0" y="65"/>
                    </a:cubicBezTo>
                    <a:cubicBezTo>
                      <a:pt x="35" y="80"/>
                      <a:pt x="35" y="80"/>
                      <a:pt x="35" y="80"/>
                    </a:cubicBezTo>
                    <a:cubicBezTo>
                      <a:pt x="43" y="60"/>
                      <a:pt x="55" y="42"/>
                      <a:pt x="71" y="27"/>
                    </a:cubicBezTo>
                    <a:lnTo>
                      <a:pt x="4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8" name="Freeform: Shape 32"/>
              <p:cNvSpPr>
                <a:spLocks/>
              </p:cNvSpPr>
              <p:nvPr/>
            </p:nvSpPr>
            <p:spPr bwMode="auto">
              <a:xfrm>
                <a:off x="6713538" y="438151"/>
                <a:ext cx="34925" cy="52388"/>
              </a:xfrm>
              <a:custGeom>
                <a:avLst/>
                <a:gdLst>
                  <a:gd name="T0" fmla="*/ 38 w 51"/>
                  <a:gd name="T1" fmla="*/ 0 h 78"/>
                  <a:gd name="T2" fmla="*/ 0 w 51"/>
                  <a:gd name="T3" fmla="*/ 1 h 78"/>
                  <a:gd name="T4" fmla="*/ 15 w 51"/>
                  <a:gd name="T5" fmla="*/ 78 h 78"/>
                  <a:gd name="T6" fmla="*/ 51 w 51"/>
                  <a:gd name="T7" fmla="*/ 64 h 78"/>
                  <a:gd name="T8" fmla="*/ 38 w 51"/>
                  <a:gd name="T9" fmla="*/ 1 h 78"/>
                  <a:gd name="T10" fmla="*/ 38 w 51"/>
                  <a:gd name="T1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" h="78">
                    <a:moveTo>
                      <a:pt x="38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8"/>
                      <a:pt x="5" y="54"/>
                      <a:pt x="15" y="78"/>
                    </a:cubicBezTo>
                    <a:cubicBezTo>
                      <a:pt x="51" y="64"/>
                      <a:pt x="51" y="64"/>
                      <a:pt x="51" y="64"/>
                    </a:cubicBezTo>
                    <a:cubicBezTo>
                      <a:pt x="42" y="44"/>
                      <a:pt x="38" y="23"/>
                      <a:pt x="38" y="1"/>
                    </a:cubicBezTo>
                    <a:lnTo>
                      <a:pt x="3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9" name="Freeform: Shape 33"/>
              <p:cNvSpPr>
                <a:spLocks/>
              </p:cNvSpPr>
              <p:nvPr/>
            </p:nvSpPr>
            <p:spPr bwMode="auto">
              <a:xfrm>
                <a:off x="6753225" y="515938"/>
                <a:ext cx="53975" cy="49213"/>
              </a:xfrm>
              <a:custGeom>
                <a:avLst/>
                <a:gdLst>
                  <a:gd name="T0" fmla="*/ 0 w 81"/>
                  <a:gd name="T1" fmla="*/ 27 h 72"/>
                  <a:gd name="T2" fmla="*/ 66 w 81"/>
                  <a:gd name="T3" fmla="*/ 72 h 72"/>
                  <a:gd name="T4" fmla="*/ 81 w 81"/>
                  <a:gd name="T5" fmla="*/ 36 h 72"/>
                  <a:gd name="T6" fmla="*/ 27 w 81"/>
                  <a:gd name="T7" fmla="*/ 0 h 72"/>
                  <a:gd name="T8" fmla="*/ 0 w 81"/>
                  <a:gd name="T9" fmla="*/ 27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72">
                    <a:moveTo>
                      <a:pt x="0" y="27"/>
                    </a:moveTo>
                    <a:cubicBezTo>
                      <a:pt x="19" y="46"/>
                      <a:pt x="42" y="61"/>
                      <a:pt x="66" y="72"/>
                    </a:cubicBezTo>
                    <a:cubicBezTo>
                      <a:pt x="81" y="36"/>
                      <a:pt x="81" y="36"/>
                      <a:pt x="81" y="36"/>
                    </a:cubicBezTo>
                    <a:cubicBezTo>
                      <a:pt x="61" y="28"/>
                      <a:pt x="43" y="16"/>
                      <a:pt x="27" y="0"/>
                    </a:cubicBezTo>
                    <a:lnTo>
                      <a:pt x="0" y="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0" name="Freeform: Shape 34"/>
              <p:cNvSpPr>
                <a:spLocks/>
              </p:cNvSpPr>
              <p:nvPr/>
            </p:nvSpPr>
            <p:spPr bwMode="auto">
              <a:xfrm>
                <a:off x="6797675" y="303213"/>
                <a:ext cx="52388" cy="33338"/>
              </a:xfrm>
              <a:custGeom>
                <a:avLst/>
                <a:gdLst>
                  <a:gd name="T0" fmla="*/ 78 w 78"/>
                  <a:gd name="T1" fmla="*/ 38 h 51"/>
                  <a:gd name="T2" fmla="*/ 78 w 78"/>
                  <a:gd name="T3" fmla="*/ 38 h 51"/>
                  <a:gd name="T4" fmla="*/ 78 w 78"/>
                  <a:gd name="T5" fmla="*/ 0 h 51"/>
                  <a:gd name="T6" fmla="*/ 0 w 78"/>
                  <a:gd name="T7" fmla="*/ 16 h 51"/>
                  <a:gd name="T8" fmla="*/ 15 w 78"/>
                  <a:gd name="T9" fmla="*/ 51 h 51"/>
                  <a:gd name="T10" fmla="*/ 78 w 78"/>
                  <a:gd name="T11" fmla="*/ 38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8" h="51">
                    <a:moveTo>
                      <a:pt x="78" y="38"/>
                    </a:moveTo>
                    <a:cubicBezTo>
                      <a:pt x="78" y="38"/>
                      <a:pt x="78" y="38"/>
                      <a:pt x="78" y="38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51" y="0"/>
                      <a:pt x="25" y="5"/>
                      <a:pt x="0" y="16"/>
                    </a:cubicBezTo>
                    <a:cubicBezTo>
                      <a:pt x="15" y="51"/>
                      <a:pt x="15" y="51"/>
                      <a:pt x="15" y="51"/>
                    </a:cubicBezTo>
                    <a:cubicBezTo>
                      <a:pt x="35" y="42"/>
                      <a:pt x="56" y="38"/>
                      <a:pt x="78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1" name="Freeform: Shape 35"/>
              <p:cNvSpPr>
                <a:spLocks/>
              </p:cNvSpPr>
              <p:nvPr/>
            </p:nvSpPr>
            <p:spPr bwMode="auto">
              <a:xfrm>
                <a:off x="6953250" y="387351"/>
                <a:ext cx="33338" cy="50800"/>
              </a:xfrm>
              <a:custGeom>
                <a:avLst/>
                <a:gdLst>
                  <a:gd name="T0" fmla="*/ 0 w 50"/>
                  <a:gd name="T1" fmla="*/ 14 h 78"/>
                  <a:gd name="T2" fmla="*/ 12 w 50"/>
                  <a:gd name="T3" fmla="*/ 78 h 78"/>
                  <a:gd name="T4" fmla="*/ 12 w 50"/>
                  <a:gd name="T5" fmla="*/ 78 h 78"/>
                  <a:gd name="T6" fmla="*/ 50 w 50"/>
                  <a:gd name="T7" fmla="*/ 78 h 78"/>
                  <a:gd name="T8" fmla="*/ 35 w 50"/>
                  <a:gd name="T9" fmla="*/ 0 h 78"/>
                  <a:gd name="T10" fmla="*/ 0 w 50"/>
                  <a:gd name="T11" fmla="*/ 1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" h="78">
                    <a:moveTo>
                      <a:pt x="0" y="14"/>
                    </a:moveTo>
                    <a:cubicBezTo>
                      <a:pt x="8" y="34"/>
                      <a:pt x="12" y="56"/>
                      <a:pt x="12" y="78"/>
                    </a:cubicBezTo>
                    <a:cubicBezTo>
                      <a:pt x="12" y="78"/>
                      <a:pt x="12" y="78"/>
                      <a:pt x="12" y="78"/>
                    </a:cubicBezTo>
                    <a:cubicBezTo>
                      <a:pt x="50" y="78"/>
                      <a:pt x="50" y="78"/>
                      <a:pt x="50" y="78"/>
                    </a:cubicBezTo>
                    <a:cubicBezTo>
                      <a:pt x="50" y="51"/>
                      <a:pt x="45" y="25"/>
                      <a:pt x="35" y="0"/>
                    </a:cubicBezTo>
                    <a:lnTo>
                      <a:pt x="0" y="1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2" name="Freeform: Shape 36"/>
              <p:cNvSpPr>
                <a:spLocks/>
              </p:cNvSpPr>
              <p:nvPr/>
            </p:nvSpPr>
            <p:spPr bwMode="auto">
              <a:xfrm>
                <a:off x="6892925" y="312738"/>
                <a:ext cx="53975" cy="47625"/>
              </a:xfrm>
              <a:custGeom>
                <a:avLst/>
                <a:gdLst>
                  <a:gd name="T0" fmla="*/ 81 w 81"/>
                  <a:gd name="T1" fmla="*/ 44 h 71"/>
                  <a:gd name="T2" fmla="*/ 15 w 81"/>
                  <a:gd name="T3" fmla="*/ 0 h 71"/>
                  <a:gd name="T4" fmla="*/ 0 w 81"/>
                  <a:gd name="T5" fmla="*/ 35 h 71"/>
                  <a:gd name="T6" fmla="*/ 54 w 81"/>
                  <a:gd name="T7" fmla="*/ 71 h 71"/>
                  <a:gd name="T8" fmla="*/ 81 w 81"/>
                  <a:gd name="T9" fmla="*/ 44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71">
                    <a:moveTo>
                      <a:pt x="81" y="44"/>
                    </a:moveTo>
                    <a:cubicBezTo>
                      <a:pt x="62" y="25"/>
                      <a:pt x="39" y="10"/>
                      <a:pt x="15" y="0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20" y="43"/>
                      <a:pt x="38" y="55"/>
                      <a:pt x="54" y="71"/>
                    </a:cubicBezTo>
                    <a:lnTo>
                      <a:pt x="81" y="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3" name="Freeform: Shape 37"/>
              <p:cNvSpPr>
                <a:spLocks/>
              </p:cNvSpPr>
              <p:nvPr/>
            </p:nvSpPr>
            <p:spPr bwMode="auto">
              <a:xfrm>
                <a:off x="6850063" y="541338"/>
                <a:ext cx="52388" cy="33338"/>
              </a:xfrm>
              <a:custGeom>
                <a:avLst/>
                <a:gdLst>
                  <a:gd name="T0" fmla="*/ 1 w 78"/>
                  <a:gd name="T1" fmla="*/ 12 h 50"/>
                  <a:gd name="T2" fmla="*/ 0 w 78"/>
                  <a:gd name="T3" fmla="*/ 12 h 50"/>
                  <a:gd name="T4" fmla="*/ 1 w 78"/>
                  <a:gd name="T5" fmla="*/ 50 h 50"/>
                  <a:gd name="T6" fmla="*/ 78 w 78"/>
                  <a:gd name="T7" fmla="*/ 35 h 50"/>
                  <a:gd name="T8" fmla="*/ 64 w 78"/>
                  <a:gd name="T9" fmla="*/ 0 h 50"/>
                  <a:gd name="T10" fmla="*/ 1 w 78"/>
                  <a:gd name="T11" fmla="*/ 1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8" h="50">
                    <a:moveTo>
                      <a:pt x="1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1" y="50"/>
                      <a:pt x="1" y="50"/>
                      <a:pt x="1" y="50"/>
                    </a:cubicBezTo>
                    <a:cubicBezTo>
                      <a:pt x="27" y="50"/>
                      <a:pt x="53" y="45"/>
                      <a:pt x="78" y="35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44" y="8"/>
                      <a:pt x="22" y="12"/>
                      <a:pt x="1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4" name="Freeform: Shape 38"/>
              <p:cNvSpPr>
                <a:spLocks/>
              </p:cNvSpPr>
              <p:nvPr/>
            </p:nvSpPr>
            <p:spPr bwMode="auto">
              <a:xfrm>
                <a:off x="6927850" y="481013"/>
                <a:ext cx="47625" cy="53975"/>
              </a:xfrm>
              <a:custGeom>
                <a:avLst/>
                <a:gdLst>
                  <a:gd name="T0" fmla="*/ 0 w 71"/>
                  <a:gd name="T1" fmla="*/ 53 h 80"/>
                  <a:gd name="T2" fmla="*/ 27 w 71"/>
                  <a:gd name="T3" fmla="*/ 80 h 80"/>
                  <a:gd name="T4" fmla="*/ 71 w 71"/>
                  <a:gd name="T5" fmla="*/ 14 h 80"/>
                  <a:gd name="T6" fmla="*/ 36 w 71"/>
                  <a:gd name="T7" fmla="*/ 0 h 80"/>
                  <a:gd name="T8" fmla="*/ 0 w 71"/>
                  <a:gd name="T9" fmla="*/ 53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0">
                    <a:moveTo>
                      <a:pt x="0" y="53"/>
                    </a:moveTo>
                    <a:cubicBezTo>
                      <a:pt x="27" y="80"/>
                      <a:pt x="27" y="80"/>
                      <a:pt x="27" y="80"/>
                    </a:cubicBezTo>
                    <a:cubicBezTo>
                      <a:pt x="46" y="61"/>
                      <a:pt x="61" y="39"/>
                      <a:pt x="71" y="14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28" y="20"/>
                      <a:pt x="16" y="38"/>
                      <a:pt x="0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35" name="Freeform: Shape 39"/>
              <p:cNvSpPr>
                <a:spLocks/>
              </p:cNvSpPr>
              <p:nvPr/>
            </p:nvSpPr>
            <p:spPr bwMode="auto">
              <a:xfrm>
                <a:off x="6580185" y="254002"/>
                <a:ext cx="552450" cy="369888"/>
              </a:xfrm>
              <a:custGeom>
                <a:avLst/>
                <a:gdLst>
                  <a:gd name="T0" fmla="*/ 35 w 827"/>
                  <a:gd name="T1" fmla="*/ 554 h 554"/>
                  <a:gd name="T2" fmla="*/ 793 w 827"/>
                  <a:gd name="T3" fmla="*/ 554 h 554"/>
                  <a:gd name="T4" fmla="*/ 827 w 827"/>
                  <a:gd name="T5" fmla="*/ 519 h 554"/>
                  <a:gd name="T6" fmla="*/ 827 w 827"/>
                  <a:gd name="T7" fmla="*/ 34 h 554"/>
                  <a:gd name="T8" fmla="*/ 793 w 827"/>
                  <a:gd name="T9" fmla="*/ 0 h 554"/>
                  <a:gd name="T10" fmla="*/ 35 w 827"/>
                  <a:gd name="T11" fmla="*/ 0 h 554"/>
                  <a:gd name="T12" fmla="*/ 0 w 827"/>
                  <a:gd name="T13" fmla="*/ 34 h 554"/>
                  <a:gd name="T14" fmla="*/ 0 w 827"/>
                  <a:gd name="T15" fmla="*/ 519 h 554"/>
                  <a:gd name="T16" fmla="*/ 35 w 827"/>
                  <a:gd name="T17" fmla="*/ 554 h 554"/>
                  <a:gd name="T18" fmla="*/ 42 w 827"/>
                  <a:gd name="T19" fmla="*/ 41 h 554"/>
                  <a:gd name="T20" fmla="*/ 782 w 827"/>
                  <a:gd name="T21" fmla="*/ 41 h 554"/>
                  <a:gd name="T22" fmla="*/ 782 w 827"/>
                  <a:gd name="T23" fmla="*/ 505 h 554"/>
                  <a:gd name="T24" fmla="*/ 42 w 827"/>
                  <a:gd name="T25" fmla="*/ 505 h 554"/>
                  <a:gd name="T26" fmla="*/ 42 w 827"/>
                  <a:gd name="T27" fmla="*/ 41 h 5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27" h="554">
                    <a:moveTo>
                      <a:pt x="35" y="554"/>
                    </a:moveTo>
                    <a:cubicBezTo>
                      <a:pt x="793" y="554"/>
                      <a:pt x="793" y="554"/>
                      <a:pt x="793" y="554"/>
                    </a:cubicBezTo>
                    <a:cubicBezTo>
                      <a:pt x="811" y="554"/>
                      <a:pt x="827" y="538"/>
                      <a:pt x="827" y="519"/>
                    </a:cubicBezTo>
                    <a:cubicBezTo>
                      <a:pt x="827" y="34"/>
                      <a:pt x="827" y="34"/>
                      <a:pt x="827" y="34"/>
                    </a:cubicBezTo>
                    <a:cubicBezTo>
                      <a:pt x="827" y="15"/>
                      <a:pt x="811" y="0"/>
                      <a:pt x="793" y="0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16" y="0"/>
                      <a:pt x="0" y="15"/>
                      <a:pt x="0" y="34"/>
                    </a:cubicBezTo>
                    <a:cubicBezTo>
                      <a:pt x="0" y="519"/>
                      <a:pt x="0" y="519"/>
                      <a:pt x="0" y="519"/>
                    </a:cubicBezTo>
                    <a:cubicBezTo>
                      <a:pt x="0" y="538"/>
                      <a:pt x="16" y="554"/>
                      <a:pt x="35" y="554"/>
                    </a:cubicBezTo>
                    <a:close/>
                    <a:moveTo>
                      <a:pt x="42" y="41"/>
                    </a:moveTo>
                    <a:cubicBezTo>
                      <a:pt x="782" y="41"/>
                      <a:pt x="782" y="41"/>
                      <a:pt x="782" y="41"/>
                    </a:cubicBezTo>
                    <a:cubicBezTo>
                      <a:pt x="782" y="505"/>
                      <a:pt x="782" y="505"/>
                      <a:pt x="782" y="505"/>
                    </a:cubicBezTo>
                    <a:cubicBezTo>
                      <a:pt x="42" y="505"/>
                      <a:pt x="42" y="505"/>
                      <a:pt x="42" y="505"/>
                    </a:cubicBezTo>
                    <a:lnTo>
                      <a:pt x="42" y="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17" name="Group 40"/>
            <p:cNvGrpSpPr/>
            <p:nvPr/>
          </p:nvGrpSpPr>
          <p:grpSpPr>
            <a:xfrm>
              <a:off x="7576450" y="1565283"/>
              <a:ext cx="557744" cy="557744"/>
              <a:chOff x="-382835" y="180796"/>
              <a:chExt cx="609600" cy="609600"/>
            </a:xfrm>
            <a:solidFill>
              <a:schemeClr val="accent4"/>
            </a:solidFill>
          </p:grpSpPr>
          <p:sp>
            <p:nvSpPr>
              <p:cNvPr id="23" name="Freeform: Shape 42"/>
              <p:cNvSpPr>
                <a:spLocks/>
              </p:cNvSpPr>
              <p:nvPr/>
            </p:nvSpPr>
            <p:spPr bwMode="auto">
              <a:xfrm>
                <a:off x="-209003" y="346201"/>
                <a:ext cx="261938" cy="209551"/>
              </a:xfrm>
              <a:custGeom>
                <a:avLst/>
                <a:gdLst>
                  <a:gd name="T0" fmla="*/ 199 w 394"/>
                  <a:gd name="T1" fmla="*/ 112 h 313"/>
                  <a:gd name="T2" fmla="*/ 162 w 394"/>
                  <a:gd name="T3" fmla="*/ 105 h 313"/>
                  <a:gd name="T4" fmla="*/ 136 w 394"/>
                  <a:gd name="T5" fmla="*/ 108 h 313"/>
                  <a:gd name="T6" fmla="*/ 0 w 394"/>
                  <a:gd name="T7" fmla="*/ 42 h 313"/>
                  <a:gd name="T8" fmla="*/ 60 w 394"/>
                  <a:gd name="T9" fmla="*/ 187 h 313"/>
                  <a:gd name="T10" fmla="*/ 57 w 394"/>
                  <a:gd name="T11" fmla="*/ 209 h 313"/>
                  <a:gd name="T12" fmla="*/ 162 w 394"/>
                  <a:gd name="T13" fmla="*/ 313 h 313"/>
                  <a:gd name="T14" fmla="*/ 266 w 394"/>
                  <a:gd name="T15" fmla="*/ 209 h 313"/>
                  <a:gd name="T16" fmla="*/ 266 w 394"/>
                  <a:gd name="T17" fmla="*/ 203 h 313"/>
                  <a:gd name="T18" fmla="*/ 394 w 394"/>
                  <a:gd name="T19" fmla="*/ 0 h 313"/>
                  <a:gd name="T20" fmla="*/ 199 w 394"/>
                  <a:gd name="T21" fmla="*/ 112 h 313"/>
                  <a:gd name="T22" fmla="*/ 162 w 394"/>
                  <a:gd name="T23" fmla="*/ 248 h 313"/>
                  <a:gd name="T24" fmla="*/ 123 w 394"/>
                  <a:gd name="T25" fmla="*/ 209 h 313"/>
                  <a:gd name="T26" fmla="*/ 162 w 394"/>
                  <a:gd name="T27" fmla="*/ 170 h 313"/>
                  <a:gd name="T28" fmla="*/ 200 w 394"/>
                  <a:gd name="T29" fmla="*/ 209 h 313"/>
                  <a:gd name="T30" fmla="*/ 162 w 394"/>
                  <a:gd name="T31" fmla="*/ 248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94" h="313">
                    <a:moveTo>
                      <a:pt x="199" y="112"/>
                    </a:moveTo>
                    <a:cubicBezTo>
                      <a:pt x="188" y="107"/>
                      <a:pt x="175" y="105"/>
                      <a:pt x="162" y="105"/>
                    </a:cubicBezTo>
                    <a:cubicBezTo>
                      <a:pt x="153" y="105"/>
                      <a:pt x="145" y="106"/>
                      <a:pt x="136" y="108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60" y="187"/>
                      <a:pt x="60" y="187"/>
                      <a:pt x="60" y="187"/>
                    </a:cubicBezTo>
                    <a:cubicBezTo>
                      <a:pt x="58" y="194"/>
                      <a:pt x="57" y="201"/>
                      <a:pt x="57" y="209"/>
                    </a:cubicBezTo>
                    <a:cubicBezTo>
                      <a:pt x="57" y="267"/>
                      <a:pt x="104" y="313"/>
                      <a:pt x="162" y="313"/>
                    </a:cubicBezTo>
                    <a:cubicBezTo>
                      <a:pt x="219" y="313"/>
                      <a:pt x="266" y="267"/>
                      <a:pt x="266" y="209"/>
                    </a:cubicBezTo>
                    <a:cubicBezTo>
                      <a:pt x="266" y="207"/>
                      <a:pt x="266" y="205"/>
                      <a:pt x="266" y="203"/>
                    </a:cubicBezTo>
                    <a:cubicBezTo>
                      <a:pt x="394" y="0"/>
                      <a:pt x="394" y="0"/>
                      <a:pt x="394" y="0"/>
                    </a:cubicBezTo>
                    <a:lnTo>
                      <a:pt x="199" y="112"/>
                    </a:lnTo>
                    <a:close/>
                    <a:moveTo>
                      <a:pt x="162" y="248"/>
                    </a:moveTo>
                    <a:cubicBezTo>
                      <a:pt x="140" y="248"/>
                      <a:pt x="123" y="230"/>
                      <a:pt x="123" y="209"/>
                    </a:cubicBezTo>
                    <a:cubicBezTo>
                      <a:pt x="123" y="188"/>
                      <a:pt x="140" y="170"/>
                      <a:pt x="162" y="170"/>
                    </a:cubicBezTo>
                    <a:cubicBezTo>
                      <a:pt x="183" y="170"/>
                      <a:pt x="200" y="188"/>
                      <a:pt x="200" y="209"/>
                    </a:cubicBezTo>
                    <a:cubicBezTo>
                      <a:pt x="200" y="230"/>
                      <a:pt x="183" y="248"/>
                      <a:pt x="162" y="2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4" name="Freeform: Shape 43"/>
              <p:cNvSpPr>
                <a:spLocks/>
              </p:cNvSpPr>
              <p:nvPr/>
            </p:nvSpPr>
            <p:spPr bwMode="auto">
              <a:xfrm>
                <a:off x="-382835" y="180796"/>
                <a:ext cx="609600" cy="609600"/>
              </a:xfrm>
              <a:custGeom>
                <a:avLst/>
                <a:gdLst>
                  <a:gd name="T0" fmla="*/ 456 w 912"/>
                  <a:gd name="T1" fmla="*/ 0 h 912"/>
                  <a:gd name="T2" fmla="*/ 0 w 912"/>
                  <a:gd name="T3" fmla="*/ 456 h 912"/>
                  <a:gd name="T4" fmla="*/ 456 w 912"/>
                  <a:gd name="T5" fmla="*/ 912 h 912"/>
                  <a:gd name="T6" fmla="*/ 912 w 912"/>
                  <a:gd name="T7" fmla="*/ 456 h 912"/>
                  <a:gd name="T8" fmla="*/ 456 w 912"/>
                  <a:gd name="T9" fmla="*/ 0 h 912"/>
                  <a:gd name="T10" fmla="*/ 477 w 912"/>
                  <a:gd name="T11" fmla="*/ 797 h 912"/>
                  <a:gd name="T12" fmla="*/ 477 w 912"/>
                  <a:gd name="T13" fmla="*/ 754 h 912"/>
                  <a:gd name="T14" fmla="*/ 453 w 912"/>
                  <a:gd name="T15" fmla="*/ 730 h 912"/>
                  <a:gd name="T16" fmla="*/ 429 w 912"/>
                  <a:gd name="T17" fmla="*/ 754 h 912"/>
                  <a:gd name="T18" fmla="*/ 429 w 912"/>
                  <a:gd name="T19" fmla="*/ 797 h 912"/>
                  <a:gd name="T20" fmla="*/ 115 w 912"/>
                  <a:gd name="T21" fmla="*/ 479 h 912"/>
                  <a:gd name="T22" fmla="*/ 157 w 912"/>
                  <a:gd name="T23" fmla="*/ 479 h 912"/>
                  <a:gd name="T24" fmla="*/ 181 w 912"/>
                  <a:gd name="T25" fmla="*/ 455 h 912"/>
                  <a:gd name="T26" fmla="*/ 157 w 912"/>
                  <a:gd name="T27" fmla="*/ 431 h 912"/>
                  <a:gd name="T28" fmla="*/ 115 w 912"/>
                  <a:gd name="T29" fmla="*/ 431 h 912"/>
                  <a:gd name="T30" fmla="*/ 431 w 912"/>
                  <a:gd name="T31" fmla="*/ 115 h 912"/>
                  <a:gd name="T32" fmla="*/ 431 w 912"/>
                  <a:gd name="T33" fmla="*/ 159 h 912"/>
                  <a:gd name="T34" fmla="*/ 456 w 912"/>
                  <a:gd name="T35" fmla="*/ 183 h 912"/>
                  <a:gd name="T36" fmla="*/ 480 w 912"/>
                  <a:gd name="T37" fmla="*/ 159 h 912"/>
                  <a:gd name="T38" fmla="*/ 480 w 912"/>
                  <a:gd name="T39" fmla="*/ 115 h 912"/>
                  <a:gd name="T40" fmla="*/ 797 w 912"/>
                  <a:gd name="T41" fmla="*/ 433 h 912"/>
                  <a:gd name="T42" fmla="*/ 752 w 912"/>
                  <a:gd name="T43" fmla="*/ 433 h 912"/>
                  <a:gd name="T44" fmla="*/ 728 w 912"/>
                  <a:gd name="T45" fmla="*/ 458 h 912"/>
                  <a:gd name="T46" fmla="*/ 752 w 912"/>
                  <a:gd name="T47" fmla="*/ 482 h 912"/>
                  <a:gd name="T48" fmla="*/ 796 w 912"/>
                  <a:gd name="T49" fmla="*/ 482 h 912"/>
                  <a:gd name="T50" fmla="*/ 477 w 912"/>
                  <a:gd name="T51" fmla="*/ 797 h 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12" h="912">
                    <a:moveTo>
                      <a:pt x="456" y="0"/>
                    </a:moveTo>
                    <a:cubicBezTo>
                      <a:pt x="204" y="0"/>
                      <a:pt x="0" y="205"/>
                      <a:pt x="0" y="456"/>
                    </a:cubicBezTo>
                    <a:cubicBezTo>
                      <a:pt x="0" y="708"/>
                      <a:pt x="204" y="912"/>
                      <a:pt x="456" y="912"/>
                    </a:cubicBezTo>
                    <a:cubicBezTo>
                      <a:pt x="707" y="912"/>
                      <a:pt x="912" y="708"/>
                      <a:pt x="912" y="456"/>
                    </a:cubicBezTo>
                    <a:cubicBezTo>
                      <a:pt x="912" y="205"/>
                      <a:pt x="707" y="0"/>
                      <a:pt x="456" y="0"/>
                    </a:cubicBezTo>
                    <a:close/>
                    <a:moveTo>
                      <a:pt x="477" y="797"/>
                    </a:moveTo>
                    <a:cubicBezTo>
                      <a:pt x="477" y="754"/>
                      <a:pt x="477" y="754"/>
                      <a:pt x="477" y="754"/>
                    </a:cubicBezTo>
                    <a:cubicBezTo>
                      <a:pt x="477" y="741"/>
                      <a:pt x="467" y="730"/>
                      <a:pt x="453" y="730"/>
                    </a:cubicBezTo>
                    <a:cubicBezTo>
                      <a:pt x="440" y="730"/>
                      <a:pt x="429" y="741"/>
                      <a:pt x="429" y="754"/>
                    </a:cubicBezTo>
                    <a:cubicBezTo>
                      <a:pt x="429" y="797"/>
                      <a:pt x="429" y="797"/>
                      <a:pt x="429" y="797"/>
                    </a:cubicBezTo>
                    <a:cubicBezTo>
                      <a:pt x="261" y="784"/>
                      <a:pt x="126" y="648"/>
                      <a:pt x="115" y="479"/>
                    </a:cubicBezTo>
                    <a:cubicBezTo>
                      <a:pt x="157" y="479"/>
                      <a:pt x="157" y="479"/>
                      <a:pt x="157" y="479"/>
                    </a:cubicBezTo>
                    <a:cubicBezTo>
                      <a:pt x="170" y="479"/>
                      <a:pt x="181" y="469"/>
                      <a:pt x="181" y="455"/>
                    </a:cubicBezTo>
                    <a:cubicBezTo>
                      <a:pt x="181" y="442"/>
                      <a:pt x="170" y="431"/>
                      <a:pt x="157" y="431"/>
                    </a:cubicBezTo>
                    <a:cubicBezTo>
                      <a:pt x="115" y="431"/>
                      <a:pt x="115" y="431"/>
                      <a:pt x="115" y="431"/>
                    </a:cubicBezTo>
                    <a:cubicBezTo>
                      <a:pt x="127" y="262"/>
                      <a:pt x="262" y="127"/>
                      <a:pt x="431" y="115"/>
                    </a:cubicBezTo>
                    <a:cubicBezTo>
                      <a:pt x="431" y="159"/>
                      <a:pt x="431" y="159"/>
                      <a:pt x="431" y="159"/>
                    </a:cubicBezTo>
                    <a:cubicBezTo>
                      <a:pt x="431" y="172"/>
                      <a:pt x="442" y="183"/>
                      <a:pt x="456" y="183"/>
                    </a:cubicBezTo>
                    <a:cubicBezTo>
                      <a:pt x="469" y="183"/>
                      <a:pt x="480" y="172"/>
                      <a:pt x="480" y="159"/>
                    </a:cubicBezTo>
                    <a:cubicBezTo>
                      <a:pt x="480" y="115"/>
                      <a:pt x="480" y="115"/>
                      <a:pt x="480" y="115"/>
                    </a:cubicBezTo>
                    <a:cubicBezTo>
                      <a:pt x="650" y="127"/>
                      <a:pt x="785" y="263"/>
                      <a:pt x="797" y="433"/>
                    </a:cubicBezTo>
                    <a:cubicBezTo>
                      <a:pt x="752" y="433"/>
                      <a:pt x="752" y="433"/>
                      <a:pt x="752" y="433"/>
                    </a:cubicBezTo>
                    <a:cubicBezTo>
                      <a:pt x="739" y="433"/>
                      <a:pt x="728" y="444"/>
                      <a:pt x="728" y="458"/>
                    </a:cubicBezTo>
                    <a:cubicBezTo>
                      <a:pt x="728" y="471"/>
                      <a:pt x="739" y="482"/>
                      <a:pt x="752" y="482"/>
                    </a:cubicBezTo>
                    <a:cubicBezTo>
                      <a:pt x="796" y="482"/>
                      <a:pt x="796" y="482"/>
                      <a:pt x="796" y="482"/>
                    </a:cubicBezTo>
                    <a:cubicBezTo>
                      <a:pt x="784" y="651"/>
                      <a:pt x="647" y="786"/>
                      <a:pt x="477" y="79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cxnSp>
          <p:nvCxnSpPr>
            <p:cNvPr id="18" name="Straight Connector 51"/>
            <p:cNvCxnSpPr/>
            <p:nvPr/>
          </p:nvCxnSpPr>
          <p:spPr>
            <a:xfrm flipV="1">
              <a:off x="5543884" y="1834085"/>
              <a:ext cx="1825433" cy="1007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55"/>
            <p:cNvSpPr/>
            <p:nvPr/>
          </p:nvSpPr>
          <p:spPr>
            <a:xfrm>
              <a:off x="1467081" y="3061792"/>
              <a:ext cx="1415772" cy="461665"/>
            </a:xfrm>
            <a:prstGeom prst="rect">
              <a:avLst/>
            </a:prstGeom>
          </p:spPr>
          <p:txBody>
            <a:bodyPr wrap="none">
              <a:norm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Rectangle 58"/>
            <p:cNvSpPr/>
            <p:nvPr/>
          </p:nvSpPr>
          <p:spPr>
            <a:xfrm>
              <a:off x="4027501" y="3061792"/>
              <a:ext cx="1415772" cy="461665"/>
            </a:xfrm>
            <a:prstGeom prst="rect">
              <a:avLst/>
            </a:prstGeom>
          </p:spPr>
          <p:txBody>
            <a:bodyPr wrap="none">
              <a:norm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Rectangle 59"/>
            <p:cNvSpPr/>
            <p:nvPr/>
          </p:nvSpPr>
          <p:spPr>
            <a:xfrm>
              <a:off x="6661431" y="3061792"/>
              <a:ext cx="1415772" cy="461665"/>
            </a:xfrm>
            <a:prstGeom prst="rect">
              <a:avLst/>
            </a:prstGeom>
          </p:spPr>
          <p:txBody>
            <a:bodyPr wrap="none">
              <a:norm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Rectangle 60"/>
            <p:cNvSpPr/>
            <p:nvPr/>
          </p:nvSpPr>
          <p:spPr>
            <a:xfrm>
              <a:off x="9331434" y="3061792"/>
              <a:ext cx="1415772" cy="461665"/>
            </a:xfrm>
            <a:prstGeom prst="rect">
              <a:avLst/>
            </a:prstGeom>
          </p:spPr>
          <p:txBody>
            <a:bodyPr wrap="none">
              <a:norm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6" name="矩形 35"/>
          <p:cNvSpPr/>
          <p:nvPr/>
        </p:nvSpPr>
        <p:spPr>
          <a:xfrm>
            <a:off x="1506252" y="3024538"/>
            <a:ext cx="1645353" cy="60939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en-US" altLang="zh-TW" sz="2800" b="1" dirty="0" smtClean="0">
                <a:solidFill>
                  <a:schemeClr val="bg1"/>
                </a:solidFill>
              </a:rPr>
              <a:t>10/4(</a:t>
            </a:r>
            <a:r>
              <a:rPr lang="zh-TW" altLang="en-US" sz="2800" b="1" dirty="0">
                <a:solidFill>
                  <a:schemeClr val="bg1"/>
                </a:solidFill>
              </a:rPr>
              <a:t>五</a:t>
            </a:r>
            <a:r>
              <a:rPr lang="en-US" altLang="zh-TW" sz="28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37" name="矩形 36"/>
          <p:cNvSpPr/>
          <p:nvPr/>
        </p:nvSpPr>
        <p:spPr>
          <a:xfrm>
            <a:off x="1343455" y="4437112"/>
            <a:ext cx="1712405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接招！青少年的情緒議題</a:t>
            </a:r>
            <a:r>
              <a:rPr lang="en-US" altLang="zh-TW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3646787" y="3039046"/>
            <a:ext cx="1645353" cy="60939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>
              <a:lnSpc>
                <a:spcPct val="120000"/>
              </a:lnSpc>
            </a:pPr>
            <a:r>
              <a:rPr lang="en-US" altLang="zh-TW" sz="2800" b="1" dirty="0" smtClean="0">
                <a:solidFill>
                  <a:srgbClr val="FFFFFF"/>
                </a:solidFill>
              </a:rPr>
              <a:t>11/14(</a:t>
            </a:r>
            <a:r>
              <a:rPr lang="zh-TW" altLang="en-US" sz="2800" b="1" dirty="0">
                <a:solidFill>
                  <a:srgbClr val="FFFFFF"/>
                </a:solidFill>
              </a:rPr>
              <a:t>四</a:t>
            </a:r>
            <a:r>
              <a:rPr lang="en-US" altLang="zh-TW" sz="2800" b="1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40" name="矩形 39"/>
          <p:cNvSpPr/>
          <p:nvPr/>
        </p:nvSpPr>
        <p:spPr>
          <a:xfrm>
            <a:off x="5969192" y="3123879"/>
            <a:ext cx="1645353" cy="60939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en-US" altLang="zh-TW" sz="2800" b="1" dirty="0" smtClean="0">
                <a:solidFill>
                  <a:schemeClr val="bg1"/>
                </a:solidFill>
              </a:rPr>
              <a:t>12/13(</a:t>
            </a:r>
            <a:r>
              <a:rPr lang="zh-TW" altLang="en-US" sz="2800" b="1" dirty="0">
                <a:solidFill>
                  <a:schemeClr val="bg1"/>
                </a:solidFill>
              </a:rPr>
              <a:t>五</a:t>
            </a:r>
            <a:r>
              <a:rPr lang="en-US" altLang="zh-TW" sz="28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43" name="文本框 29"/>
          <p:cNvSpPr txBox="1"/>
          <p:nvPr/>
        </p:nvSpPr>
        <p:spPr>
          <a:xfrm>
            <a:off x="966357" y="426146"/>
            <a:ext cx="763252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12700"/>
          </a:bodyPr>
          <a:lstStyle/>
          <a:p>
            <a:pPr algn="ctr"/>
            <a:r>
              <a:rPr lang="zh-TW" alt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親職講</a:t>
            </a:r>
            <a:r>
              <a:rPr lang="zh-TW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座</a:t>
            </a:r>
            <a:endParaRPr lang="zh-CN" altLang="en-US" sz="3200" dirty="0">
              <a:solidFill>
                <a:schemeClr val="tx1">
                  <a:lumMod val="65000"/>
                  <a:lumOff val="35000"/>
                </a:schemeClr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3495767" y="4429615"/>
            <a:ext cx="1712405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親子壓力紓解</a:t>
            </a:r>
            <a:r>
              <a:rPr lang="en-US" altLang="zh-TW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以藝術治療為媒介</a:t>
            </a: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5969192" y="4446240"/>
            <a:ext cx="1712405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>
              <a:lnSpc>
                <a:spcPct val="120000"/>
              </a:lnSpc>
            </a:pPr>
            <a:r>
              <a:rPr lang="zh-TW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青春的滋味</a:t>
            </a:r>
            <a:r>
              <a:rPr lang="en-US" altLang="zh-TW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爸媽要了解</a:t>
            </a:r>
            <a:r>
              <a:rPr lang="zh-TW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  <a:endParaRPr lang="zh-CN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5004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9"/>
          <p:cNvSpPr txBox="1"/>
          <p:nvPr/>
        </p:nvSpPr>
        <p:spPr>
          <a:xfrm>
            <a:off x="971600" y="332656"/>
            <a:ext cx="763252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12700"/>
          </a:bodyPr>
          <a:lstStyle/>
          <a:p>
            <a:pPr algn="ctr"/>
            <a:r>
              <a:rPr lang="zh-TW" alt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家長</a:t>
            </a:r>
            <a:r>
              <a:rPr lang="zh-TW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日</a:t>
            </a:r>
            <a:endParaRPr lang="zh-CN" altLang="en-US" sz="3200" dirty="0">
              <a:solidFill>
                <a:schemeClr val="tx1">
                  <a:lumMod val="65000"/>
                  <a:lumOff val="35000"/>
                </a:schemeClr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977052"/>
              </p:ext>
            </p:extLst>
          </p:nvPr>
        </p:nvGraphicFramePr>
        <p:xfrm>
          <a:off x="539552" y="1844824"/>
          <a:ext cx="8064568" cy="3893197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651450">
                  <a:extLst>
                    <a:ext uri="{9D8B030D-6E8A-4147-A177-3AD203B41FA5}">
                      <a16:colId xmlns:a16="http://schemas.microsoft.com/office/drawing/2014/main" val="2948971835"/>
                    </a:ext>
                  </a:extLst>
                </a:gridCol>
                <a:gridCol w="3206169">
                  <a:extLst>
                    <a:ext uri="{9D8B030D-6E8A-4147-A177-3AD203B41FA5}">
                      <a16:colId xmlns:a16="http://schemas.microsoft.com/office/drawing/2014/main" val="2325687904"/>
                    </a:ext>
                  </a:extLst>
                </a:gridCol>
                <a:gridCol w="3206949">
                  <a:extLst>
                    <a:ext uri="{9D8B030D-6E8A-4147-A177-3AD203B41FA5}">
                      <a16:colId xmlns:a16="http://schemas.microsoft.com/office/drawing/2014/main" val="3813309429"/>
                    </a:ext>
                  </a:extLst>
                </a:gridCol>
              </a:tblGrid>
              <a:tr h="637554">
                <a:tc>
                  <a:txBody>
                    <a:bodyPr/>
                    <a:lstStyle/>
                    <a:p>
                      <a:pPr indent="76200"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</a:rPr>
                        <a:t>   </a:t>
                      </a:r>
                      <a:r>
                        <a:rPr lang="zh-TW" sz="2000" kern="100" dirty="0">
                          <a:effectLst/>
                        </a:rPr>
                        <a:t>內容</a:t>
                      </a:r>
                    </a:p>
                    <a:p>
                      <a:pPr indent="76200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</a:rPr>
                        <a:t>時間</a:t>
                      </a:r>
                      <a:endParaRPr lang="zh-TW" sz="20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</a:rPr>
                        <a:t>七年級</a:t>
                      </a:r>
                      <a:endParaRPr lang="zh-TW" sz="20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>
                          <a:effectLst/>
                        </a:rPr>
                        <a:t>八、九年級</a:t>
                      </a:r>
                      <a:endParaRPr lang="zh-TW" sz="20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82637484"/>
                  </a:ext>
                </a:extLst>
              </a:tr>
              <a:tr h="5264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8:00-8:30</a:t>
                      </a:r>
                      <a:endParaRPr lang="zh-TW" sz="20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各班佈置及準備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7078205"/>
                  </a:ext>
                </a:extLst>
              </a:tr>
              <a:tr h="10582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8:30-9:30</a:t>
                      </a:r>
                      <a:endParaRPr lang="zh-TW" sz="20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/>
                </a:tc>
                <a:tc gridSpan="2"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成立班親會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推選班級家長代表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親師懇談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591272"/>
                  </a:ext>
                </a:extLst>
              </a:tr>
              <a:tr h="5113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9:30-10:30</a:t>
                      </a:r>
                      <a:endParaRPr lang="zh-TW" sz="20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各科教學計畫說明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5266936"/>
                  </a:ext>
                </a:extLst>
              </a:tr>
              <a:tr h="4703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10:30-11:30</a:t>
                      </a:r>
                      <a:endParaRPr lang="zh-TW" sz="20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校務綜合</a:t>
                      </a:r>
                      <a:r>
                        <a:rPr 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座談</a:t>
                      </a:r>
                      <a:endParaRPr lang="en-US" altLang="zh-TW" sz="20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靜心樓</a:t>
                      </a: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B1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靜心會議室</a:t>
                      </a: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年國教適性入學</a:t>
                      </a:r>
                      <a:r>
                        <a:rPr 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座談</a:t>
                      </a:r>
                      <a:endParaRPr lang="en-US" altLang="zh-TW" sz="2000" kern="10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四樓會議室</a:t>
                      </a: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/>
                </a:tc>
                <a:extLst>
                  <a:ext uri="{0D108BD9-81ED-4DB2-BD59-A6C34878D82A}">
                    <a16:rowId xmlns:a16="http://schemas.microsoft.com/office/drawing/2014/main" val="1827588787"/>
                  </a:ext>
                </a:extLst>
              </a:tr>
              <a:tr h="5404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>
                          <a:effectLst/>
                        </a:rPr>
                        <a:t>11:30~12:00</a:t>
                      </a:r>
                      <a:endParaRPr lang="zh-TW" sz="20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51435" marR="51435" marT="9525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整理環境、賦歸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129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8276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628800"/>
            <a:ext cx="8748464" cy="487375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請領召提醒老師依據課程計畫將議題融入教學。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將成果資料與照片放入表單中，於期末交給輔導組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成果表單路徑：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家庭教育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：校網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處室公告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輔導處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家庭教育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實施家庭教育課程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成果表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7" name="文本框 29"/>
          <p:cNvSpPr txBox="1"/>
          <p:nvPr/>
        </p:nvSpPr>
        <p:spPr>
          <a:xfrm>
            <a:off x="1403648" y="367973"/>
            <a:ext cx="6015926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12700"/>
          </a:bodyPr>
          <a:lstStyle/>
          <a:p>
            <a:pPr algn="ctr"/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时尚中黑简体" panose="01010104010101010101" pitchFamily="2" charset="-122"/>
                <a:ea typeface="时尚中黑简体" panose="01010104010101010101" pitchFamily="2" charset="-122"/>
              </a:rPr>
              <a:t>重要議題融入教學</a:t>
            </a:r>
            <a:endParaRPr lang="zh-CN" alt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时尚中黑简体" panose="01010104010101010101" pitchFamily="2" charset="-122"/>
              <a:ea typeface="时尚中黑简体" panose="01010104010101010101" pitchFamily="2" charset="-122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534" y="3976805"/>
            <a:ext cx="32194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546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628800"/>
            <a:ext cx="8363272" cy="1684784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謝謝大家</a:t>
            </a:r>
            <a:endParaRPr lang="en-US" altLang="zh-TW" sz="4000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祝福大家身體健康，闔家平安愉快</a:t>
            </a:r>
            <a:r>
              <a:rPr lang="en-US" altLang="zh-TW" sz="40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933056"/>
            <a:ext cx="2145586" cy="24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05537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7DC8EB"/>
      </a:accent1>
      <a:accent2>
        <a:srgbClr val="81D67A"/>
      </a:accent2>
      <a:accent3>
        <a:srgbClr val="8CCBC5"/>
      </a:accent3>
      <a:accent4>
        <a:srgbClr val="FAD25F"/>
      </a:accent4>
      <a:accent5>
        <a:srgbClr val="F57364"/>
      </a:accent5>
      <a:accent6>
        <a:srgbClr val="8491CB"/>
      </a:accent6>
      <a:hlink>
        <a:srgbClr val="7DC8EB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76200"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炫彩水彩晕染通用PPT模板</Template>
  <TotalTime>6277</TotalTime>
  <Words>180</Words>
  <Application>Microsoft Office PowerPoint</Application>
  <PresentationFormat>如螢幕大小 (4:3)</PresentationFormat>
  <Paragraphs>36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5</vt:i4>
      </vt:variant>
    </vt:vector>
  </HeadingPairs>
  <TitlesOfParts>
    <vt:vector size="17" baseType="lpstr">
      <vt:lpstr>微软雅黑</vt:lpstr>
      <vt:lpstr>宋体</vt:lpstr>
      <vt:lpstr>时尚中黑简体</vt:lpstr>
      <vt:lpstr>新細明體</vt:lpstr>
      <vt:lpstr>標楷體</vt:lpstr>
      <vt:lpstr>Arial</vt:lpstr>
      <vt:lpstr>Calibri</vt:lpstr>
      <vt:lpstr>Calibri Light</vt:lpstr>
      <vt:lpstr>Times New Roman</vt:lpstr>
      <vt:lpstr>Wingdings</vt:lpstr>
      <vt:lpstr>1_Office 主题​​</vt:lpstr>
      <vt:lpstr>Office 佈景主題</vt:lpstr>
      <vt:lpstr>108學年度第一學期 家庭教育期初工作報告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新北市中平國中教務處</dc:title>
  <dc:creator>a102</dc:creator>
  <cp:lastModifiedBy>user</cp:lastModifiedBy>
  <cp:revision>589</cp:revision>
  <dcterms:created xsi:type="dcterms:W3CDTF">2012-08-07T05:24:56Z</dcterms:created>
  <dcterms:modified xsi:type="dcterms:W3CDTF">2019-09-17T06:23:49Z</dcterms:modified>
</cp:coreProperties>
</file>