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70" r:id="rId2"/>
    <p:sldId id="271" r:id="rId3"/>
    <p:sldId id="273" r:id="rId4"/>
    <p:sldId id="276" r:id="rId5"/>
    <p:sldId id="275" r:id="rId6"/>
    <p:sldId id="274" r:id="rId7"/>
    <p:sldId id="263" r:id="rId8"/>
    <p:sldId id="266" r:id="rId9"/>
    <p:sldId id="258" r:id="rId10"/>
    <p:sldId id="262" r:id="rId11"/>
    <p:sldId id="267" r:id="rId12"/>
    <p:sldId id="259" r:id="rId13"/>
    <p:sldId id="268" r:id="rId14"/>
    <p:sldId id="261" r:id="rId15"/>
    <p:sldId id="260" r:id="rId16"/>
    <p:sldId id="269" r:id="rId17"/>
    <p:sldId id="256" r:id="rId18"/>
    <p:sldId id="264" r:id="rId19"/>
    <p:sldId id="25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nsall, Jonathan Mason" initials="BJM" lastIdx="1" clrIdx="0">
    <p:extLst>
      <p:ext uri="{19B8F6BF-5375-455C-9EA6-DF929625EA0E}">
        <p15:presenceInfo xmlns:p15="http://schemas.microsoft.com/office/powerpoint/2012/main" userId="Bonsall, Jonathan Mas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45" d="100"/>
          <a:sy n="45" d="100"/>
        </p:scale>
        <p:origin x="78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22477-3A1F-4D98-90F9-E207DFED0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B10D58-E7AD-496F-A086-0FE00E0A27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C7F3C-1BD7-4CAE-BB30-6E85C0737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7916-2B91-4062-98C3-1B5B0572209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039E0-0613-40F2-BFFC-643890A9C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2B6A1-6079-42E8-B3DC-8D03E467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84B8F-52DA-45E2-AC49-4D9C5D788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744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6109C-F942-4A3E-A047-00B2BFB4B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95888F-BA73-4DB2-82AB-6B25A18894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F90D0-94C6-4CB6-B4FC-B307EAAEF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7916-2B91-4062-98C3-1B5B0572209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ED16F-82B5-4BA3-9C76-71E06D02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909E8-5EBC-4D94-83F9-FE0BD8F7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84B8F-52DA-45E2-AC49-4D9C5D788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18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DEC94C-B7FC-4B09-98DD-F699AB2F8F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CC36DF-728D-46C6-9F0B-522C3633C7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B573D-58A2-4601-AB20-D315F1064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7916-2B91-4062-98C3-1B5B0572209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B580CE-0D14-4E4F-BD15-2B305265B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A8D12-AA19-4A1B-BD80-A0598F26A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84B8F-52DA-45E2-AC49-4D9C5D788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24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45685-6618-4A0D-B053-684CD1C5B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8DC46-FEB7-4AFA-ADD4-8ABEEB12E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FB6F9-D97F-4E11-98DE-D2AAFFC8D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7916-2B91-4062-98C3-1B5B0572209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209E40-C23C-4DD0-9217-343056150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6977C-A630-4455-95BF-86FFB4540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84B8F-52DA-45E2-AC49-4D9C5D788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18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F0578-AB98-446D-9A20-16D1AB0D3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1503E1-EA8F-41C3-BF85-8C62930C4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199308-21D9-4CE3-BB5D-79761FB1A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7916-2B91-4062-98C3-1B5B0572209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34BE4C-CD9E-4566-AF22-78F7C7F07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5769E-9336-46CB-8107-AC1CF30E3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84B8F-52DA-45E2-AC49-4D9C5D788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2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00E28-2D4F-44AB-9B08-312CA7E51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90644-6D20-4C03-B5E9-BCE4CF1032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6F2CE6-D58F-4CC3-A074-69C6097FEA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C0FC93-DF5B-4C55-B5E1-B442EC9BD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7916-2B91-4062-98C3-1B5B0572209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2FF908-56D0-46DD-B155-6213A1612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D54F49-8FE4-4EB8-BBE1-E1E4ACF9C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84B8F-52DA-45E2-AC49-4D9C5D788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667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B1160-0AF1-4488-92F1-EE2ED1360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02AA36-3608-4FAD-96BB-B64AA3D69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3D04FC-4330-4593-9142-7944F023E4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1DA5BB-72EF-4B03-BBB3-0477545C5B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E57ECC-3FEF-4A6C-A0ED-3ADC28BBC1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FC6A4D-CA9D-4964-8F24-ABAF2B56F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7916-2B91-4062-98C3-1B5B0572209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99D56A-E093-4C92-9518-CDD06F7D0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E0B01F-54A8-4910-8002-9B9854FDD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84B8F-52DA-45E2-AC49-4D9C5D788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4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1F1C8-71F1-4146-A757-4B3F47048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BCD5DA-44BC-412D-947A-33123F732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7916-2B91-4062-98C3-1B5B0572209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FA98F9-0A23-4009-B62B-1349F3533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11272E-664C-43D5-82BB-DF83133EC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84B8F-52DA-45E2-AC49-4D9C5D788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390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D58DA6-D370-4F94-B964-879C111F1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7916-2B91-4062-98C3-1B5B0572209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F9F482-D055-4F73-B2AF-230314CEA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8883EE-CC17-4E5D-9218-2BCA7D6A3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84B8F-52DA-45E2-AC49-4D9C5D788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38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EA9A7-7190-4A59-9863-0AC9098C7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D5177-F92E-42D1-96C6-B1545178B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7656E-5A9E-47D2-B724-6A98396139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0E0529-743A-4686-ABAD-1F3B90C61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7916-2B91-4062-98C3-1B5B0572209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CDFD6D-01EF-4649-B63F-8B9878BE7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AB689C-4EB3-4F49-81AD-E33F80C3A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84B8F-52DA-45E2-AC49-4D9C5D788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01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BEDDC-D615-4878-86CD-AB5F14888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E1D8AE-EF40-4406-B5D8-6707E4064A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4AB2F9-0E46-40E3-8F27-BADC7141F5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FC3AB0-8FEF-42B7-8E85-E9D5126D8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7916-2B91-4062-98C3-1B5B0572209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406DA-4E85-4816-9852-B3236F058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ED3AF3-70B9-4835-B08C-228A8B05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84B8F-52DA-45E2-AC49-4D9C5D788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821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70A57F-EE96-4BBC-8A3B-7AA869EA0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F7FBE-3566-4ED4-A709-FEF7DF56B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DB2331-CED0-4667-87D6-87D39F924F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27916-2B91-4062-98C3-1B5B0572209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9BECF7-5412-4402-BA55-36A6B4D20E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60738-972B-4288-8BD4-43CE4A264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84B8F-52DA-45E2-AC49-4D9C5D788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05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DOtEdhKOMgQ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4105" y="839449"/>
            <a:ext cx="9458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/>
              <a:t>What is this article about?</a:t>
            </a:r>
          </a:p>
        </p:txBody>
      </p:sp>
    </p:spTree>
    <p:extLst>
      <p:ext uri="{BB962C8B-B14F-4D97-AF65-F5344CB8AC3E}">
        <p14:creationId xmlns:p14="http://schemas.microsoft.com/office/powerpoint/2010/main" val="395568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ECE01F-E68C-450D-904B-2AE04A724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045" y="1784156"/>
            <a:ext cx="4933123" cy="32896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12273C-4A54-4286-9828-C17109458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943" y="1784156"/>
            <a:ext cx="3949307" cy="32896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EE9ADC-66EC-4013-A7AE-D91188A0550A}"/>
              </a:ext>
            </a:extLst>
          </p:cNvPr>
          <p:cNvSpPr txBox="1"/>
          <p:nvPr/>
        </p:nvSpPr>
        <p:spPr>
          <a:xfrm>
            <a:off x="3871829" y="482884"/>
            <a:ext cx="57124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Transylvania</a:t>
            </a:r>
          </a:p>
        </p:txBody>
      </p:sp>
    </p:spTree>
    <p:extLst>
      <p:ext uri="{BB962C8B-B14F-4D97-AF65-F5344CB8AC3E}">
        <p14:creationId xmlns:p14="http://schemas.microsoft.com/office/powerpoint/2010/main" val="337719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93" y="736305"/>
            <a:ext cx="3665786" cy="423973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40596" y="736305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4000" dirty="0"/>
              <a:t>Name: Frankenstein’s monster</a:t>
            </a:r>
          </a:p>
          <a:p>
            <a:endParaRPr lang="en-US" altLang="zh-TW" sz="4000" dirty="0"/>
          </a:p>
          <a:p>
            <a:r>
              <a:rPr lang="en-US" altLang="zh-TW" sz="4000" dirty="0"/>
              <a:t>From: Germany</a:t>
            </a:r>
          </a:p>
          <a:p>
            <a:endParaRPr lang="en-US" altLang="zh-TW" sz="4000" dirty="0"/>
          </a:p>
          <a:p>
            <a:r>
              <a:rPr lang="en-US" altLang="zh-TW" sz="4000" dirty="0"/>
              <a:t>Attack: </a:t>
            </a:r>
            <a:r>
              <a:rPr lang="en-US" altLang="zh-TW" sz="4000" dirty="0" smtClean="0"/>
              <a:t>Looks scary; </a:t>
            </a:r>
            <a:r>
              <a:rPr lang="en-US" altLang="zh-TW" sz="4000" dirty="0"/>
              <a:t>big and very strong.</a:t>
            </a:r>
          </a:p>
          <a:p>
            <a:endParaRPr lang="en-US" altLang="zh-TW" sz="4000" dirty="0"/>
          </a:p>
          <a:p>
            <a:r>
              <a:rPr lang="en-US" altLang="zh-TW" sz="4000" dirty="0"/>
              <a:t>Weaknesses: Scared of fire</a:t>
            </a:r>
            <a:endParaRPr lang="en-US" altLang="zh-TW" sz="4000" dirty="0"/>
          </a:p>
        </p:txBody>
      </p:sp>
    </p:spTree>
    <p:extLst>
      <p:ext uri="{BB962C8B-B14F-4D97-AF65-F5344CB8AC3E}">
        <p14:creationId xmlns:p14="http://schemas.microsoft.com/office/powerpoint/2010/main" val="13703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person&#10;&#10;Description generated with very high confidence">
            <a:extLst>
              <a:ext uri="{FF2B5EF4-FFF2-40B4-BE49-F238E27FC236}">
                <a16:creationId xmlns:a16="http://schemas.microsoft.com/office/drawing/2014/main" id="{C69BF7FC-DF89-4671-BB6C-8069C87827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589" r="-1" b="15339"/>
          <a:stretch/>
        </p:blipFill>
        <p:spPr>
          <a:xfrm>
            <a:off x="748072" y="509902"/>
            <a:ext cx="3694437" cy="32752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0237D4-22EE-4048-8E02-E9112C7ED56F}"/>
              </a:ext>
            </a:extLst>
          </p:cNvPr>
          <p:cNvSpPr txBox="1"/>
          <p:nvPr/>
        </p:nvSpPr>
        <p:spPr>
          <a:xfrm>
            <a:off x="5260369" y="466911"/>
            <a:ext cx="5948737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</a:rPr>
              <a:t>Name: Eva Ernst, The Grand High Witch</a:t>
            </a:r>
          </a:p>
          <a:p>
            <a:endParaRPr lang="en-US" sz="4000" dirty="0">
              <a:solidFill>
                <a:schemeClr val="accent2"/>
              </a:solidFill>
            </a:endParaRPr>
          </a:p>
          <a:p>
            <a:r>
              <a:rPr lang="en-US" sz="4000" dirty="0">
                <a:solidFill>
                  <a:schemeClr val="accent2"/>
                </a:solidFill>
              </a:rPr>
              <a:t>From: Norway</a:t>
            </a:r>
          </a:p>
          <a:p>
            <a:endParaRPr lang="en-US" sz="4000" dirty="0">
              <a:solidFill>
                <a:schemeClr val="accent2"/>
              </a:solidFill>
            </a:endParaRPr>
          </a:p>
          <a:p>
            <a:r>
              <a:rPr lang="en-US" sz="4000" dirty="0" smtClean="0">
                <a:solidFill>
                  <a:schemeClr val="accent2"/>
                </a:solidFill>
              </a:rPr>
              <a:t>Hates: Children</a:t>
            </a:r>
            <a:endParaRPr lang="en-US" sz="4000" dirty="0">
              <a:solidFill>
                <a:schemeClr val="accent2"/>
              </a:solidFill>
            </a:endParaRPr>
          </a:p>
          <a:p>
            <a:endParaRPr lang="en-US" sz="4000" dirty="0">
              <a:solidFill>
                <a:schemeClr val="accent2"/>
              </a:solidFill>
            </a:endParaRPr>
          </a:p>
          <a:p>
            <a:r>
              <a:rPr lang="en-US" sz="4000" dirty="0">
                <a:solidFill>
                  <a:schemeClr val="accent2"/>
                </a:solidFill>
              </a:rPr>
              <a:t>Weakness: </a:t>
            </a:r>
            <a:r>
              <a:rPr lang="en-US" sz="4000" dirty="0" smtClean="0">
                <a:solidFill>
                  <a:schemeClr val="accent2"/>
                </a:solidFill>
              </a:rPr>
              <a:t>Children are more clever than she thinks.</a:t>
            </a:r>
            <a:endParaRPr lang="en-US" sz="4000" dirty="0">
              <a:solidFill>
                <a:schemeClr val="accent2"/>
              </a:solidFill>
            </a:endParaRPr>
          </a:p>
          <a:p>
            <a:endParaRPr lang="en-US" sz="3200" dirty="0">
              <a:solidFill>
                <a:schemeClr val="accent2"/>
              </a:solidFill>
            </a:endParaRPr>
          </a:p>
          <a:p>
            <a:endParaRPr lang="en-US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28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0237D4-22EE-4048-8E02-E9112C7ED56F}"/>
              </a:ext>
            </a:extLst>
          </p:cNvPr>
          <p:cNvSpPr txBox="1"/>
          <p:nvPr/>
        </p:nvSpPr>
        <p:spPr>
          <a:xfrm>
            <a:off x="164891" y="3061699"/>
            <a:ext cx="59487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chemeClr val="accent2"/>
              </a:solidFill>
            </a:endParaRPr>
          </a:p>
          <a:p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842710-7B7E-424A-BEAE-D6659DD02660}"/>
              </a:ext>
            </a:extLst>
          </p:cNvPr>
          <p:cNvSpPr txBox="1"/>
          <p:nvPr/>
        </p:nvSpPr>
        <p:spPr>
          <a:xfrm>
            <a:off x="6113628" y="473239"/>
            <a:ext cx="549712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</a:rPr>
              <a:t>Name: </a:t>
            </a:r>
            <a:r>
              <a:rPr lang="en-US" sz="4000" dirty="0" smtClean="0">
                <a:solidFill>
                  <a:schemeClr val="accent2"/>
                </a:solidFill>
              </a:rPr>
              <a:t>Werewolf</a:t>
            </a:r>
            <a:endParaRPr lang="en-US" sz="4000" dirty="0">
              <a:solidFill>
                <a:schemeClr val="accent2"/>
              </a:solidFill>
            </a:endParaRPr>
          </a:p>
          <a:p>
            <a:endParaRPr lang="en-US" sz="4000" dirty="0">
              <a:solidFill>
                <a:schemeClr val="accent2"/>
              </a:solidFill>
            </a:endParaRPr>
          </a:p>
          <a:p>
            <a:r>
              <a:rPr lang="en-US" sz="4000" dirty="0">
                <a:solidFill>
                  <a:schemeClr val="accent2"/>
                </a:solidFill>
              </a:rPr>
              <a:t>From: </a:t>
            </a:r>
            <a:r>
              <a:rPr lang="en-US" sz="4000" dirty="0" smtClean="0">
                <a:solidFill>
                  <a:schemeClr val="accent2"/>
                </a:solidFill>
              </a:rPr>
              <a:t>Europe</a:t>
            </a:r>
          </a:p>
          <a:p>
            <a:endParaRPr lang="en-US" sz="4000" dirty="0">
              <a:solidFill>
                <a:schemeClr val="accent2"/>
              </a:solidFill>
            </a:endParaRPr>
          </a:p>
          <a:p>
            <a:r>
              <a:rPr lang="en-US" sz="4000" dirty="0">
                <a:solidFill>
                  <a:schemeClr val="accent2"/>
                </a:solidFill>
              </a:rPr>
              <a:t>Attack: </a:t>
            </a:r>
            <a:r>
              <a:rPr lang="en-US" sz="4000" dirty="0" smtClean="0">
                <a:solidFill>
                  <a:schemeClr val="accent2"/>
                </a:solidFill>
              </a:rPr>
              <a:t>Turns into a wolf with a full moon.</a:t>
            </a:r>
            <a:endParaRPr lang="en-US" sz="4000" dirty="0">
              <a:solidFill>
                <a:schemeClr val="accent2"/>
              </a:solidFill>
            </a:endParaRPr>
          </a:p>
          <a:p>
            <a:endParaRPr lang="en-US" sz="4000" dirty="0">
              <a:solidFill>
                <a:schemeClr val="accent2"/>
              </a:solidFill>
            </a:endParaRPr>
          </a:p>
          <a:p>
            <a:r>
              <a:rPr lang="en-US" sz="4000" dirty="0">
                <a:solidFill>
                  <a:schemeClr val="accent2"/>
                </a:solidFill>
              </a:rPr>
              <a:t>Weakness: </a:t>
            </a:r>
            <a:r>
              <a:rPr lang="en-US" sz="4000" dirty="0" smtClean="0">
                <a:solidFill>
                  <a:schemeClr val="accent2"/>
                </a:solidFill>
              </a:rPr>
              <a:t>Silver bullets</a:t>
            </a:r>
            <a:endParaRPr lang="en-US" sz="4000" dirty="0">
              <a:solidFill>
                <a:schemeClr val="accent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89" y="513066"/>
            <a:ext cx="4394348" cy="511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41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1ECCA8-03A4-47F8-A5EE-96C20A762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93" y="446192"/>
            <a:ext cx="4166171" cy="43806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4A9FDA-67AC-4D6B-B3AE-FEBE65E1A52F}"/>
              </a:ext>
            </a:extLst>
          </p:cNvPr>
          <p:cNvSpPr txBox="1"/>
          <p:nvPr/>
        </p:nvSpPr>
        <p:spPr>
          <a:xfrm>
            <a:off x="5229181" y="446192"/>
            <a:ext cx="566106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</a:rPr>
              <a:t>Name: </a:t>
            </a:r>
            <a:r>
              <a:rPr lang="en-US" sz="3600" dirty="0" smtClean="0">
                <a:solidFill>
                  <a:schemeClr val="accent2"/>
                </a:solidFill>
              </a:rPr>
              <a:t>It</a:t>
            </a:r>
            <a:endParaRPr lang="en-US" sz="3600" dirty="0">
              <a:solidFill>
                <a:schemeClr val="accent2"/>
              </a:solidFill>
            </a:endParaRPr>
          </a:p>
          <a:p>
            <a:endParaRPr lang="en-US" sz="3600" dirty="0">
              <a:solidFill>
                <a:schemeClr val="accent2"/>
              </a:solidFill>
            </a:endParaRPr>
          </a:p>
          <a:p>
            <a:r>
              <a:rPr lang="en-US" sz="3600" dirty="0">
                <a:solidFill>
                  <a:schemeClr val="accent2"/>
                </a:solidFill>
              </a:rPr>
              <a:t>Type: Scary Clown</a:t>
            </a:r>
          </a:p>
          <a:p>
            <a:endParaRPr lang="en-US" sz="3600" dirty="0">
              <a:solidFill>
                <a:schemeClr val="accent2"/>
              </a:solidFill>
            </a:endParaRPr>
          </a:p>
          <a:p>
            <a:r>
              <a:rPr lang="en-US" sz="3600" dirty="0">
                <a:solidFill>
                  <a:schemeClr val="accent2"/>
                </a:solidFill>
              </a:rPr>
              <a:t>Attack: Haunts dreams, has razor sharp teeth</a:t>
            </a:r>
          </a:p>
          <a:p>
            <a:endParaRPr lang="en-US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24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9FED76-D83C-4829-8B07-52EF2C69F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726" y="473328"/>
            <a:ext cx="4246652" cy="41412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42B8F2-9436-46A0-A8B2-F22329845E2F}"/>
              </a:ext>
            </a:extLst>
          </p:cNvPr>
          <p:cNvSpPr txBox="1"/>
          <p:nvPr/>
        </p:nvSpPr>
        <p:spPr>
          <a:xfrm>
            <a:off x="5449126" y="473328"/>
            <a:ext cx="82398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Name: </a:t>
            </a:r>
            <a:r>
              <a:rPr lang="en-US" sz="3600" dirty="0" err="1"/>
              <a:t>Slimer</a:t>
            </a:r>
            <a:r>
              <a:rPr lang="en-US" sz="3600" dirty="0"/>
              <a:t> (Ghost)</a:t>
            </a:r>
          </a:p>
          <a:p>
            <a:endParaRPr lang="en-US" sz="3600" dirty="0"/>
          </a:p>
          <a:p>
            <a:r>
              <a:rPr lang="en-US" altLang="zh-TW" sz="3600" dirty="0" smtClean="0"/>
              <a:t>From</a:t>
            </a:r>
            <a:r>
              <a:rPr lang="en-US" sz="3600" dirty="0" smtClean="0"/>
              <a:t>: </a:t>
            </a:r>
            <a:r>
              <a:rPr lang="en-US" sz="3600" dirty="0"/>
              <a:t>New York City </a:t>
            </a:r>
            <a:r>
              <a:rPr lang="en-US" sz="3600" dirty="0" smtClean="0"/>
              <a:t>(Ghostbusters</a:t>
            </a:r>
            <a:r>
              <a:rPr lang="en-US" sz="3600" dirty="0"/>
              <a:t>)</a:t>
            </a:r>
          </a:p>
          <a:p>
            <a:endParaRPr lang="en-US" sz="3600" dirty="0"/>
          </a:p>
          <a:p>
            <a:r>
              <a:rPr lang="en-US" sz="3600" dirty="0"/>
              <a:t>Attack: Green, sticky slime!</a:t>
            </a:r>
          </a:p>
          <a:p>
            <a:endParaRPr lang="en-US" sz="3600" dirty="0"/>
          </a:p>
          <a:p>
            <a:r>
              <a:rPr lang="en-US" sz="3600" dirty="0"/>
              <a:t>Weakness: Technology</a:t>
            </a:r>
          </a:p>
        </p:txBody>
      </p:sp>
    </p:spTree>
    <p:extLst>
      <p:ext uri="{BB962C8B-B14F-4D97-AF65-F5344CB8AC3E}">
        <p14:creationId xmlns:p14="http://schemas.microsoft.com/office/powerpoint/2010/main" val="264144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663" y="774072"/>
            <a:ext cx="5214495" cy="29473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270" y="3721395"/>
            <a:ext cx="5030002" cy="282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10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This is Halloween - The Nightmare before Christmas">
            <a:hlinkClick r:id="" action="ppaction://media"/>
            <a:extLst>
              <a:ext uri="{FF2B5EF4-FFF2-40B4-BE49-F238E27FC236}">
                <a16:creationId xmlns:a16="http://schemas.microsoft.com/office/drawing/2014/main" id="{76AD2443-79FF-4AEC-A4B4-4101D4815B8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4544" y="0"/>
            <a:ext cx="11916952" cy="672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7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16CAAA-341B-41F2-B910-6F94C1B80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0"/>
            <a:ext cx="112064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4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1D9BAB-4EBB-413B-B06A-FDB1055F5526}"/>
              </a:ext>
            </a:extLst>
          </p:cNvPr>
          <p:cNvSpPr txBox="1"/>
          <p:nvPr/>
        </p:nvSpPr>
        <p:spPr>
          <a:xfrm>
            <a:off x="-1734268" y="304758"/>
            <a:ext cx="9970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Algerian" panose="04020705040A02060702" pitchFamily="82" charset="0"/>
              </a:rPr>
              <a:t>Halloween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166618-78CB-469E-A017-BE23F909F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364" y="2101459"/>
            <a:ext cx="3006236" cy="29663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2F0E72-25BF-4DC0-9586-B72C00860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4921" y="462670"/>
            <a:ext cx="2774686" cy="2966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66784D-D0DF-4F35-8AD6-96463D89C6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1315" y="3904347"/>
            <a:ext cx="4653765" cy="232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14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4105" y="839449"/>
            <a:ext cx="94587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/>
              <a:t>What is this article about?</a:t>
            </a:r>
          </a:p>
          <a:p>
            <a:endParaRPr lang="en-US" altLang="zh-TW" sz="4000" dirty="0"/>
          </a:p>
          <a:p>
            <a:r>
              <a:rPr lang="en-US" altLang="zh-TW" sz="4000" dirty="0" smtClean="0"/>
              <a:t>“Before marrying their partner, some men and women have to marry a tree first.”</a:t>
            </a:r>
          </a:p>
        </p:txBody>
      </p:sp>
    </p:spTree>
    <p:extLst>
      <p:ext uri="{BB962C8B-B14F-4D97-AF65-F5344CB8AC3E}">
        <p14:creationId xmlns:p14="http://schemas.microsoft.com/office/powerpoint/2010/main" val="410137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4105" y="839449"/>
            <a:ext cx="94587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/>
              <a:t>What is a curse?</a:t>
            </a:r>
          </a:p>
          <a:p>
            <a:endParaRPr lang="en-US" altLang="zh-TW" sz="3200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4001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4105" y="839449"/>
            <a:ext cx="945879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/>
              <a:t>What is a curse?</a:t>
            </a:r>
          </a:p>
          <a:p>
            <a:endParaRPr lang="en-US" altLang="zh-TW" sz="4000" dirty="0"/>
          </a:p>
          <a:p>
            <a:r>
              <a:rPr lang="en-US" altLang="zh-TW" sz="4000" dirty="0" smtClean="0"/>
              <a:t>“Unfortunately, the belief is that these people are cursed. What’s more, they will also curse whomever they marry to an early death.”</a:t>
            </a:r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8504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9233" y="794479"/>
            <a:ext cx="945879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/>
              <a:t>Can they break the curse?</a:t>
            </a:r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7465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4105" y="839449"/>
            <a:ext cx="945879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/>
              <a:t>Can they break the curse?</a:t>
            </a:r>
          </a:p>
          <a:p>
            <a:endParaRPr lang="en-US" altLang="zh-TW" sz="4000" dirty="0"/>
          </a:p>
          <a:p>
            <a:r>
              <a:rPr lang="en-US" altLang="zh-TW" sz="4000" dirty="0" smtClean="0"/>
              <a:t>“Luckily, there is a solution. To break the curse, the </a:t>
            </a:r>
            <a:r>
              <a:rPr lang="en-US" altLang="zh-TW" sz="4000" dirty="0" err="1" smtClean="0"/>
              <a:t>manglik</a:t>
            </a:r>
            <a:r>
              <a:rPr lang="en-US" altLang="zh-TW" sz="4000" dirty="0" smtClean="0"/>
              <a:t> is first married to a </a:t>
            </a:r>
            <a:r>
              <a:rPr lang="en-US" altLang="zh-TW" sz="4000" dirty="0" err="1" smtClean="0"/>
              <a:t>peepul</a:t>
            </a:r>
            <a:r>
              <a:rPr lang="en-US" altLang="zh-TW" sz="4000" dirty="0" smtClean="0"/>
              <a:t> tree.”</a:t>
            </a:r>
          </a:p>
        </p:txBody>
      </p:sp>
    </p:spTree>
    <p:extLst>
      <p:ext uri="{BB962C8B-B14F-4D97-AF65-F5344CB8AC3E}">
        <p14:creationId xmlns:p14="http://schemas.microsoft.com/office/powerpoint/2010/main" val="258173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1D9BAB-4EBB-413B-B06A-FDB1055F5526}"/>
              </a:ext>
            </a:extLst>
          </p:cNvPr>
          <p:cNvSpPr txBox="1"/>
          <p:nvPr/>
        </p:nvSpPr>
        <p:spPr>
          <a:xfrm>
            <a:off x="-1734268" y="304758"/>
            <a:ext cx="9970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Algerian" panose="04020705040A02060702" pitchFamily="82" charset="0"/>
              </a:rPr>
              <a:t>Halloween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166618-78CB-469E-A017-BE23F909F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364" y="2101459"/>
            <a:ext cx="3006236" cy="29663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2F0E72-25BF-4DC0-9586-B72C00860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4921" y="462670"/>
            <a:ext cx="2774686" cy="2966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66784D-D0DF-4F35-8AD6-96463D89C6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1315" y="3904347"/>
            <a:ext cx="4653765" cy="232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3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733" y="554636"/>
            <a:ext cx="2818151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/>
              <a:t>Halloween</a:t>
            </a:r>
          </a:p>
          <a:p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en-US" altLang="zh-TW" sz="3600" dirty="0" smtClean="0"/>
              <a:t>Monster</a:t>
            </a:r>
            <a:endParaRPr lang="en-US" altLang="zh-TW" sz="3600" dirty="0"/>
          </a:p>
          <a:p>
            <a:endParaRPr lang="en-US" altLang="zh-TW" sz="3600" dirty="0"/>
          </a:p>
          <a:p>
            <a:r>
              <a:rPr lang="en-US" altLang="zh-TW" sz="3600" dirty="0" smtClean="0"/>
              <a:t>Vampire</a:t>
            </a:r>
          </a:p>
          <a:p>
            <a:endParaRPr lang="en-US" altLang="zh-TW" sz="3600" dirty="0"/>
          </a:p>
          <a:p>
            <a:r>
              <a:rPr lang="en-US" altLang="zh-TW" sz="3600" dirty="0" smtClean="0"/>
              <a:t>Frankenstein</a:t>
            </a:r>
          </a:p>
          <a:p>
            <a:endParaRPr lang="en-US" altLang="zh-TW" sz="3600" dirty="0"/>
          </a:p>
          <a:p>
            <a:r>
              <a:rPr lang="en-US" altLang="zh-TW" sz="3600" dirty="0" smtClean="0"/>
              <a:t>Ghost</a:t>
            </a:r>
          </a:p>
          <a:p>
            <a:endParaRPr lang="en-US" altLang="zh-TW" sz="3600" dirty="0"/>
          </a:p>
          <a:p>
            <a:r>
              <a:rPr lang="en-US" altLang="zh-TW" sz="3600" dirty="0" smtClean="0"/>
              <a:t>Witch</a:t>
            </a:r>
          </a:p>
          <a:p>
            <a:endParaRPr lang="en-US" altLang="zh-TW" sz="2400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70230" y="554636"/>
            <a:ext cx="277318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/>
              <a:t>Jack-o-lantern</a:t>
            </a:r>
          </a:p>
          <a:p>
            <a:endParaRPr lang="en-US" altLang="zh-TW" sz="3600" dirty="0"/>
          </a:p>
          <a:p>
            <a:r>
              <a:rPr lang="en-US" altLang="zh-TW" sz="3600" dirty="0" smtClean="0"/>
              <a:t>Candy</a:t>
            </a:r>
          </a:p>
          <a:p>
            <a:endParaRPr lang="en-US" altLang="zh-TW" sz="3600" dirty="0"/>
          </a:p>
          <a:p>
            <a:r>
              <a:rPr lang="en-US" altLang="zh-TW" sz="3600" dirty="0" smtClean="0"/>
              <a:t>Trick or Treat</a:t>
            </a:r>
          </a:p>
          <a:p>
            <a:endParaRPr lang="en-US" altLang="zh-TW" sz="3600" dirty="0"/>
          </a:p>
          <a:p>
            <a:r>
              <a:rPr lang="en-US" altLang="zh-TW" sz="3600" dirty="0"/>
              <a:t>Mummy</a:t>
            </a:r>
          </a:p>
          <a:p>
            <a:endParaRPr lang="en-US" altLang="zh-TW" sz="3600" dirty="0"/>
          </a:p>
          <a:p>
            <a:r>
              <a:rPr lang="en-US" altLang="zh-TW" sz="3600" dirty="0"/>
              <a:t>Clown</a:t>
            </a:r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5308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46000">
              <a:schemeClr val="accent4">
                <a:lumMod val="95000"/>
                <a:lumOff val="5000"/>
              </a:schemeClr>
            </a:gs>
            <a:gs pos="100000">
              <a:schemeClr val="accent4">
                <a:lumMod val="6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22559A-FDC5-44C0-8CA8-4DE0B03DA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545" y="594360"/>
            <a:ext cx="4176393" cy="39989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C7E5D4-3208-4D91-B57A-75DF01E59B28}"/>
              </a:ext>
            </a:extLst>
          </p:cNvPr>
          <p:cNvSpPr txBox="1"/>
          <p:nvPr/>
        </p:nvSpPr>
        <p:spPr>
          <a:xfrm>
            <a:off x="5255083" y="594360"/>
            <a:ext cx="661416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Name: Count Dracula (vampire)</a:t>
            </a:r>
          </a:p>
          <a:p>
            <a:endParaRPr lang="en-US" sz="3200" dirty="0"/>
          </a:p>
          <a:p>
            <a:r>
              <a:rPr lang="en-US" sz="3200" dirty="0" smtClean="0"/>
              <a:t>From: </a:t>
            </a:r>
            <a:r>
              <a:rPr lang="en-US" sz="3200" dirty="0"/>
              <a:t>Transylvania</a:t>
            </a:r>
          </a:p>
          <a:p>
            <a:endParaRPr lang="en-US" sz="3200" dirty="0"/>
          </a:p>
          <a:p>
            <a:r>
              <a:rPr lang="en-US" sz="3200" dirty="0" smtClean="0"/>
              <a:t>Says: “I come to suck your blood!”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 smtClean="0"/>
              <a:t>Hates:</a:t>
            </a:r>
            <a:r>
              <a:rPr lang="en-US" sz="3200" dirty="0" smtClean="0"/>
              <a:t> </a:t>
            </a:r>
            <a:r>
              <a:rPr lang="en-US" sz="3200" dirty="0"/>
              <a:t>Sunlight, garlic, wooden stakes, crosses, holy water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30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253</Words>
  <Application>Microsoft Office PowerPoint</Application>
  <PresentationFormat>Widescreen</PresentationFormat>
  <Paragraphs>75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新細明體</vt:lpstr>
      <vt:lpstr>Algerian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Bonsall, Jonathan Mason</dc:creator>
  <cp:lastModifiedBy>user</cp:lastModifiedBy>
  <cp:revision>14</cp:revision>
  <dcterms:created xsi:type="dcterms:W3CDTF">2018-10-28T11:17:29Z</dcterms:created>
  <dcterms:modified xsi:type="dcterms:W3CDTF">2018-11-06T07:54:52Z</dcterms:modified>
</cp:coreProperties>
</file>