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83E5E-1893-4BD1-AB1E-9F4BBB38251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6CF9F-D26F-4649-9834-835B1A999A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8090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672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6911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40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88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072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14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860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42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28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905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160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A0E1F-E7A1-4BEA-B45B-2992280B10BB}" type="datetimeFigureOut">
              <a:rPr lang="zh-TW" altLang="en-US" smtClean="0"/>
              <a:t>2019/6/24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90D6B-6C67-470D-BACD-73A48FAEB7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646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/>
              <a:t>107</a:t>
            </a:r>
            <a:r>
              <a:rPr lang="zh-TW" altLang="en-US" b="1" dirty="0" smtClean="0"/>
              <a:t>學年度第二學期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>
                <a:solidFill>
                  <a:srgbClr val="FF0000"/>
                </a:solidFill>
              </a:rPr>
              <a:t>生</a:t>
            </a:r>
            <a:r>
              <a:rPr lang="zh-TW" altLang="en-US" b="1" dirty="0">
                <a:solidFill>
                  <a:srgbClr val="FF0000"/>
                </a:solidFill>
              </a:rPr>
              <a:t>命</a:t>
            </a:r>
            <a:r>
              <a:rPr lang="zh-TW" altLang="en-US" b="1" dirty="0" smtClean="0">
                <a:solidFill>
                  <a:srgbClr val="FF0000"/>
                </a:solidFill>
              </a:rPr>
              <a:t>教育</a:t>
            </a:r>
            <a:r>
              <a:rPr lang="zh-TW" altLang="en-US" b="1" dirty="0" smtClean="0"/>
              <a:t>期末工作報告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8320" y="4433311"/>
            <a:ext cx="9144000" cy="1655762"/>
          </a:xfrm>
        </p:spPr>
        <p:txBody>
          <a:bodyPr/>
          <a:lstStyle/>
          <a:p>
            <a:pPr algn="r"/>
            <a:r>
              <a:rPr lang="zh-TW" altLang="en-US" dirty="0" smtClean="0"/>
              <a:t>輔導組報告</a:t>
            </a:r>
            <a:r>
              <a:rPr lang="en-US" altLang="zh-TW" dirty="0" smtClean="0"/>
              <a:t>108.6.24</a:t>
            </a:r>
          </a:p>
          <a:p>
            <a:pPr algn="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0733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06849" y="348943"/>
            <a:ext cx="10907684" cy="1189355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/>
              <a:t>生命</a:t>
            </a:r>
            <a:r>
              <a:rPr lang="zh-TW" altLang="en-US" b="1" dirty="0"/>
              <a:t>教育融入活動成果</a:t>
            </a:r>
            <a:r>
              <a:rPr lang="en-US" altLang="zh-TW" b="1" dirty="0" smtClean="0"/>
              <a:t>-</a:t>
            </a:r>
            <a:r>
              <a:rPr lang="zh-TW" altLang="en-US" b="1" dirty="0"/>
              <a:t>小巨人課後計畫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/>
          <a:stretch/>
        </p:blipFill>
        <p:spPr>
          <a:xfrm>
            <a:off x="548639" y="1176195"/>
            <a:ext cx="4222461" cy="278369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51"/>
          <a:stretch/>
        </p:blipFill>
        <p:spPr>
          <a:xfrm>
            <a:off x="5644342" y="3989482"/>
            <a:ext cx="5557735" cy="286851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4"/>
          <a:stretch/>
        </p:blipFill>
        <p:spPr>
          <a:xfrm>
            <a:off x="274725" y="3995904"/>
            <a:ext cx="4621471" cy="286209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43" y="1574310"/>
            <a:ext cx="3129097" cy="2344189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8550283" y="2361683"/>
            <a:ext cx="3390515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感謝所有願意犧牲下班時間陪伴小孩的任課老師們！</a:t>
            </a:r>
            <a:endParaRPr lang="en-US" altLang="zh-TW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1744979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50562" y="326787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生命</a:t>
            </a:r>
            <a:r>
              <a:rPr lang="zh-TW" altLang="en-US" b="1" dirty="0"/>
              <a:t>教育融入活動成果</a:t>
            </a:r>
            <a:r>
              <a:rPr lang="en-US" altLang="zh-TW" b="1" dirty="0" smtClean="0"/>
              <a:t>-</a:t>
            </a:r>
            <a:r>
              <a:rPr lang="zh-TW" altLang="en-US" b="1" dirty="0"/>
              <a:t>高關懷計畫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 smtClean="0"/>
              <a:t>                                                                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4201268"/>
            <a:ext cx="3529430" cy="264587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/>
          <a:stretch/>
        </p:blipFill>
        <p:spPr>
          <a:xfrm>
            <a:off x="328540" y="1413164"/>
            <a:ext cx="4747058" cy="28512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42" y="4290581"/>
            <a:ext cx="3459656" cy="259357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269" y="1652350"/>
            <a:ext cx="2393886" cy="27027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3"/>
          <a:stretch/>
        </p:blipFill>
        <p:spPr>
          <a:xfrm>
            <a:off x="5602778" y="4437451"/>
            <a:ext cx="2211168" cy="240969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8207617" y="2454075"/>
            <a:ext cx="3390515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感謝所有耐心與用心兼具的任課老師們！</a:t>
            </a:r>
            <a:endParaRPr lang="en-US" altLang="zh-TW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949611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檢討：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提早</a:t>
            </a:r>
            <a:r>
              <a:rPr lang="zh-TW" altLang="en-US" sz="3200" dirty="0"/>
              <a:t>將</a:t>
            </a:r>
            <a:r>
              <a:rPr lang="zh-TW" altLang="en-US" sz="3200" dirty="0" smtClean="0"/>
              <a:t>成果格式檔案給領召們參考，方便大家交成果！</a:t>
            </a:r>
            <a:endParaRPr lang="en-US" altLang="zh-TW" sz="3200" dirty="0" smtClean="0"/>
          </a:p>
          <a:p>
            <a:r>
              <a:rPr lang="zh-TW" altLang="en-US" sz="3200" dirty="0" smtClean="0"/>
              <a:t>安排生命教育融入課程的研習給全校教師</a:t>
            </a:r>
            <a:endParaRPr lang="en-US" altLang="zh-TW" sz="3200" dirty="0" smtClean="0"/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544" y="2873085"/>
            <a:ext cx="4008704" cy="330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7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5500" dirty="0" smtClean="0"/>
              <a:t>謝謝大家</a:t>
            </a:r>
            <a:endParaRPr lang="en-US" altLang="zh-TW" sz="5500" dirty="0" smtClean="0"/>
          </a:p>
          <a:p>
            <a:pPr marL="0" indent="0">
              <a:buNone/>
            </a:pPr>
            <a:r>
              <a:rPr lang="zh-TW" altLang="en-US" sz="5500" dirty="0" smtClean="0"/>
              <a:t>這一學期大家都辛苦了</a:t>
            </a:r>
            <a:endParaRPr lang="en-US" altLang="zh-TW" sz="5500" dirty="0" smtClean="0"/>
          </a:p>
          <a:p>
            <a:pPr marL="0" indent="0">
              <a:buNone/>
            </a:pPr>
            <a:r>
              <a:rPr lang="zh-TW" altLang="en-US" sz="5500" dirty="0" smtClean="0"/>
              <a:t>暑假快樂</a:t>
            </a:r>
            <a:r>
              <a:rPr lang="zh-TW" altLang="en-US" sz="5500" dirty="0"/>
              <a:t>！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713" y="3363277"/>
            <a:ext cx="3031894" cy="291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09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7007" y="19279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b="1" dirty="0" smtClean="0"/>
              <a:t>作業繳交情況</a:t>
            </a:r>
            <a:endParaRPr lang="zh-TW" altLang="en-US" sz="60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52" y="2458143"/>
            <a:ext cx="2857170" cy="269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4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/>
              <a:t>107</a:t>
            </a:r>
            <a:r>
              <a:rPr lang="zh-TW" altLang="en-US" b="1" dirty="0" smtClean="0"/>
              <a:t>學年度融入生命教育各科成果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144463"/>
              </p:ext>
            </p:extLst>
          </p:nvPr>
        </p:nvGraphicFramePr>
        <p:xfrm>
          <a:off x="2282879" y="1690683"/>
          <a:ext cx="8099716" cy="4602051"/>
        </p:xfrm>
        <a:graphic>
          <a:graphicData uri="http://schemas.openxmlformats.org/drawingml/2006/table">
            <a:tbl>
              <a:tblPr firstRow="1" bandRow="1"/>
              <a:tblGrid>
                <a:gridCol w="4049858">
                  <a:extLst>
                    <a:ext uri="{9D8B030D-6E8A-4147-A177-3AD203B41FA5}">
                      <a16:colId xmlns:a16="http://schemas.microsoft.com/office/drawing/2014/main" val="188761907"/>
                    </a:ext>
                  </a:extLst>
                </a:gridCol>
                <a:gridCol w="4049858">
                  <a:extLst>
                    <a:ext uri="{9D8B030D-6E8A-4147-A177-3AD203B41FA5}">
                      <a16:colId xmlns:a16="http://schemas.microsoft.com/office/drawing/2014/main" val="1756207160"/>
                    </a:ext>
                  </a:extLst>
                </a:gridCol>
              </a:tblGrid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領域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繳交狀況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808138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909931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749520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rgbClr val="0070C0"/>
                          </a:solidFill>
                        </a:rPr>
                        <a:t>沒有成果</a:t>
                      </a:r>
                      <a:endParaRPr lang="zh-TW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732449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綜合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499562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藝文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70C0"/>
                          </a:solidFill>
                        </a:rPr>
                        <a:t>沒有成果</a:t>
                      </a:r>
                      <a:endParaRPr lang="zh-TW" alt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013814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88165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rgbClr val="0070C0"/>
                          </a:solidFill>
                        </a:rPr>
                        <a:t>沒有成果</a:t>
                      </a:r>
                      <a:endParaRPr lang="zh-TW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152264"/>
                  </a:ext>
                </a:extLst>
              </a:tr>
              <a:tr h="51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健體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61245"/>
                  </a:ext>
                </a:extLst>
              </a:tr>
            </a:tbl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126" y="618471"/>
            <a:ext cx="2038874" cy="207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4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9763" y="275416"/>
            <a:ext cx="10515600" cy="1325563"/>
          </a:xfrm>
        </p:spPr>
        <p:txBody>
          <a:bodyPr/>
          <a:lstStyle/>
          <a:p>
            <a:pPr algn="ctr"/>
            <a:r>
              <a:rPr lang="en-US" altLang="zh-TW" b="1" dirty="0" smtClean="0"/>
              <a:t>108</a:t>
            </a:r>
            <a:r>
              <a:rPr lang="zh-TW" altLang="en-US" b="1" dirty="0" smtClean="0"/>
              <a:t>學年度第一學期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生命教育融入課程計畫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384672"/>
              </p:ext>
            </p:extLst>
          </p:nvPr>
        </p:nvGraphicFramePr>
        <p:xfrm>
          <a:off x="2299506" y="1898506"/>
          <a:ext cx="7476260" cy="4302792"/>
        </p:xfrm>
        <a:graphic>
          <a:graphicData uri="http://schemas.openxmlformats.org/drawingml/2006/table">
            <a:tbl>
              <a:tblPr firstRow="1" bandRow="1"/>
              <a:tblGrid>
                <a:gridCol w="3738130">
                  <a:extLst>
                    <a:ext uri="{9D8B030D-6E8A-4147-A177-3AD203B41FA5}">
                      <a16:colId xmlns:a16="http://schemas.microsoft.com/office/drawing/2014/main" val="188761907"/>
                    </a:ext>
                  </a:extLst>
                </a:gridCol>
                <a:gridCol w="3738130">
                  <a:extLst>
                    <a:ext uri="{9D8B030D-6E8A-4147-A177-3AD203B41FA5}">
                      <a16:colId xmlns:a16="http://schemas.microsoft.com/office/drawing/2014/main" val="1756207160"/>
                    </a:ext>
                  </a:extLst>
                </a:gridCol>
              </a:tblGrid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領域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繳交狀況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808138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909931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749520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rgbClr val="00B050"/>
                          </a:solidFill>
                        </a:rPr>
                        <a:t>無法融入</a:t>
                      </a:r>
                      <a:endParaRPr lang="zh-TW" alt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732449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綜合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499562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藝文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altLang="zh-TW" sz="2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zh-TW" altLang="en-US" sz="2400" baseline="0" dirty="0" smtClean="0">
                          <a:solidFill>
                            <a:srgbClr val="FF0000"/>
                          </a:solidFill>
                        </a:rPr>
                        <a:t>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013814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88165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rgbClr val="00B050"/>
                          </a:solidFill>
                        </a:rPr>
                        <a:t>無法融入</a:t>
                      </a:r>
                      <a:endParaRPr lang="zh-TW" alt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152264"/>
                  </a:ext>
                </a:extLst>
              </a:tr>
              <a:tr h="478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/>
                        <a:t>健體</a:t>
                      </a:r>
                      <a:endParaRPr lang="zh-TW" alt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 棒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8E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61245"/>
                  </a:ext>
                </a:extLst>
              </a:tr>
            </a:tbl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445" y="275416"/>
            <a:ext cx="2362372" cy="24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9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/>
              <a:t>107</a:t>
            </a:r>
            <a:r>
              <a:rPr lang="zh-TW" altLang="en-US" sz="5000" b="1" dirty="0" smtClean="0"/>
              <a:t>學年度生命教育融入課程成果</a:t>
            </a:r>
            <a:endParaRPr lang="zh-TW" altLang="en-US" sz="50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1690688"/>
            <a:ext cx="5924550" cy="43529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190230" y="6031917"/>
            <a:ext cx="173736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七年級英文</a:t>
            </a:r>
            <a:endParaRPr lang="zh-TW" altLang="en-US" sz="22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981" y="1629295"/>
            <a:ext cx="5199147" cy="461806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244666" y="6135479"/>
            <a:ext cx="279325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七、八、九年級體育</a:t>
            </a:r>
            <a:endParaRPr lang="zh-TW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89545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9800"/>
            <a:ext cx="5481741" cy="466770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872190" y="5683707"/>
            <a:ext cx="173736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七年級生物</a:t>
            </a:r>
            <a:endParaRPr lang="zh-TW" altLang="en-US" sz="22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06" y="1532467"/>
            <a:ext cx="6524894" cy="387773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518523" y="5607507"/>
            <a:ext cx="173736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七年級輔導</a:t>
            </a:r>
            <a:endParaRPr lang="zh-TW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85036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31" y="199504"/>
            <a:ext cx="4894118" cy="652549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9" y="284711"/>
            <a:ext cx="5752408" cy="595867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850304" y="6291910"/>
            <a:ext cx="173736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七</a:t>
            </a:r>
            <a:r>
              <a:rPr lang="zh-TW" altLang="en-US" sz="2200" b="1" dirty="0" smtClean="0"/>
              <a:t>年級</a:t>
            </a:r>
            <a:r>
              <a:rPr lang="zh-TW" altLang="en-US" sz="2200" b="1" dirty="0" smtClean="0"/>
              <a:t>國</a:t>
            </a:r>
            <a:r>
              <a:rPr lang="zh-TW" altLang="en-US" sz="2200" b="1" dirty="0"/>
              <a:t>文</a:t>
            </a:r>
            <a:endParaRPr lang="zh-TW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14966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pPr algn="ctr"/>
            <a:r>
              <a:rPr lang="zh-TW" altLang="en-US" b="1" dirty="0" smtClean="0"/>
              <a:t>生命</a:t>
            </a:r>
            <a:r>
              <a:rPr lang="zh-TW" altLang="en-US" b="1" dirty="0"/>
              <a:t>教育</a:t>
            </a:r>
            <a:r>
              <a:rPr lang="zh-TW" altLang="en-US" b="1" dirty="0" smtClean="0"/>
              <a:t>融入活</a:t>
            </a:r>
            <a:r>
              <a:rPr lang="zh-TW" altLang="en-US" b="1" dirty="0"/>
              <a:t>動</a:t>
            </a:r>
            <a:r>
              <a:rPr lang="zh-TW" altLang="en-US" b="1" dirty="0" smtClean="0"/>
              <a:t>成果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中平傳愛銀行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3" y="1306250"/>
            <a:ext cx="3772191" cy="282786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416159"/>
            <a:ext cx="2991850" cy="2242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45" y="2356115"/>
            <a:ext cx="4503121" cy="337581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923867" y="2356115"/>
            <a:ext cx="3141133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感謝導師們的熱情協助</a:t>
            </a:r>
            <a:endParaRPr lang="en-US" altLang="zh-TW" sz="2200" b="1" dirty="0" smtClean="0"/>
          </a:p>
          <a:p>
            <a:r>
              <a:rPr lang="zh-TW" altLang="en-US" sz="2200" b="1" dirty="0" smtClean="0"/>
              <a:t>也謝謝校內老師們的愛心捐贈</a:t>
            </a:r>
            <a:endParaRPr lang="zh-TW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420611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073" y="107431"/>
            <a:ext cx="10450483" cy="1174453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/>
              <a:t>生命</a:t>
            </a:r>
            <a:r>
              <a:rPr lang="zh-TW" altLang="en-US" b="1" dirty="0"/>
              <a:t>教育融入活動</a:t>
            </a:r>
            <a:r>
              <a:rPr lang="zh-TW" altLang="en-US" b="1" dirty="0" smtClean="0"/>
              <a:t>成果</a:t>
            </a:r>
            <a:r>
              <a:rPr lang="en-US" altLang="zh-TW" b="1" dirty="0" smtClean="0"/>
              <a:t>-</a:t>
            </a:r>
            <a:r>
              <a:rPr lang="zh-TW" altLang="en-US" b="1" dirty="0"/>
              <a:t>得勝</a:t>
            </a:r>
            <a:r>
              <a:rPr lang="zh-TW" altLang="en-US" b="1" dirty="0" smtClean="0"/>
              <a:t>者教育計劃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0" b="17326"/>
          <a:stretch/>
        </p:blipFill>
        <p:spPr>
          <a:xfrm>
            <a:off x="257695" y="1200237"/>
            <a:ext cx="5124038" cy="253538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716" y="2975550"/>
            <a:ext cx="4333137" cy="32516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0000"/>
          <a:stretch/>
        </p:blipFill>
        <p:spPr>
          <a:xfrm>
            <a:off x="257695" y="3948545"/>
            <a:ext cx="4382822" cy="280138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136630" y="1574719"/>
            <a:ext cx="3141133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/>
              <a:t>感謝得勝者教育協會及</a:t>
            </a:r>
            <a:endParaRPr lang="en-US" altLang="zh-TW" sz="2200" b="1" dirty="0" smtClean="0"/>
          </a:p>
          <a:p>
            <a:r>
              <a:rPr lang="en-US" altLang="zh-TW" sz="2200" b="1" dirty="0" smtClean="0"/>
              <a:t>712</a:t>
            </a:r>
            <a:r>
              <a:rPr lang="zh-TW" altLang="en-US" sz="2200" b="1" dirty="0" smtClean="0"/>
              <a:t>、</a:t>
            </a:r>
            <a:r>
              <a:rPr lang="en-US" altLang="zh-TW" sz="2200" b="1" dirty="0" smtClean="0"/>
              <a:t>721</a:t>
            </a:r>
            <a:r>
              <a:rPr lang="zh-TW" altLang="en-US" sz="2200" b="1" dirty="0" smtClean="0"/>
              <a:t>、</a:t>
            </a:r>
            <a:r>
              <a:rPr lang="en-US" altLang="zh-TW" sz="2200" b="1" dirty="0" smtClean="0"/>
              <a:t>812</a:t>
            </a:r>
            <a:r>
              <a:rPr lang="zh-TW" altLang="en-US" sz="2200" b="1" dirty="0" smtClean="0"/>
              <a:t>、</a:t>
            </a:r>
            <a:r>
              <a:rPr lang="en-US" altLang="zh-TW" sz="2200" b="1" dirty="0" smtClean="0"/>
              <a:t>814</a:t>
            </a:r>
            <a:r>
              <a:rPr lang="zh-TW" altLang="en-US" sz="2200" b="1" dirty="0" smtClean="0"/>
              <a:t>、</a:t>
            </a:r>
            <a:r>
              <a:rPr lang="en-US" altLang="zh-TW" sz="2200" b="1" dirty="0" smtClean="0"/>
              <a:t>818</a:t>
            </a:r>
            <a:r>
              <a:rPr lang="zh-TW" altLang="en-US" sz="2200" b="1" dirty="0" smtClean="0"/>
              <a:t>導師們的認真投入！</a:t>
            </a:r>
            <a:endParaRPr lang="zh-TW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644232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250</Words>
  <Application>Microsoft Office PowerPoint</Application>
  <PresentationFormat>寬螢幕</PresentationFormat>
  <Paragraphs>63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微软雅黑</vt:lpstr>
      <vt:lpstr>新細明體</vt:lpstr>
      <vt:lpstr>Arial</vt:lpstr>
      <vt:lpstr>Calibri</vt:lpstr>
      <vt:lpstr>Calibri Light</vt:lpstr>
      <vt:lpstr>Wingdings</vt:lpstr>
      <vt:lpstr>Office 佈景主題</vt:lpstr>
      <vt:lpstr>107學年度第二學期 生命教育期末工作報告</vt:lpstr>
      <vt:lpstr>作業繳交情況</vt:lpstr>
      <vt:lpstr>107學年度融入生命教育各科成果</vt:lpstr>
      <vt:lpstr>108學年度第一學期 生命教育融入課程計畫</vt:lpstr>
      <vt:lpstr>107學年度生命教育融入課程成果</vt:lpstr>
      <vt:lpstr>PowerPoint 簡報</vt:lpstr>
      <vt:lpstr>PowerPoint 簡報</vt:lpstr>
      <vt:lpstr>生命教育融入活動成果-中平傳愛銀行</vt:lpstr>
      <vt:lpstr>生命教育融入活動成果-得勝者教育計劃</vt:lpstr>
      <vt:lpstr>生命教育融入活動成果-小巨人課後計畫 </vt:lpstr>
      <vt:lpstr>生命教育融入活動成果-高關懷計畫                                                                  </vt:lpstr>
      <vt:lpstr>檢討：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107學年度第二學期 生命教育期末工作報告</dc:title>
  <dc:creator>user</dc:creator>
  <cp:lastModifiedBy>user</cp:lastModifiedBy>
  <cp:revision>17</cp:revision>
  <cp:lastPrinted>2019-06-24T09:07:18Z</cp:lastPrinted>
  <dcterms:created xsi:type="dcterms:W3CDTF">2019-06-18T01:13:36Z</dcterms:created>
  <dcterms:modified xsi:type="dcterms:W3CDTF">2019-06-24T09:14:42Z</dcterms:modified>
</cp:coreProperties>
</file>