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8" r:id="rId4"/>
    <p:sldId id="259" r:id="rId5"/>
    <p:sldId id="261" r:id="rId6"/>
    <p:sldId id="263" r:id="rId7"/>
    <p:sldId id="262" r:id="rId8"/>
    <p:sldId id="275" r:id="rId9"/>
    <p:sldId id="276" r:id="rId10"/>
    <p:sldId id="277" r:id="rId11"/>
    <p:sldId id="260" r:id="rId12"/>
    <p:sldId id="264" r:id="rId13"/>
    <p:sldId id="268" r:id="rId14"/>
    <p:sldId id="266" r:id="rId15"/>
    <p:sldId id="265" r:id="rId16"/>
    <p:sldId id="267" r:id="rId17"/>
    <p:sldId id="270" r:id="rId18"/>
    <p:sldId id="273" r:id="rId19"/>
    <p:sldId id="272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44" autoAdjust="0"/>
    <p:restoredTop sz="94660"/>
  </p:normalViewPr>
  <p:slideViewPr>
    <p:cSldViewPr snapToGrid="0">
      <p:cViewPr varScale="1">
        <p:scale>
          <a:sx n="80" d="100"/>
          <a:sy n="80" d="100"/>
        </p:scale>
        <p:origin x="94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641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5355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6077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 userDrawn="1"/>
        </p:nvGrpSpPr>
        <p:grpSpPr bwMode="auto">
          <a:xfrm>
            <a:off x="377825" y="2389188"/>
            <a:ext cx="1212850" cy="1277937"/>
            <a:chOff x="531" y="941"/>
            <a:chExt cx="3268" cy="3209"/>
          </a:xfrm>
        </p:grpSpPr>
        <p:sp>
          <p:nvSpPr>
            <p:cNvPr id="5123" name="Freeform 3"/>
            <p:cNvSpPr>
              <a:spLocks/>
            </p:cNvSpPr>
            <p:nvPr/>
          </p:nvSpPr>
          <p:spPr bwMode="auto">
            <a:xfrm>
              <a:off x="2612" y="1585"/>
              <a:ext cx="1187" cy="626"/>
            </a:xfrm>
            <a:custGeom>
              <a:avLst/>
              <a:gdLst>
                <a:gd name="T0" fmla="*/ 18 w 1187"/>
                <a:gd name="T1" fmla="*/ 544 h 626"/>
                <a:gd name="T2" fmla="*/ 652 w 1187"/>
                <a:gd name="T3" fmla="*/ 68 h 626"/>
                <a:gd name="T4" fmla="*/ 1103 w 1187"/>
                <a:gd name="T5" fmla="*/ 135 h 626"/>
                <a:gd name="T6" fmla="*/ 1094 w 1187"/>
                <a:gd name="T7" fmla="*/ 410 h 626"/>
                <a:gd name="T8" fmla="*/ 543 w 1187"/>
                <a:gd name="T9" fmla="*/ 560 h 626"/>
                <a:gd name="T10" fmla="*/ 18 w 1187"/>
                <a:gd name="T11" fmla="*/ 544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7" h="626">
                  <a:moveTo>
                    <a:pt x="18" y="544"/>
                  </a:moveTo>
                  <a:cubicBezTo>
                    <a:pt x="36" y="462"/>
                    <a:pt x="471" y="136"/>
                    <a:pt x="652" y="68"/>
                  </a:cubicBezTo>
                  <a:cubicBezTo>
                    <a:pt x="833" y="0"/>
                    <a:pt x="1029" y="78"/>
                    <a:pt x="1103" y="135"/>
                  </a:cubicBezTo>
                  <a:cubicBezTo>
                    <a:pt x="1177" y="192"/>
                    <a:pt x="1187" y="339"/>
                    <a:pt x="1094" y="410"/>
                  </a:cubicBezTo>
                  <a:cubicBezTo>
                    <a:pt x="1001" y="481"/>
                    <a:pt x="725" y="535"/>
                    <a:pt x="543" y="560"/>
                  </a:cubicBezTo>
                  <a:cubicBezTo>
                    <a:pt x="361" y="585"/>
                    <a:pt x="0" y="626"/>
                    <a:pt x="18" y="544"/>
                  </a:cubicBezTo>
                  <a:close/>
                </a:path>
              </a:pathLst>
            </a:custGeom>
            <a:noFill/>
            <a:ln w="38100" cmpd="sng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auto">
            <a:xfrm>
              <a:off x="2099" y="941"/>
              <a:ext cx="598" cy="1208"/>
            </a:xfrm>
            <a:custGeom>
              <a:avLst/>
              <a:gdLst>
                <a:gd name="T0" fmla="*/ 556 w 598"/>
                <a:gd name="T1" fmla="*/ 1096 h 1208"/>
                <a:gd name="T2" fmla="*/ 581 w 598"/>
                <a:gd name="T3" fmla="*/ 737 h 1208"/>
                <a:gd name="T4" fmla="*/ 456 w 598"/>
                <a:gd name="T5" fmla="*/ 177 h 1208"/>
                <a:gd name="T6" fmla="*/ 63 w 598"/>
                <a:gd name="T7" fmla="*/ 61 h 1208"/>
                <a:gd name="T8" fmla="*/ 80 w 598"/>
                <a:gd name="T9" fmla="*/ 545 h 1208"/>
                <a:gd name="T10" fmla="*/ 347 w 598"/>
                <a:gd name="T11" fmla="*/ 1071 h 1208"/>
                <a:gd name="T12" fmla="*/ 506 w 598"/>
                <a:gd name="T13" fmla="*/ 1204 h 1208"/>
                <a:gd name="T14" fmla="*/ 556 w 598"/>
                <a:gd name="T15" fmla="*/ 1096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8" h="1208">
                  <a:moveTo>
                    <a:pt x="556" y="1096"/>
                  </a:moveTo>
                  <a:cubicBezTo>
                    <a:pt x="568" y="1018"/>
                    <a:pt x="598" y="890"/>
                    <a:pt x="581" y="737"/>
                  </a:cubicBezTo>
                  <a:cubicBezTo>
                    <a:pt x="564" y="584"/>
                    <a:pt x="542" y="290"/>
                    <a:pt x="456" y="177"/>
                  </a:cubicBezTo>
                  <a:cubicBezTo>
                    <a:pt x="370" y="64"/>
                    <a:pt x="126" y="0"/>
                    <a:pt x="63" y="61"/>
                  </a:cubicBezTo>
                  <a:cubicBezTo>
                    <a:pt x="0" y="122"/>
                    <a:pt x="33" y="377"/>
                    <a:pt x="80" y="545"/>
                  </a:cubicBezTo>
                  <a:cubicBezTo>
                    <a:pt x="127" y="713"/>
                    <a:pt x="276" y="961"/>
                    <a:pt x="347" y="1071"/>
                  </a:cubicBezTo>
                  <a:cubicBezTo>
                    <a:pt x="418" y="1181"/>
                    <a:pt x="473" y="1200"/>
                    <a:pt x="506" y="1204"/>
                  </a:cubicBezTo>
                  <a:cubicBezTo>
                    <a:pt x="539" y="1208"/>
                    <a:pt x="544" y="1174"/>
                    <a:pt x="556" y="1096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auto">
            <a:xfrm>
              <a:off x="1481" y="2116"/>
              <a:ext cx="1144" cy="472"/>
            </a:xfrm>
            <a:custGeom>
              <a:avLst/>
              <a:gdLst>
                <a:gd name="T0" fmla="*/ 1132 w 1144"/>
                <a:gd name="T1" fmla="*/ 21 h 472"/>
                <a:gd name="T2" fmla="*/ 1031 w 1144"/>
                <a:gd name="T3" fmla="*/ 171 h 472"/>
                <a:gd name="T4" fmla="*/ 497 w 1144"/>
                <a:gd name="T5" fmla="*/ 422 h 472"/>
                <a:gd name="T6" fmla="*/ 130 w 1144"/>
                <a:gd name="T7" fmla="*/ 447 h 472"/>
                <a:gd name="T8" fmla="*/ 30 w 1144"/>
                <a:gd name="T9" fmla="*/ 272 h 472"/>
                <a:gd name="T10" fmla="*/ 88 w 1144"/>
                <a:gd name="T11" fmla="*/ 113 h 472"/>
                <a:gd name="T12" fmla="*/ 556 w 1144"/>
                <a:gd name="T13" fmla="*/ 30 h 472"/>
                <a:gd name="T14" fmla="*/ 956 w 1144"/>
                <a:gd name="T15" fmla="*/ 46 h 472"/>
                <a:gd name="T16" fmla="*/ 1132 w 1144"/>
                <a:gd name="T17" fmla="*/ 21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4" h="472">
                  <a:moveTo>
                    <a:pt x="1132" y="21"/>
                  </a:moveTo>
                  <a:cubicBezTo>
                    <a:pt x="1144" y="42"/>
                    <a:pt x="1137" y="104"/>
                    <a:pt x="1031" y="171"/>
                  </a:cubicBezTo>
                  <a:cubicBezTo>
                    <a:pt x="925" y="238"/>
                    <a:pt x="647" y="376"/>
                    <a:pt x="497" y="422"/>
                  </a:cubicBezTo>
                  <a:cubicBezTo>
                    <a:pt x="347" y="468"/>
                    <a:pt x="208" y="472"/>
                    <a:pt x="130" y="447"/>
                  </a:cubicBezTo>
                  <a:cubicBezTo>
                    <a:pt x="52" y="422"/>
                    <a:pt x="37" y="328"/>
                    <a:pt x="30" y="272"/>
                  </a:cubicBezTo>
                  <a:cubicBezTo>
                    <a:pt x="23" y="216"/>
                    <a:pt x="0" y="153"/>
                    <a:pt x="88" y="113"/>
                  </a:cubicBezTo>
                  <a:cubicBezTo>
                    <a:pt x="176" y="73"/>
                    <a:pt x="411" y="41"/>
                    <a:pt x="556" y="30"/>
                  </a:cubicBezTo>
                  <a:cubicBezTo>
                    <a:pt x="701" y="19"/>
                    <a:pt x="864" y="45"/>
                    <a:pt x="956" y="46"/>
                  </a:cubicBezTo>
                  <a:cubicBezTo>
                    <a:pt x="1048" y="47"/>
                    <a:pt x="1120" y="0"/>
                    <a:pt x="1132" y="21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auto">
            <a:xfrm>
              <a:off x="2597" y="2177"/>
              <a:ext cx="802" cy="818"/>
            </a:xfrm>
            <a:custGeom>
              <a:avLst/>
              <a:gdLst>
                <a:gd name="T0" fmla="*/ 42 w 802"/>
                <a:gd name="T1" fmla="*/ 21 h 818"/>
                <a:gd name="T2" fmla="*/ 201 w 802"/>
                <a:gd name="T3" fmla="*/ 346 h 818"/>
                <a:gd name="T4" fmla="*/ 418 w 802"/>
                <a:gd name="T5" fmla="*/ 680 h 818"/>
                <a:gd name="T6" fmla="*/ 702 w 802"/>
                <a:gd name="T7" fmla="*/ 797 h 818"/>
                <a:gd name="T8" fmla="*/ 760 w 802"/>
                <a:gd name="T9" fmla="*/ 555 h 818"/>
                <a:gd name="T10" fmla="*/ 451 w 802"/>
                <a:gd name="T11" fmla="*/ 221 h 818"/>
                <a:gd name="T12" fmla="*/ 42 w 802"/>
                <a:gd name="T13" fmla="*/ 21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2" h="818">
                  <a:moveTo>
                    <a:pt x="42" y="21"/>
                  </a:moveTo>
                  <a:cubicBezTo>
                    <a:pt x="0" y="42"/>
                    <a:pt x="138" y="236"/>
                    <a:pt x="201" y="346"/>
                  </a:cubicBezTo>
                  <a:cubicBezTo>
                    <a:pt x="264" y="456"/>
                    <a:pt x="335" y="605"/>
                    <a:pt x="418" y="680"/>
                  </a:cubicBezTo>
                  <a:cubicBezTo>
                    <a:pt x="501" y="755"/>
                    <a:pt x="645" y="818"/>
                    <a:pt x="702" y="797"/>
                  </a:cubicBezTo>
                  <a:cubicBezTo>
                    <a:pt x="759" y="776"/>
                    <a:pt x="802" y="651"/>
                    <a:pt x="760" y="555"/>
                  </a:cubicBezTo>
                  <a:cubicBezTo>
                    <a:pt x="718" y="459"/>
                    <a:pt x="566" y="316"/>
                    <a:pt x="451" y="221"/>
                  </a:cubicBezTo>
                  <a:cubicBezTo>
                    <a:pt x="336" y="126"/>
                    <a:pt x="84" y="0"/>
                    <a:pt x="42" y="21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auto">
            <a:xfrm>
              <a:off x="2352" y="2155"/>
              <a:ext cx="318" cy="1166"/>
            </a:xfrm>
            <a:custGeom>
              <a:avLst/>
              <a:gdLst>
                <a:gd name="T0" fmla="*/ 236 w 318"/>
                <a:gd name="T1" fmla="*/ 107 h 1166"/>
                <a:gd name="T2" fmla="*/ 27 w 318"/>
                <a:gd name="T3" fmla="*/ 800 h 1166"/>
                <a:gd name="T4" fmla="*/ 77 w 318"/>
                <a:gd name="T5" fmla="*/ 1101 h 1166"/>
                <a:gd name="T6" fmla="*/ 286 w 318"/>
                <a:gd name="T7" fmla="*/ 1009 h 1166"/>
                <a:gd name="T8" fmla="*/ 269 w 318"/>
                <a:gd name="T9" fmla="*/ 157 h 1166"/>
                <a:gd name="T10" fmla="*/ 236 w 318"/>
                <a:gd name="T11" fmla="*/ 107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8" h="1166">
                  <a:moveTo>
                    <a:pt x="236" y="107"/>
                  </a:moveTo>
                  <a:cubicBezTo>
                    <a:pt x="196" y="214"/>
                    <a:pt x="54" y="634"/>
                    <a:pt x="27" y="800"/>
                  </a:cubicBezTo>
                  <a:cubicBezTo>
                    <a:pt x="0" y="966"/>
                    <a:pt x="34" y="1066"/>
                    <a:pt x="77" y="1101"/>
                  </a:cubicBezTo>
                  <a:cubicBezTo>
                    <a:pt x="120" y="1136"/>
                    <a:pt x="254" y="1166"/>
                    <a:pt x="286" y="1009"/>
                  </a:cubicBezTo>
                  <a:cubicBezTo>
                    <a:pt x="318" y="852"/>
                    <a:pt x="273" y="307"/>
                    <a:pt x="269" y="157"/>
                  </a:cubicBezTo>
                  <a:cubicBezTo>
                    <a:pt x="265" y="7"/>
                    <a:pt x="276" y="0"/>
                    <a:pt x="236" y="107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auto">
            <a:xfrm>
              <a:off x="1695" y="2271"/>
              <a:ext cx="901" cy="1879"/>
            </a:xfrm>
            <a:custGeom>
              <a:avLst/>
              <a:gdLst>
                <a:gd name="T0" fmla="*/ 901 w 901"/>
                <a:gd name="T1" fmla="*/ 0 h 1879"/>
                <a:gd name="T2" fmla="*/ 576 w 901"/>
                <a:gd name="T3" fmla="*/ 343 h 1879"/>
                <a:gd name="T4" fmla="*/ 250 w 901"/>
                <a:gd name="T5" fmla="*/ 785 h 1879"/>
                <a:gd name="T6" fmla="*/ 66 w 901"/>
                <a:gd name="T7" fmla="*/ 1319 h 1879"/>
                <a:gd name="T8" fmla="*/ 0 w 901"/>
                <a:gd name="T9" fmla="*/ 1879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1" h="1879">
                  <a:moveTo>
                    <a:pt x="901" y="0"/>
                  </a:moveTo>
                  <a:cubicBezTo>
                    <a:pt x="793" y="106"/>
                    <a:pt x="685" y="212"/>
                    <a:pt x="576" y="343"/>
                  </a:cubicBezTo>
                  <a:cubicBezTo>
                    <a:pt x="467" y="474"/>
                    <a:pt x="335" y="622"/>
                    <a:pt x="250" y="785"/>
                  </a:cubicBezTo>
                  <a:cubicBezTo>
                    <a:pt x="165" y="948"/>
                    <a:pt x="108" y="1137"/>
                    <a:pt x="66" y="1319"/>
                  </a:cubicBezTo>
                  <a:cubicBezTo>
                    <a:pt x="24" y="1501"/>
                    <a:pt x="12" y="1690"/>
                    <a:pt x="0" y="1879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auto">
            <a:xfrm>
              <a:off x="1698" y="3738"/>
              <a:ext cx="836" cy="381"/>
            </a:xfrm>
            <a:custGeom>
              <a:avLst/>
              <a:gdLst>
                <a:gd name="T0" fmla="*/ 5 w 836"/>
                <a:gd name="T1" fmla="*/ 344 h 381"/>
                <a:gd name="T2" fmla="*/ 289 w 836"/>
                <a:gd name="T3" fmla="*/ 94 h 381"/>
                <a:gd name="T4" fmla="*/ 698 w 836"/>
                <a:gd name="T5" fmla="*/ 10 h 381"/>
                <a:gd name="T6" fmla="*/ 773 w 836"/>
                <a:gd name="T7" fmla="*/ 152 h 381"/>
                <a:gd name="T8" fmla="*/ 322 w 836"/>
                <a:gd name="T9" fmla="*/ 319 h 381"/>
                <a:gd name="T10" fmla="*/ 5 w 836"/>
                <a:gd name="T11" fmla="*/ 344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6" h="381">
                  <a:moveTo>
                    <a:pt x="5" y="344"/>
                  </a:moveTo>
                  <a:cubicBezTo>
                    <a:pt x="0" y="307"/>
                    <a:pt x="174" y="150"/>
                    <a:pt x="289" y="94"/>
                  </a:cubicBezTo>
                  <a:cubicBezTo>
                    <a:pt x="404" y="38"/>
                    <a:pt x="617" y="0"/>
                    <a:pt x="698" y="10"/>
                  </a:cubicBezTo>
                  <a:cubicBezTo>
                    <a:pt x="779" y="20"/>
                    <a:pt x="836" y="101"/>
                    <a:pt x="773" y="152"/>
                  </a:cubicBezTo>
                  <a:cubicBezTo>
                    <a:pt x="710" y="203"/>
                    <a:pt x="447" y="283"/>
                    <a:pt x="322" y="319"/>
                  </a:cubicBezTo>
                  <a:cubicBezTo>
                    <a:pt x="197" y="355"/>
                    <a:pt x="10" y="381"/>
                    <a:pt x="5" y="344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auto">
            <a:xfrm>
              <a:off x="531" y="3302"/>
              <a:ext cx="1194" cy="820"/>
            </a:xfrm>
            <a:custGeom>
              <a:avLst/>
              <a:gdLst>
                <a:gd name="T0" fmla="*/ 1180 w 1194"/>
                <a:gd name="T1" fmla="*/ 780 h 820"/>
                <a:gd name="T2" fmla="*/ 1005 w 1194"/>
                <a:gd name="T3" fmla="*/ 513 h 820"/>
                <a:gd name="T4" fmla="*/ 396 w 1194"/>
                <a:gd name="T5" fmla="*/ 79 h 820"/>
                <a:gd name="T6" fmla="*/ 3 w 1194"/>
                <a:gd name="T7" fmla="*/ 71 h 820"/>
                <a:gd name="T8" fmla="*/ 379 w 1194"/>
                <a:gd name="T9" fmla="*/ 505 h 820"/>
                <a:gd name="T10" fmla="*/ 922 w 1194"/>
                <a:gd name="T11" fmla="*/ 755 h 820"/>
                <a:gd name="T12" fmla="*/ 1180 w 1194"/>
                <a:gd name="T13" fmla="*/ 78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4" h="820">
                  <a:moveTo>
                    <a:pt x="1180" y="780"/>
                  </a:moveTo>
                  <a:cubicBezTo>
                    <a:pt x="1194" y="740"/>
                    <a:pt x="1136" y="630"/>
                    <a:pt x="1005" y="513"/>
                  </a:cubicBezTo>
                  <a:cubicBezTo>
                    <a:pt x="874" y="396"/>
                    <a:pt x="563" y="153"/>
                    <a:pt x="396" y="79"/>
                  </a:cubicBezTo>
                  <a:cubicBezTo>
                    <a:pt x="229" y="5"/>
                    <a:pt x="6" y="0"/>
                    <a:pt x="3" y="71"/>
                  </a:cubicBezTo>
                  <a:cubicBezTo>
                    <a:pt x="0" y="142"/>
                    <a:pt x="226" y="391"/>
                    <a:pt x="379" y="505"/>
                  </a:cubicBezTo>
                  <a:cubicBezTo>
                    <a:pt x="532" y="619"/>
                    <a:pt x="790" y="709"/>
                    <a:pt x="922" y="755"/>
                  </a:cubicBezTo>
                  <a:cubicBezTo>
                    <a:pt x="1054" y="801"/>
                    <a:pt x="1166" y="820"/>
                    <a:pt x="1180" y="780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auto">
            <a:xfrm>
              <a:off x="2485" y="2030"/>
              <a:ext cx="276" cy="273"/>
            </a:xfrm>
            <a:custGeom>
              <a:avLst/>
              <a:gdLst>
                <a:gd name="T0" fmla="*/ 103 w 276"/>
                <a:gd name="T1" fmla="*/ 24 h 273"/>
                <a:gd name="T2" fmla="*/ 270 w 276"/>
                <a:gd name="T3" fmla="*/ 232 h 273"/>
                <a:gd name="T4" fmla="*/ 69 w 276"/>
                <a:gd name="T5" fmla="*/ 249 h 273"/>
                <a:gd name="T6" fmla="*/ 3 w 276"/>
                <a:gd name="T7" fmla="*/ 90 h 273"/>
                <a:gd name="T8" fmla="*/ 103 w 276"/>
                <a:gd name="T9" fmla="*/ 2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" h="273">
                  <a:moveTo>
                    <a:pt x="103" y="24"/>
                  </a:moveTo>
                  <a:cubicBezTo>
                    <a:pt x="148" y="48"/>
                    <a:pt x="276" y="195"/>
                    <a:pt x="270" y="232"/>
                  </a:cubicBezTo>
                  <a:cubicBezTo>
                    <a:pt x="264" y="269"/>
                    <a:pt x="114" y="273"/>
                    <a:pt x="69" y="249"/>
                  </a:cubicBezTo>
                  <a:cubicBezTo>
                    <a:pt x="24" y="225"/>
                    <a:pt x="0" y="126"/>
                    <a:pt x="3" y="90"/>
                  </a:cubicBezTo>
                  <a:cubicBezTo>
                    <a:pt x="6" y="54"/>
                    <a:pt x="58" y="0"/>
                    <a:pt x="103" y="24"/>
                  </a:cubicBezTo>
                  <a:close/>
                </a:path>
              </a:pathLst>
            </a:custGeom>
            <a:solidFill>
              <a:schemeClr val="bg1"/>
            </a:solidFill>
            <a:ln w="38100" cmpd="sng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5133" name="Freeform 13"/>
          <p:cNvSpPr>
            <a:spLocks/>
          </p:cNvSpPr>
          <p:nvPr userDrawn="1"/>
        </p:nvSpPr>
        <p:spPr bwMode="auto">
          <a:xfrm>
            <a:off x="14288" y="3556000"/>
            <a:ext cx="8861425" cy="298450"/>
          </a:xfrm>
          <a:custGeom>
            <a:avLst/>
            <a:gdLst>
              <a:gd name="T0" fmla="*/ 0 w 5582"/>
              <a:gd name="T1" fmla="*/ 67 h 188"/>
              <a:gd name="T2" fmla="*/ 229 w 5582"/>
              <a:gd name="T3" fmla="*/ 30 h 188"/>
              <a:gd name="T4" fmla="*/ 644 w 5582"/>
              <a:gd name="T5" fmla="*/ 86 h 188"/>
              <a:gd name="T6" fmla="*/ 1103 w 5582"/>
              <a:gd name="T7" fmla="*/ 76 h 188"/>
              <a:gd name="T8" fmla="*/ 1564 w 5582"/>
              <a:gd name="T9" fmla="*/ 67 h 188"/>
              <a:gd name="T10" fmla="*/ 1830 w 5582"/>
              <a:gd name="T11" fmla="*/ 104 h 188"/>
              <a:gd name="T12" fmla="*/ 2318 w 5582"/>
              <a:gd name="T13" fmla="*/ 72 h 188"/>
              <a:gd name="T14" fmla="*/ 2787 w 5582"/>
              <a:gd name="T15" fmla="*/ 2 h 188"/>
              <a:gd name="T16" fmla="*/ 3174 w 5582"/>
              <a:gd name="T17" fmla="*/ 86 h 188"/>
              <a:gd name="T18" fmla="*/ 3578 w 5582"/>
              <a:gd name="T19" fmla="*/ 104 h 188"/>
              <a:gd name="T20" fmla="*/ 3716 w 5582"/>
              <a:gd name="T21" fmla="*/ 81 h 188"/>
              <a:gd name="T22" fmla="*/ 4056 w 5582"/>
              <a:gd name="T23" fmla="*/ 90 h 188"/>
              <a:gd name="T24" fmla="*/ 4461 w 5582"/>
              <a:gd name="T25" fmla="*/ 58 h 188"/>
              <a:gd name="T26" fmla="*/ 4746 w 5582"/>
              <a:gd name="T27" fmla="*/ 76 h 188"/>
              <a:gd name="T28" fmla="*/ 5051 w 5582"/>
              <a:gd name="T29" fmla="*/ 39 h 188"/>
              <a:gd name="T30" fmla="*/ 5235 w 5582"/>
              <a:gd name="T31" fmla="*/ 122 h 188"/>
              <a:gd name="T32" fmla="*/ 5391 w 5582"/>
              <a:gd name="T33" fmla="*/ 178 h 188"/>
              <a:gd name="T34" fmla="*/ 5582 w 5582"/>
              <a:gd name="T35" fmla="*/ 64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582" h="188">
                <a:moveTo>
                  <a:pt x="0" y="67"/>
                </a:moveTo>
                <a:cubicBezTo>
                  <a:pt x="61" y="47"/>
                  <a:pt x="122" y="27"/>
                  <a:pt x="229" y="30"/>
                </a:cubicBezTo>
                <a:cubicBezTo>
                  <a:pt x="336" y="34"/>
                  <a:pt x="498" y="78"/>
                  <a:pt x="644" y="86"/>
                </a:cubicBezTo>
                <a:cubicBezTo>
                  <a:pt x="789" y="93"/>
                  <a:pt x="950" y="79"/>
                  <a:pt x="1103" y="76"/>
                </a:cubicBezTo>
                <a:cubicBezTo>
                  <a:pt x="1256" y="73"/>
                  <a:pt x="1443" y="62"/>
                  <a:pt x="1564" y="67"/>
                </a:cubicBezTo>
                <a:cubicBezTo>
                  <a:pt x="1685" y="71"/>
                  <a:pt x="1705" y="103"/>
                  <a:pt x="1830" y="104"/>
                </a:cubicBezTo>
                <a:cubicBezTo>
                  <a:pt x="1956" y="105"/>
                  <a:pt x="2158" y="89"/>
                  <a:pt x="2318" y="72"/>
                </a:cubicBezTo>
                <a:cubicBezTo>
                  <a:pt x="2477" y="55"/>
                  <a:pt x="2645" y="0"/>
                  <a:pt x="2787" y="2"/>
                </a:cubicBezTo>
                <a:cubicBezTo>
                  <a:pt x="2929" y="4"/>
                  <a:pt x="3042" y="68"/>
                  <a:pt x="3174" y="86"/>
                </a:cubicBezTo>
                <a:cubicBezTo>
                  <a:pt x="3306" y="103"/>
                  <a:pt x="3488" y="105"/>
                  <a:pt x="3578" y="104"/>
                </a:cubicBezTo>
                <a:cubicBezTo>
                  <a:pt x="3669" y="103"/>
                  <a:pt x="3637" y="83"/>
                  <a:pt x="3716" y="81"/>
                </a:cubicBezTo>
                <a:cubicBezTo>
                  <a:pt x="3795" y="78"/>
                  <a:pt x="3932" y="94"/>
                  <a:pt x="4056" y="90"/>
                </a:cubicBezTo>
                <a:cubicBezTo>
                  <a:pt x="4181" y="86"/>
                  <a:pt x="4346" y="60"/>
                  <a:pt x="4461" y="58"/>
                </a:cubicBezTo>
                <a:cubicBezTo>
                  <a:pt x="4576" y="56"/>
                  <a:pt x="4648" y="79"/>
                  <a:pt x="4746" y="76"/>
                </a:cubicBezTo>
                <a:cubicBezTo>
                  <a:pt x="4844" y="73"/>
                  <a:pt x="4969" y="31"/>
                  <a:pt x="5051" y="39"/>
                </a:cubicBezTo>
                <a:cubicBezTo>
                  <a:pt x="5132" y="47"/>
                  <a:pt x="5178" y="99"/>
                  <a:pt x="5235" y="122"/>
                </a:cubicBezTo>
                <a:cubicBezTo>
                  <a:pt x="5291" y="145"/>
                  <a:pt x="5333" y="188"/>
                  <a:pt x="5391" y="178"/>
                </a:cubicBezTo>
                <a:cubicBezTo>
                  <a:pt x="5449" y="168"/>
                  <a:pt x="5542" y="88"/>
                  <a:pt x="5582" y="64"/>
                </a:cubicBezTo>
              </a:path>
            </a:pathLst>
          </a:custGeom>
          <a:noFill/>
          <a:ln w="38100" cap="flat" cmpd="sng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ctrTitle"/>
          </p:nvPr>
        </p:nvSpPr>
        <p:spPr>
          <a:xfrm>
            <a:off x="1692275" y="2130425"/>
            <a:ext cx="67659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ja-JP" altLang="en-US" noProof="0" smtClean="0"/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ja-JP" altLang="en-US" noProof="0" smtClean="0"/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167" name="Rectangle 4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5BC5E74-023A-43FC-ADE9-20363F5A509A}" type="slidenum">
              <a:rPr lang="ja-JP" altLang="en-US"/>
              <a:pPr/>
              <a:t>‹#›</a:t>
            </a:fld>
            <a:endParaRPr lang="en-US" altLang="ja-JP"/>
          </a:p>
        </p:txBody>
      </p:sp>
      <p:sp>
        <p:nvSpPr>
          <p:cNvPr id="5168" name="Freeform 48"/>
          <p:cNvSpPr>
            <a:spLocks/>
          </p:cNvSpPr>
          <p:nvPr userDrawn="1"/>
        </p:nvSpPr>
        <p:spPr bwMode="auto">
          <a:xfrm>
            <a:off x="3059113" y="5576888"/>
            <a:ext cx="5689600" cy="169862"/>
          </a:xfrm>
          <a:custGeom>
            <a:avLst/>
            <a:gdLst>
              <a:gd name="T0" fmla="*/ 0 w 3584"/>
              <a:gd name="T1" fmla="*/ 53 h 107"/>
              <a:gd name="T2" fmla="*/ 273 w 3584"/>
              <a:gd name="T3" fmla="*/ 8 h 107"/>
              <a:gd name="T4" fmla="*/ 817 w 3584"/>
              <a:gd name="T5" fmla="*/ 53 h 107"/>
              <a:gd name="T6" fmla="*/ 1407 w 3584"/>
              <a:gd name="T7" fmla="*/ 8 h 107"/>
              <a:gd name="T8" fmla="*/ 1906 w 3584"/>
              <a:gd name="T9" fmla="*/ 99 h 107"/>
              <a:gd name="T10" fmla="*/ 2359 w 3584"/>
              <a:gd name="T11" fmla="*/ 53 h 107"/>
              <a:gd name="T12" fmla="*/ 2586 w 3584"/>
              <a:gd name="T13" fmla="*/ 53 h 107"/>
              <a:gd name="T14" fmla="*/ 2858 w 3584"/>
              <a:gd name="T15" fmla="*/ 53 h 107"/>
              <a:gd name="T16" fmla="*/ 3085 w 3584"/>
              <a:gd name="T17" fmla="*/ 99 h 107"/>
              <a:gd name="T18" fmla="*/ 3312 w 3584"/>
              <a:gd name="T19" fmla="*/ 99 h 107"/>
              <a:gd name="T20" fmla="*/ 3448 w 3584"/>
              <a:gd name="T21" fmla="*/ 53 h 107"/>
              <a:gd name="T22" fmla="*/ 3584 w 3584"/>
              <a:gd name="T23" fmla="*/ 53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84" h="107">
                <a:moveTo>
                  <a:pt x="0" y="53"/>
                </a:moveTo>
                <a:cubicBezTo>
                  <a:pt x="68" y="30"/>
                  <a:pt x="137" y="8"/>
                  <a:pt x="273" y="8"/>
                </a:cubicBezTo>
                <a:cubicBezTo>
                  <a:pt x="409" y="8"/>
                  <a:pt x="628" y="53"/>
                  <a:pt x="817" y="53"/>
                </a:cubicBezTo>
                <a:cubicBezTo>
                  <a:pt x="1006" y="53"/>
                  <a:pt x="1226" y="0"/>
                  <a:pt x="1407" y="8"/>
                </a:cubicBezTo>
                <a:cubicBezTo>
                  <a:pt x="1588" y="16"/>
                  <a:pt x="1747" y="92"/>
                  <a:pt x="1906" y="99"/>
                </a:cubicBezTo>
                <a:cubicBezTo>
                  <a:pt x="2065" y="106"/>
                  <a:pt x="2246" y="61"/>
                  <a:pt x="2359" y="53"/>
                </a:cubicBezTo>
                <a:cubicBezTo>
                  <a:pt x="2472" y="45"/>
                  <a:pt x="2503" y="53"/>
                  <a:pt x="2586" y="53"/>
                </a:cubicBezTo>
                <a:cubicBezTo>
                  <a:pt x="2669" y="53"/>
                  <a:pt x="2775" y="45"/>
                  <a:pt x="2858" y="53"/>
                </a:cubicBezTo>
                <a:cubicBezTo>
                  <a:pt x="2941" y="61"/>
                  <a:pt x="3009" y="91"/>
                  <a:pt x="3085" y="99"/>
                </a:cubicBezTo>
                <a:cubicBezTo>
                  <a:pt x="3161" y="107"/>
                  <a:pt x="3252" y="107"/>
                  <a:pt x="3312" y="99"/>
                </a:cubicBezTo>
                <a:cubicBezTo>
                  <a:pt x="3372" y="91"/>
                  <a:pt x="3403" y="61"/>
                  <a:pt x="3448" y="53"/>
                </a:cubicBezTo>
                <a:cubicBezTo>
                  <a:pt x="3493" y="45"/>
                  <a:pt x="3538" y="49"/>
                  <a:pt x="3584" y="53"/>
                </a:cubicBezTo>
              </a:path>
            </a:pathLst>
          </a:custGeom>
          <a:noFill/>
          <a:ln w="38100" cmpd="sng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grpSp>
        <p:nvGrpSpPr>
          <p:cNvPr id="5172" name="Group 52"/>
          <p:cNvGrpSpPr>
            <a:grpSpLocks/>
          </p:cNvGrpSpPr>
          <p:nvPr userDrawn="1"/>
        </p:nvGrpSpPr>
        <p:grpSpPr bwMode="auto">
          <a:xfrm>
            <a:off x="7831138" y="4470400"/>
            <a:ext cx="773112" cy="1263650"/>
            <a:chOff x="4933" y="2816"/>
            <a:chExt cx="487" cy="796"/>
          </a:xfrm>
        </p:grpSpPr>
        <p:grpSp>
          <p:nvGrpSpPr>
            <p:cNvPr id="5134" name="Group 14"/>
            <p:cNvGrpSpPr>
              <a:grpSpLocks/>
            </p:cNvGrpSpPr>
            <p:nvPr userDrawn="1"/>
          </p:nvGrpSpPr>
          <p:grpSpPr bwMode="auto">
            <a:xfrm>
              <a:off x="4933" y="2816"/>
              <a:ext cx="487" cy="796"/>
              <a:chOff x="1837" y="1586"/>
              <a:chExt cx="1139" cy="2032"/>
            </a:xfrm>
          </p:grpSpPr>
          <p:sp>
            <p:nvSpPr>
              <p:cNvPr id="5135" name="Freeform 15"/>
              <p:cNvSpPr>
                <a:spLocks/>
              </p:cNvSpPr>
              <p:nvPr/>
            </p:nvSpPr>
            <p:spPr bwMode="auto">
              <a:xfrm>
                <a:off x="2279" y="1586"/>
                <a:ext cx="117" cy="317"/>
              </a:xfrm>
              <a:custGeom>
                <a:avLst/>
                <a:gdLst>
                  <a:gd name="T0" fmla="*/ 117 w 117"/>
                  <a:gd name="T1" fmla="*/ 0 h 317"/>
                  <a:gd name="T2" fmla="*/ 50 w 117"/>
                  <a:gd name="T3" fmla="*/ 42 h 317"/>
                  <a:gd name="T4" fmla="*/ 8 w 117"/>
                  <a:gd name="T5" fmla="*/ 175 h 317"/>
                  <a:gd name="T6" fmla="*/ 0 w 117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317">
                    <a:moveTo>
                      <a:pt x="117" y="0"/>
                    </a:moveTo>
                    <a:cubicBezTo>
                      <a:pt x="92" y="6"/>
                      <a:pt x="68" y="13"/>
                      <a:pt x="50" y="42"/>
                    </a:cubicBezTo>
                    <a:cubicBezTo>
                      <a:pt x="32" y="71"/>
                      <a:pt x="16" y="129"/>
                      <a:pt x="8" y="175"/>
                    </a:cubicBezTo>
                    <a:cubicBezTo>
                      <a:pt x="0" y="221"/>
                      <a:pt x="0" y="269"/>
                      <a:pt x="0" y="317"/>
                    </a:cubicBezTo>
                  </a:path>
                </a:pathLst>
              </a:custGeom>
              <a:noFill/>
              <a:ln w="28575" cmpd="sng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36" name="Freeform 16"/>
              <p:cNvSpPr>
                <a:spLocks/>
              </p:cNvSpPr>
              <p:nvPr/>
            </p:nvSpPr>
            <p:spPr bwMode="auto">
              <a:xfrm>
                <a:off x="2129" y="1591"/>
                <a:ext cx="217" cy="271"/>
              </a:xfrm>
              <a:custGeom>
                <a:avLst/>
                <a:gdLst>
                  <a:gd name="T0" fmla="*/ 217 w 217"/>
                  <a:gd name="T1" fmla="*/ 3 h 271"/>
                  <a:gd name="T2" fmla="*/ 117 w 217"/>
                  <a:gd name="T3" fmla="*/ 45 h 271"/>
                  <a:gd name="T4" fmla="*/ 0 w 217"/>
                  <a:gd name="T5" fmla="*/ 271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7" h="271">
                    <a:moveTo>
                      <a:pt x="217" y="3"/>
                    </a:moveTo>
                    <a:cubicBezTo>
                      <a:pt x="185" y="1"/>
                      <a:pt x="153" y="0"/>
                      <a:pt x="117" y="45"/>
                    </a:cubicBezTo>
                    <a:cubicBezTo>
                      <a:pt x="81" y="90"/>
                      <a:pt x="40" y="180"/>
                      <a:pt x="0" y="271"/>
                    </a:cubicBezTo>
                  </a:path>
                </a:pathLst>
              </a:custGeom>
              <a:noFill/>
              <a:ln w="28575" cmpd="sng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37" name="Freeform 17"/>
              <p:cNvSpPr>
                <a:spLocks/>
              </p:cNvSpPr>
              <p:nvPr/>
            </p:nvSpPr>
            <p:spPr bwMode="auto">
              <a:xfrm>
                <a:off x="2387" y="1594"/>
                <a:ext cx="42" cy="259"/>
              </a:xfrm>
              <a:custGeom>
                <a:avLst/>
                <a:gdLst>
                  <a:gd name="T0" fmla="*/ 0 w 42"/>
                  <a:gd name="T1" fmla="*/ 0 h 259"/>
                  <a:gd name="T2" fmla="*/ 26 w 42"/>
                  <a:gd name="T3" fmla="*/ 176 h 259"/>
                  <a:gd name="T4" fmla="*/ 42 w 42"/>
                  <a:gd name="T5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259">
                    <a:moveTo>
                      <a:pt x="0" y="0"/>
                    </a:moveTo>
                    <a:cubicBezTo>
                      <a:pt x="9" y="66"/>
                      <a:pt x="19" y="133"/>
                      <a:pt x="26" y="176"/>
                    </a:cubicBezTo>
                    <a:cubicBezTo>
                      <a:pt x="33" y="219"/>
                      <a:pt x="37" y="239"/>
                      <a:pt x="42" y="259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38" name="Freeform 18"/>
              <p:cNvSpPr>
                <a:spLocks/>
              </p:cNvSpPr>
              <p:nvPr/>
            </p:nvSpPr>
            <p:spPr bwMode="auto">
              <a:xfrm>
                <a:off x="2404" y="1594"/>
                <a:ext cx="242" cy="368"/>
              </a:xfrm>
              <a:custGeom>
                <a:avLst/>
                <a:gdLst>
                  <a:gd name="T0" fmla="*/ 0 w 242"/>
                  <a:gd name="T1" fmla="*/ 0 h 368"/>
                  <a:gd name="T2" fmla="*/ 159 w 242"/>
                  <a:gd name="T3" fmla="*/ 117 h 368"/>
                  <a:gd name="T4" fmla="*/ 242 w 242"/>
                  <a:gd name="T5" fmla="*/ 368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2" h="368">
                    <a:moveTo>
                      <a:pt x="0" y="0"/>
                    </a:moveTo>
                    <a:cubicBezTo>
                      <a:pt x="59" y="28"/>
                      <a:pt x="119" y="56"/>
                      <a:pt x="159" y="117"/>
                    </a:cubicBezTo>
                    <a:cubicBezTo>
                      <a:pt x="199" y="178"/>
                      <a:pt x="220" y="273"/>
                      <a:pt x="242" y="368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39" name="Freeform 19"/>
              <p:cNvSpPr>
                <a:spLocks/>
              </p:cNvSpPr>
              <p:nvPr/>
            </p:nvSpPr>
            <p:spPr bwMode="auto">
              <a:xfrm>
                <a:off x="2049" y="1619"/>
                <a:ext cx="172" cy="501"/>
              </a:xfrm>
              <a:custGeom>
                <a:avLst/>
                <a:gdLst>
                  <a:gd name="T0" fmla="*/ 172 w 172"/>
                  <a:gd name="T1" fmla="*/ 0 h 501"/>
                  <a:gd name="T2" fmla="*/ 38 w 172"/>
                  <a:gd name="T3" fmla="*/ 142 h 501"/>
                  <a:gd name="T4" fmla="*/ 5 w 172"/>
                  <a:gd name="T5" fmla="*/ 351 h 501"/>
                  <a:gd name="T6" fmla="*/ 5 w 172"/>
                  <a:gd name="T7" fmla="*/ 501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2" h="501">
                    <a:moveTo>
                      <a:pt x="172" y="0"/>
                    </a:moveTo>
                    <a:cubicBezTo>
                      <a:pt x="119" y="41"/>
                      <a:pt x="66" y="83"/>
                      <a:pt x="38" y="142"/>
                    </a:cubicBezTo>
                    <a:cubicBezTo>
                      <a:pt x="10" y="201"/>
                      <a:pt x="10" y="291"/>
                      <a:pt x="5" y="351"/>
                    </a:cubicBezTo>
                    <a:cubicBezTo>
                      <a:pt x="0" y="411"/>
                      <a:pt x="2" y="456"/>
                      <a:pt x="5" y="501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0" name="Freeform 20"/>
              <p:cNvSpPr>
                <a:spLocks/>
              </p:cNvSpPr>
              <p:nvPr/>
            </p:nvSpPr>
            <p:spPr bwMode="auto">
              <a:xfrm>
                <a:off x="2529" y="1837"/>
                <a:ext cx="34" cy="150"/>
              </a:xfrm>
              <a:custGeom>
                <a:avLst/>
                <a:gdLst>
                  <a:gd name="T0" fmla="*/ 0 w 34"/>
                  <a:gd name="T1" fmla="*/ 0 h 150"/>
                  <a:gd name="T2" fmla="*/ 34 w 34"/>
                  <a:gd name="T3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4" h="150">
                    <a:moveTo>
                      <a:pt x="0" y="0"/>
                    </a:moveTo>
                    <a:cubicBezTo>
                      <a:pt x="14" y="62"/>
                      <a:pt x="28" y="124"/>
                      <a:pt x="34" y="150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1" name="Freeform 21"/>
              <p:cNvSpPr>
                <a:spLocks/>
              </p:cNvSpPr>
              <p:nvPr/>
            </p:nvSpPr>
            <p:spPr bwMode="auto">
              <a:xfrm>
                <a:off x="2354" y="1770"/>
                <a:ext cx="9" cy="233"/>
              </a:xfrm>
              <a:custGeom>
                <a:avLst/>
                <a:gdLst>
                  <a:gd name="T0" fmla="*/ 0 w 9"/>
                  <a:gd name="T1" fmla="*/ 0 h 233"/>
                  <a:gd name="T2" fmla="*/ 8 w 9"/>
                  <a:gd name="T3" fmla="*/ 83 h 233"/>
                  <a:gd name="T4" fmla="*/ 8 w 9"/>
                  <a:gd name="T5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33">
                    <a:moveTo>
                      <a:pt x="0" y="0"/>
                    </a:moveTo>
                    <a:cubicBezTo>
                      <a:pt x="3" y="22"/>
                      <a:pt x="7" y="44"/>
                      <a:pt x="8" y="83"/>
                    </a:cubicBezTo>
                    <a:cubicBezTo>
                      <a:pt x="9" y="122"/>
                      <a:pt x="8" y="177"/>
                      <a:pt x="8" y="233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2" name="Freeform 22"/>
              <p:cNvSpPr>
                <a:spLocks/>
              </p:cNvSpPr>
              <p:nvPr/>
            </p:nvSpPr>
            <p:spPr bwMode="auto">
              <a:xfrm>
                <a:off x="2471" y="1770"/>
                <a:ext cx="49" cy="334"/>
              </a:xfrm>
              <a:custGeom>
                <a:avLst/>
                <a:gdLst>
                  <a:gd name="T0" fmla="*/ 42 w 49"/>
                  <a:gd name="T1" fmla="*/ 0 h 334"/>
                  <a:gd name="T2" fmla="*/ 42 w 49"/>
                  <a:gd name="T3" fmla="*/ 208 h 334"/>
                  <a:gd name="T4" fmla="*/ 0 w 49"/>
                  <a:gd name="T5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334">
                    <a:moveTo>
                      <a:pt x="42" y="0"/>
                    </a:moveTo>
                    <a:cubicBezTo>
                      <a:pt x="45" y="76"/>
                      <a:pt x="49" y="152"/>
                      <a:pt x="42" y="208"/>
                    </a:cubicBezTo>
                    <a:cubicBezTo>
                      <a:pt x="35" y="264"/>
                      <a:pt x="17" y="299"/>
                      <a:pt x="0" y="334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3" name="Freeform 23"/>
              <p:cNvSpPr>
                <a:spLocks/>
              </p:cNvSpPr>
              <p:nvPr/>
            </p:nvSpPr>
            <p:spPr bwMode="auto">
              <a:xfrm>
                <a:off x="2630" y="1920"/>
                <a:ext cx="108" cy="250"/>
              </a:xfrm>
              <a:custGeom>
                <a:avLst/>
                <a:gdLst>
                  <a:gd name="T0" fmla="*/ 0 w 108"/>
                  <a:gd name="T1" fmla="*/ 0 h 250"/>
                  <a:gd name="T2" fmla="*/ 75 w 108"/>
                  <a:gd name="T3" fmla="*/ 200 h 250"/>
                  <a:gd name="T4" fmla="*/ 108 w 108"/>
                  <a:gd name="T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" h="250">
                    <a:moveTo>
                      <a:pt x="0" y="0"/>
                    </a:moveTo>
                    <a:cubicBezTo>
                      <a:pt x="28" y="79"/>
                      <a:pt x="57" y="158"/>
                      <a:pt x="75" y="200"/>
                    </a:cubicBezTo>
                    <a:cubicBezTo>
                      <a:pt x="93" y="242"/>
                      <a:pt x="100" y="246"/>
                      <a:pt x="108" y="250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4" name="Freeform 24"/>
              <p:cNvSpPr>
                <a:spLocks/>
              </p:cNvSpPr>
              <p:nvPr/>
            </p:nvSpPr>
            <p:spPr bwMode="auto">
              <a:xfrm>
                <a:off x="2087" y="1945"/>
                <a:ext cx="526" cy="304"/>
              </a:xfrm>
              <a:custGeom>
                <a:avLst/>
                <a:gdLst>
                  <a:gd name="T0" fmla="*/ 0 w 526"/>
                  <a:gd name="T1" fmla="*/ 150 h 304"/>
                  <a:gd name="T2" fmla="*/ 159 w 526"/>
                  <a:gd name="T3" fmla="*/ 276 h 304"/>
                  <a:gd name="T4" fmla="*/ 284 w 526"/>
                  <a:gd name="T5" fmla="*/ 301 h 304"/>
                  <a:gd name="T6" fmla="*/ 451 w 526"/>
                  <a:gd name="T7" fmla="*/ 259 h 304"/>
                  <a:gd name="T8" fmla="*/ 501 w 526"/>
                  <a:gd name="T9" fmla="*/ 142 h 304"/>
                  <a:gd name="T10" fmla="*/ 526 w 526"/>
                  <a:gd name="T11" fmla="*/ 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6" h="304">
                    <a:moveTo>
                      <a:pt x="0" y="150"/>
                    </a:moveTo>
                    <a:cubicBezTo>
                      <a:pt x="56" y="200"/>
                      <a:pt x="112" y="251"/>
                      <a:pt x="159" y="276"/>
                    </a:cubicBezTo>
                    <a:cubicBezTo>
                      <a:pt x="206" y="301"/>
                      <a:pt x="235" y="304"/>
                      <a:pt x="284" y="301"/>
                    </a:cubicBezTo>
                    <a:cubicBezTo>
                      <a:pt x="333" y="298"/>
                      <a:pt x="415" y="285"/>
                      <a:pt x="451" y="259"/>
                    </a:cubicBezTo>
                    <a:cubicBezTo>
                      <a:pt x="487" y="233"/>
                      <a:pt x="489" y="185"/>
                      <a:pt x="501" y="142"/>
                    </a:cubicBezTo>
                    <a:cubicBezTo>
                      <a:pt x="513" y="99"/>
                      <a:pt x="519" y="49"/>
                      <a:pt x="526" y="0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5" name="Freeform 25"/>
              <p:cNvSpPr>
                <a:spLocks/>
              </p:cNvSpPr>
              <p:nvPr/>
            </p:nvSpPr>
            <p:spPr bwMode="auto">
              <a:xfrm>
                <a:off x="2151" y="1645"/>
                <a:ext cx="145" cy="584"/>
              </a:xfrm>
              <a:custGeom>
                <a:avLst/>
                <a:gdLst>
                  <a:gd name="T0" fmla="*/ 145 w 145"/>
                  <a:gd name="T1" fmla="*/ 0 h 584"/>
                  <a:gd name="T2" fmla="*/ 28 w 145"/>
                  <a:gd name="T3" fmla="*/ 225 h 584"/>
                  <a:gd name="T4" fmla="*/ 3 w 145"/>
                  <a:gd name="T5" fmla="*/ 400 h 584"/>
                  <a:gd name="T6" fmla="*/ 11 w 145"/>
                  <a:gd name="T7" fmla="*/ 5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584">
                    <a:moveTo>
                      <a:pt x="145" y="0"/>
                    </a:moveTo>
                    <a:cubicBezTo>
                      <a:pt x="98" y="79"/>
                      <a:pt x="52" y="158"/>
                      <a:pt x="28" y="225"/>
                    </a:cubicBezTo>
                    <a:cubicBezTo>
                      <a:pt x="4" y="292"/>
                      <a:pt x="6" y="340"/>
                      <a:pt x="3" y="400"/>
                    </a:cubicBezTo>
                    <a:cubicBezTo>
                      <a:pt x="0" y="460"/>
                      <a:pt x="5" y="522"/>
                      <a:pt x="11" y="584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6" name="Freeform 26"/>
              <p:cNvSpPr>
                <a:spLocks/>
              </p:cNvSpPr>
              <p:nvPr/>
            </p:nvSpPr>
            <p:spPr bwMode="auto">
              <a:xfrm>
                <a:off x="2102" y="1963"/>
                <a:ext cx="19" cy="359"/>
              </a:xfrm>
              <a:custGeom>
                <a:avLst/>
                <a:gdLst>
                  <a:gd name="T0" fmla="*/ 3 w 19"/>
                  <a:gd name="T1" fmla="*/ 0 h 359"/>
                  <a:gd name="T2" fmla="*/ 3 w 19"/>
                  <a:gd name="T3" fmla="*/ 250 h 359"/>
                  <a:gd name="T4" fmla="*/ 19 w 19"/>
                  <a:gd name="T5" fmla="*/ 359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359">
                    <a:moveTo>
                      <a:pt x="3" y="0"/>
                    </a:moveTo>
                    <a:cubicBezTo>
                      <a:pt x="1" y="95"/>
                      <a:pt x="0" y="190"/>
                      <a:pt x="3" y="250"/>
                    </a:cubicBezTo>
                    <a:cubicBezTo>
                      <a:pt x="6" y="310"/>
                      <a:pt x="12" y="334"/>
                      <a:pt x="19" y="359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7" name="Freeform 27"/>
              <p:cNvSpPr>
                <a:spLocks/>
              </p:cNvSpPr>
              <p:nvPr/>
            </p:nvSpPr>
            <p:spPr bwMode="auto">
              <a:xfrm>
                <a:off x="2147" y="1891"/>
                <a:ext cx="116" cy="213"/>
              </a:xfrm>
              <a:custGeom>
                <a:avLst/>
                <a:gdLst>
                  <a:gd name="T0" fmla="*/ 116 w 116"/>
                  <a:gd name="T1" fmla="*/ 63 h 213"/>
                  <a:gd name="T2" fmla="*/ 58 w 116"/>
                  <a:gd name="T3" fmla="*/ 5 h 213"/>
                  <a:gd name="T4" fmla="*/ 8 w 116"/>
                  <a:gd name="T5" fmla="*/ 96 h 213"/>
                  <a:gd name="T6" fmla="*/ 8 w 116"/>
                  <a:gd name="T7" fmla="*/ 172 h 213"/>
                  <a:gd name="T8" fmla="*/ 58 w 116"/>
                  <a:gd name="T9" fmla="*/ 21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13">
                    <a:moveTo>
                      <a:pt x="116" y="63"/>
                    </a:moveTo>
                    <a:cubicBezTo>
                      <a:pt x="96" y="31"/>
                      <a:pt x="76" y="0"/>
                      <a:pt x="58" y="5"/>
                    </a:cubicBezTo>
                    <a:cubicBezTo>
                      <a:pt x="40" y="10"/>
                      <a:pt x="16" y="68"/>
                      <a:pt x="8" y="96"/>
                    </a:cubicBezTo>
                    <a:cubicBezTo>
                      <a:pt x="0" y="124"/>
                      <a:pt x="0" y="152"/>
                      <a:pt x="8" y="172"/>
                    </a:cubicBezTo>
                    <a:cubicBezTo>
                      <a:pt x="16" y="192"/>
                      <a:pt x="37" y="202"/>
                      <a:pt x="58" y="213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8" name="Freeform 28"/>
              <p:cNvSpPr>
                <a:spLocks/>
              </p:cNvSpPr>
              <p:nvPr/>
            </p:nvSpPr>
            <p:spPr bwMode="auto">
              <a:xfrm>
                <a:off x="2133" y="2237"/>
                <a:ext cx="246" cy="602"/>
              </a:xfrm>
              <a:custGeom>
                <a:avLst/>
                <a:gdLst>
                  <a:gd name="T0" fmla="*/ 129 w 246"/>
                  <a:gd name="T1" fmla="*/ 0 h 602"/>
                  <a:gd name="T2" fmla="*/ 79 w 246"/>
                  <a:gd name="T3" fmla="*/ 59 h 602"/>
                  <a:gd name="T4" fmla="*/ 46 w 246"/>
                  <a:gd name="T5" fmla="*/ 259 h 602"/>
                  <a:gd name="T6" fmla="*/ 4 w 246"/>
                  <a:gd name="T7" fmla="*/ 493 h 602"/>
                  <a:gd name="T8" fmla="*/ 71 w 246"/>
                  <a:gd name="T9" fmla="*/ 560 h 602"/>
                  <a:gd name="T10" fmla="*/ 121 w 246"/>
                  <a:gd name="T11" fmla="*/ 576 h 602"/>
                  <a:gd name="T12" fmla="*/ 196 w 246"/>
                  <a:gd name="T13" fmla="*/ 401 h 602"/>
                  <a:gd name="T14" fmla="*/ 246 w 246"/>
                  <a:gd name="T15" fmla="*/ 217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602">
                    <a:moveTo>
                      <a:pt x="129" y="0"/>
                    </a:moveTo>
                    <a:cubicBezTo>
                      <a:pt x="111" y="8"/>
                      <a:pt x="93" y="16"/>
                      <a:pt x="79" y="59"/>
                    </a:cubicBezTo>
                    <a:cubicBezTo>
                      <a:pt x="65" y="102"/>
                      <a:pt x="59" y="187"/>
                      <a:pt x="46" y="259"/>
                    </a:cubicBezTo>
                    <a:cubicBezTo>
                      <a:pt x="33" y="331"/>
                      <a:pt x="0" y="443"/>
                      <a:pt x="4" y="493"/>
                    </a:cubicBezTo>
                    <a:cubicBezTo>
                      <a:pt x="8" y="543"/>
                      <a:pt x="51" y="546"/>
                      <a:pt x="71" y="560"/>
                    </a:cubicBezTo>
                    <a:cubicBezTo>
                      <a:pt x="91" y="574"/>
                      <a:pt x="100" y="602"/>
                      <a:pt x="121" y="576"/>
                    </a:cubicBezTo>
                    <a:cubicBezTo>
                      <a:pt x="142" y="550"/>
                      <a:pt x="175" y="461"/>
                      <a:pt x="196" y="401"/>
                    </a:cubicBezTo>
                    <a:cubicBezTo>
                      <a:pt x="217" y="341"/>
                      <a:pt x="231" y="279"/>
                      <a:pt x="246" y="217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49" name="Freeform 29"/>
              <p:cNvSpPr>
                <a:spLocks/>
              </p:cNvSpPr>
              <p:nvPr/>
            </p:nvSpPr>
            <p:spPr bwMode="auto">
              <a:xfrm>
                <a:off x="2175" y="2230"/>
                <a:ext cx="428" cy="654"/>
              </a:xfrm>
              <a:custGeom>
                <a:avLst/>
                <a:gdLst>
                  <a:gd name="T0" fmla="*/ 296 w 428"/>
                  <a:gd name="T1" fmla="*/ 0 h 654"/>
                  <a:gd name="T2" fmla="*/ 329 w 428"/>
                  <a:gd name="T3" fmla="*/ 142 h 654"/>
                  <a:gd name="T4" fmla="*/ 371 w 428"/>
                  <a:gd name="T5" fmla="*/ 342 h 654"/>
                  <a:gd name="T6" fmla="*/ 413 w 428"/>
                  <a:gd name="T7" fmla="*/ 576 h 654"/>
                  <a:gd name="T8" fmla="*/ 279 w 428"/>
                  <a:gd name="T9" fmla="*/ 626 h 654"/>
                  <a:gd name="T10" fmla="*/ 87 w 428"/>
                  <a:gd name="T11" fmla="*/ 651 h 654"/>
                  <a:gd name="T12" fmla="*/ 12 w 428"/>
                  <a:gd name="T13" fmla="*/ 643 h 654"/>
                  <a:gd name="T14" fmla="*/ 12 w 428"/>
                  <a:gd name="T15" fmla="*/ 58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8" h="654">
                    <a:moveTo>
                      <a:pt x="296" y="0"/>
                    </a:moveTo>
                    <a:cubicBezTo>
                      <a:pt x="306" y="42"/>
                      <a:pt x="317" y="85"/>
                      <a:pt x="329" y="142"/>
                    </a:cubicBezTo>
                    <a:cubicBezTo>
                      <a:pt x="341" y="199"/>
                      <a:pt x="357" y="270"/>
                      <a:pt x="371" y="342"/>
                    </a:cubicBezTo>
                    <a:cubicBezTo>
                      <a:pt x="385" y="414"/>
                      <a:pt x="428" y="529"/>
                      <a:pt x="413" y="576"/>
                    </a:cubicBezTo>
                    <a:cubicBezTo>
                      <a:pt x="398" y="623"/>
                      <a:pt x="333" y="614"/>
                      <a:pt x="279" y="626"/>
                    </a:cubicBezTo>
                    <a:cubicBezTo>
                      <a:pt x="225" y="638"/>
                      <a:pt x="131" y="648"/>
                      <a:pt x="87" y="651"/>
                    </a:cubicBezTo>
                    <a:cubicBezTo>
                      <a:pt x="43" y="654"/>
                      <a:pt x="24" y="654"/>
                      <a:pt x="12" y="643"/>
                    </a:cubicBezTo>
                    <a:cubicBezTo>
                      <a:pt x="0" y="632"/>
                      <a:pt x="12" y="599"/>
                      <a:pt x="12" y="584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50" name="Freeform 30"/>
              <p:cNvSpPr>
                <a:spLocks/>
              </p:cNvSpPr>
              <p:nvPr/>
            </p:nvSpPr>
            <p:spPr bwMode="auto">
              <a:xfrm>
                <a:off x="2043" y="2755"/>
                <a:ext cx="169" cy="141"/>
              </a:xfrm>
              <a:custGeom>
                <a:avLst/>
                <a:gdLst>
                  <a:gd name="T0" fmla="*/ 94 w 169"/>
                  <a:gd name="T1" fmla="*/ 0 h 141"/>
                  <a:gd name="T2" fmla="*/ 44 w 169"/>
                  <a:gd name="T3" fmla="*/ 25 h 141"/>
                  <a:gd name="T4" fmla="*/ 2 w 169"/>
                  <a:gd name="T5" fmla="*/ 75 h 141"/>
                  <a:gd name="T6" fmla="*/ 35 w 169"/>
                  <a:gd name="T7" fmla="*/ 133 h 141"/>
                  <a:gd name="T8" fmla="*/ 110 w 169"/>
                  <a:gd name="T9" fmla="*/ 125 h 141"/>
                  <a:gd name="T10" fmla="*/ 169 w 169"/>
                  <a:gd name="T11" fmla="*/ 83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9" h="141">
                    <a:moveTo>
                      <a:pt x="94" y="0"/>
                    </a:moveTo>
                    <a:cubicBezTo>
                      <a:pt x="76" y="6"/>
                      <a:pt x="59" y="13"/>
                      <a:pt x="44" y="25"/>
                    </a:cubicBezTo>
                    <a:cubicBezTo>
                      <a:pt x="29" y="37"/>
                      <a:pt x="4" y="57"/>
                      <a:pt x="2" y="75"/>
                    </a:cubicBezTo>
                    <a:cubicBezTo>
                      <a:pt x="0" y="93"/>
                      <a:pt x="17" y="125"/>
                      <a:pt x="35" y="133"/>
                    </a:cubicBezTo>
                    <a:cubicBezTo>
                      <a:pt x="53" y="141"/>
                      <a:pt x="88" y="133"/>
                      <a:pt x="110" y="125"/>
                    </a:cubicBezTo>
                    <a:cubicBezTo>
                      <a:pt x="132" y="117"/>
                      <a:pt x="150" y="100"/>
                      <a:pt x="169" y="83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51" name="Freeform 31"/>
              <p:cNvSpPr>
                <a:spLocks/>
              </p:cNvSpPr>
              <p:nvPr/>
            </p:nvSpPr>
            <p:spPr bwMode="auto">
              <a:xfrm>
                <a:off x="2328" y="2856"/>
                <a:ext cx="357" cy="321"/>
              </a:xfrm>
              <a:custGeom>
                <a:avLst/>
                <a:gdLst>
                  <a:gd name="T0" fmla="*/ 0 w 307"/>
                  <a:gd name="T1" fmla="*/ 0 h 321"/>
                  <a:gd name="T2" fmla="*/ 76 w 307"/>
                  <a:gd name="T3" fmla="*/ 117 h 321"/>
                  <a:gd name="T4" fmla="*/ 167 w 307"/>
                  <a:gd name="T5" fmla="*/ 292 h 321"/>
                  <a:gd name="T6" fmla="*/ 234 w 307"/>
                  <a:gd name="T7" fmla="*/ 292 h 321"/>
                  <a:gd name="T8" fmla="*/ 301 w 307"/>
                  <a:gd name="T9" fmla="*/ 242 h 321"/>
                  <a:gd name="T10" fmla="*/ 268 w 307"/>
                  <a:gd name="T11" fmla="*/ 142 h 321"/>
                  <a:gd name="T12" fmla="*/ 184 w 307"/>
                  <a:gd name="T13" fmla="*/ 8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7" h="321">
                    <a:moveTo>
                      <a:pt x="0" y="0"/>
                    </a:moveTo>
                    <a:cubicBezTo>
                      <a:pt x="24" y="34"/>
                      <a:pt x="48" y="68"/>
                      <a:pt x="76" y="117"/>
                    </a:cubicBezTo>
                    <a:cubicBezTo>
                      <a:pt x="104" y="166"/>
                      <a:pt x="141" y="263"/>
                      <a:pt x="167" y="292"/>
                    </a:cubicBezTo>
                    <a:cubicBezTo>
                      <a:pt x="193" y="321"/>
                      <a:pt x="212" y="300"/>
                      <a:pt x="234" y="292"/>
                    </a:cubicBezTo>
                    <a:cubicBezTo>
                      <a:pt x="256" y="284"/>
                      <a:pt x="295" y="267"/>
                      <a:pt x="301" y="242"/>
                    </a:cubicBezTo>
                    <a:cubicBezTo>
                      <a:pt x="307" y="217"/>
                      <a:pt x="287" y="181"/>
                      <a:pt x="268" y="142"/>
                    </a:cubicBezTo>
                    <a:cubicBezTo>
                      <a:pt x="249" y="103"/>
                      <a:pt x="202" y="36"/>
                      <a:pt x="184" y="8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52" name="Freeform 32"/>
              <p:cNvSpPr>
                <a:spLocks/>
              </p:cNvSpPr>
              <p:nvPr/>
            </p:nvSpPr>
            <p:spPr bwMode="auto">
              <a:xfrm>
                <a:off x="2193" y="2889"/>
                <a:ext cx="207" cy="364"/>
              </a:xfrm>
              <a:custGeom>
                <a:avLst/>
                <a:gdLst>
                  <a:gd name="T0" fmla="*/ 38 w 207"/>
                  <a:gd name="T1" fmla="*/ 0 h 364"/>
                  <a:gd name="T2" fmla="*/ 13 w 207"/>
                  <a:gd name="T3" fmla="*/ 208 h 364"/>
                  <a:gd name="T4" fmla="*/ 21 w 207"/>
                  <a:gd name="T5" fmla="*/ 342 h 364"/>
                  <a:gd name="T6" fmla="*/ 138 w 207"/>
                  <a:gd name="T7" fmla="*/ 342 h 364"/>
                  <a:gd name="T8" fmla="*/ 196 w 207"/>
                  <a:gd name="T9" fmla="*/ 258 h 364"/>
                  <a:gd name="T10" fmla="*/ 205 w 207"/>
                  <a:gd name="T11" fmla="*/ 75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7" h="364">
                    <a:moveTo>
                      <a:pt x="38" y="0"/>
                    </a:moveTo>
                    <a:cubicBezTo>
                      <a:pt x="27" y="75"/>
                      <a:pt x="16" y="151"/>
                      <a:pt x="13" y="208"/>
                    </a:cubicBezTo>
                    <a:cubicBezTo>
                      <a:pt x="10" y="265"/>
                      <a:pt x="0" y="320"/>
                      <a:pt x="21" y="342"/>
                    </a:cubicBezTo>
                    <a:cubicBezTo>
                      <a:pt x="42" y="364"/>
                      <a:pt x="109" y="356"/>
                      <a:pt x="138" y="342"/>
                    </a:cubicBezTo>
                    <a:cubicBezTo>
                      <a:pt x="167" y="328"/>
                      <a:pt x="185" y="302"/>
                      <a:pt x="196" y="258"/>
                    </a:cubicBezTo>
                    <a:cubicBezTo>
                      <a:pt x="207" y="214"/>
                      <a:pt x="206" y="144"/>
                      <a:pt x="205" y="75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53" name="Freeform 33"/>
              <p:cNvSpPr>
                <a:spLocks/>
              </p:cNvSpPr>
              <p:nvPr/>
            </p:nvSpPr>
            <p:spPr bwMode="auto">
              <a:xfrm>
                <a:off x="2588" y="3130"/>
                <a:ext cx="172" cy="213"/>
              </a:xfrm>
              <a:custGeom>
                <a:avLst/>
                <a:gdLst>
                  <a:gd name="T0" fmla="*/ 0 w 172"/>
                  <a:gd name="T1" fmla="*/ 34 h 213"/>
                  <a:gd name="T2" fmla="*/ 58 w 172"/>
                  <a:gd name="T3" fmla="*/ 151 h 213"/>
                  <a:gd name="T4" fmla="*/ 108 w 172"/>
                  <a:gd name="T5" fmla="*/ 209 h 213"/>
                  <a:gd name="T6" fmla="*/ 167 w 172"/>
                  <a:gd name="T7" fmla="*/ 176 h 213"/>
                  <a:gd name="T8" fmla="*/ 75 w 172"/>
                  <a:gd name="T9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213">
                    <a:moveTo>
                      <a:pt x="0" y="34"/>
                    </a:moveTo>
                    <a:cubicBezTo>
                      <a:pt x="20" y="78"/>
                      <a:pt x="40" y="122"/>
                      <a:pt x="58" y="151"/>
                    </a:cubicBezTo>
                    <a:cubicBezTo>
                      <a:pt x="76" y="180"/>
                      <a:pt x="90" y="205"/>
                      <a:pt x="108" y="209"/>
                    </a:cubicBezTo>
                    <a:cubicBezTo>
                      <a:pt x="126" y="213"/>
                      <a:pt x="172" y="211"/>
                      <a:pt x="167" y="176"/>
                    </a:cubicBezTo>
                    <a:cubicBezTo>
                      <a:pt x="162" y="141"/>
                      <a:pt x="118" y="70"/>
                      <a:pt x="75" y="0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54" name="Freeform 34"/>
              <p:cNvSpPr>
                <a:spLocks/>
              </p:cNvSpPr>
              <p:nvPr/>
            </p:nvSpPr>
            <p:spPr bwMode="auto">
              <a:xfrm>
                <a:off x="2676" y="3227"/>
                <a:ext cx="300" cy="244"/>
              </a:xfrm>
              <a:custGeom>
                <a:avLst/>
                <a:gdLst>
                  <a:gd name="T0" fmla="*/ 80 w 300"/>
                  <a:gd name="T1" fmla="*/ 69 h 244"/>
                  <a:gd name="T2" fmla="*/ 117 w 300"/>
                  <a:gd name="T3" fmla="*/ 81 h 244"/>
                  <a:gd name="T4" fmla="*/ 180 w 300"/>
                  <a:gd name="T5" fmla="*/ 55 h 244"/>
                  <a:gd name="T6" fmla="*/ 216 w 300"/>
                  <a:gd name="T7" fmla="*/ 6 h 244"/>
                  <a:gd name="T8" fmla="*/ 282 w 300"/>
                  <a:gd name="T9" fmla="*/ 18 h 244"/>
                  <a:gd name="T10" fmla="*/ 294 w 300"/>
                  <a:gd name="T11" fmla="*/ 81 h 244"/>
                  <a:gd name="T12" fmla="*/ 246 w 300"/>
                  <a:gd name="T13" fmla="*/ 141 h 244"/>
                  <a:gd name="T14" fmla="*/ 178 w 300"/>
                  <a:gd name="T15" fmla="*/ 180 h 244"/>
                  <a:gd name="T16" fmla="*/ 73 w 300"/>
                  <a:gd name="T17" fmla="*/ 230 h 244"/>
                  <a:gd name="T18" fmla="*/ 25 w 300"/>
                  <a:gd name="T19" fmla="*/ 223 h 244"/>
                  <a:gd name="T20" fmla="*/ 0 w 300"/>
                  <a:gd name="T21" fmla="*/ 106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0" h="244">
                    <a:moveTo>
                      <a:pt x="80" y="69"/>
                    </a:moveTo>
                    <a:cubicBezTo>
                      <a:pt x="86" y="71"/>
                      <a:pt x="100" y="83"/>
                      <a:pt x="117" y="81"/>
                    </a:cubicBezTo>
                    <a:cubicBezTo>
                      <a:pt x="134" y="79"/>
                      <a:pt x="164" y="67"/>
                      <a:pt x="180" y="55"/>
                    </a:cubicBezTo>
                    <a:cubicBezTo>
                      <a:pt x="196" y="43"/>
                      <a:pt x="199" y="12"/>
                      <a:pt x="216" y="6"/>
                    </a:cubicBezTo>
                    <a:cubicBezTo>
                      <a:pt x="233" y="0"/>
                      <a:pt x="269" y="6"/>
                      <a:pt x="282" y="18"/>
                    </a:cubicBezTo>
                    <a:cubicBezTo>
                      <a:pt x="295" y="30"/>
                      <a:pt x="300" y="61"/>
                      <a:pt x="294" y="81"/>
                    </a:cubicBezTo>
                    <a:cubicBezTo>
                      <a:pt x="288" y="101"/>
                      <a:pt x="265" y="125"/>
                      <a:pt x="246" y="141"/>
                    </a:cubicBezTo>
                    <a:cubicBezTo>
                      <a:pt x="227" y="157"/>
                      <a:pt x="207" y="165"/>
                      <a:pt x="178" y="180"/>
                    </a:cubicBezTo>
                    <a:cubicBezTo>
                      <a:pt x="149" y="195"/>
                      <a:pt x="99" y="223"/>
                      <a:pt x="73" y="230"/>
                    </a:cubicBezTo>
                    <a:cubicBezTo>
                      <a:pt x="47" y="237"/>
                      <a:pt x="37" y="244"/>
                      <a:pt x="25" y="223"/>
                    </a:cubicBezTo>
                    <a:cubicBezTo>
                      <a:pt x="13" y="202"/>
                      <a:pt x="5" y="130"/>
                      <a:pt x="0" y="106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5155" name="Group 35"/>
              <p:cNvGrpSpPr>
                <a:grpSpLocks/>
              </p:cNvGrpSpPr>
              <p:nvPr/>
            </p:nvGrpSpPr>
            <p:grpSpPr bwMode="auto">
              <a:xfrm rot="1954443">
                <a:off x="2134" y="3277"/>
                <a:ext cx="388" cy="341"/>
                <a:chOff x="2246" y="3213"/>
                <a:chExt cx="388" cy="341"/>
              </a:xfrm>
            </p:grpSpPr>
            <p:sp>
              <p:nvSpPr>
                <p:cNvPr id="5156" name="Freeform 36"/>
                <p:cNvSpPr>
                  <a:spLocks/>
                </p:cNvSpPr>
                <p:nvPr/>
              </p:nvSpPr>
              <p:spPr bwMode="auto">
                <a:xfrm>
                  <a:off x="2246" y="3213"/>
                  <a:ext cx="172" cy="213"/>
                </a:xfrm>
                <a:custGeom>
                  <a:avLst/>
                  <a:gdLst>
                    <a:gd name="T0" fmla="*/ 0 w 172"/>
                    <a:gd name="T1" fmla="*/ 34 h 213"/>
                    <a:gd name="T2" fmla="*/ 58 w 172"/>
                    <a:gd name="T3" fmla="*/ 151 h 213"/>
                    <a:gd name="T4" fmla="*/ 108 w 172"/>
                    <a:gd name="T5" fmla="*/ 209 h 213"/>
                    <a:gd name="T6" fmla="*/ 167 w 172"/>
                    <a:gd name="T7" fmla="*/ 176 h 213"/>
                    <a:gd name="T8" fmla="*/ 75 w 172"/>
                    <a:gd name="T9" fmla="*/ 0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2" h="213">
                      <a:moveTo>
                        <a:pt x="0" y="34"/>
                      </a:moveTo>
                      <a:cubicBezTo>
                        <a:pt x="20" y="78"/>
                        <a:pt x="40" y="122"/>
                        <a:pt x="58" y="151"/>
                      </a:cubicBezTo>
                      <a:cubicBezTo>
                        <a:pt x="76" y="180"/>
                        <a:pt x="90" y="205"/>
                        <a:pt x="108" y="209"/>
                      </a:cubicBezTo>
                      <a:cubicBezTo>
                        <a:pt x="126" y="213"/>
                        <a:pt x="172" y="211"/>
                        <a:pt x="167" y="176"/>
                      </a:cubicBezTo>
                      <a:cubicBezTo>
                        <a:pt x="162" y="141"/>
                        <a:pt x="118" y="70"/>
                        <a:pt x="75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33993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5157" name="Freeform 37"/>
                <p:cNvSpPr>
                  <a:spLocks/>
                </p:cNvSpPr>
                <p:nvPr/>
              </p:nvSpPr>
              <p:spPr bwMode="auto">
                <a:xfrm>
                  <a:off x="2334" y="3310"/>
                  <a:ext cx="300" cy="244"/>
                </a:xfrm>
                <a:custGeom>
                  <a:avLst/>
                  <a:gdLst>
                    <a:gd name="T0" fmla="*/ 80 w 300"/>
                    <a:gd name="T1" fmla="*/ 69 h 244"/>
                    <a:gd name="T2" fmla="*/ 117 w 300"/>
                    <a:gd name="T3" fmla="*/ 81 h 244"/>
                    <a:gd name="T4" fmla="*/ 180 w 300"/>
                    <a:gd name="T5" fmla="*/ 55 h 244"/>
                    <a:gd name="T6" fmla="*/ 216 w 300"/>
                    <a:gd name="T7" fmla="*/ 6 h 244"/>
                    <a:gd name="T8" fmla="*/ 282 w 300"/>
                    <a:gd name="T9" fmla="*/ 18 h 244"/>
                    <a:gd name="T10" fmla="*/ 294 w 300"/>
                    <a:gd name="T11" fmla="*/ 81 h 244"/>
                    <a:gd name="T12" fmla="*/ 246 w 300"/>
                    <a:gd name="T13" fmla="*/ 141 h 244"/>
                    <a:gd name="T14" fmla="*/ 178 w 300"/>
                    <a:gd name="T15" fmla="*/ 180 h 244"/>
                    <a:gd name="T16" fmla="*/ 73 w 300"/>
                    <a:gd name="T17" fmla="*/ 230 h 244"/>
                    <a:gd name="T18" fmla="*/ 25 w 300"/>
                    <a:gd name="T19" fmla="*/ 223 h 244"/>
                    <a:gd name="T20" fmla="*/ 0 w 300"/>
                    <a:gd name="T21" fmla="*/ 106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00" h="244">
                      <a:moveTo>
                        <a:pt x="80" y="69"/>
                      </a:moveTo>
                      <a:cubicBezTo>
                        <a:pt x="86" y="71"/>
                        <a:pt x="100" y="83"/>
                        <a:pt x="117" y="81"/>
                      </a:cubicBezTo>
                      <a:cubicBezTo>
                        <a:pt x="134" y="79"/>
                        <a:pt x="164" y="67"/>
                        <a:pt x="180" y="55"/>
                      </a:cubicBezTo>
                      <a:cubicBezTo>
                        <a:pt x="196" y="43"/>
                        <a:pt x="199" y="12"/>
                        <a:pt x="216" y="6"/>
                      </a:cubicBezTo>
                      <a:cubicBezTo>
                        <a:pt x="233" y="0"/>
                        <a:pt x="269" y="6"/>
                        <a:pt x="282" y="18"/>
                      </a:cubicBezTo>
                      <a:cubicBezTo>
                        <a:pt x="295" y="30"/>
                        <a:pt x="300" y="61"/>
                        <a:pt x="294" y="81"/>
                      </a:cubicBezTo>
                      <a:cubicBezTo>
                        <a:pt x="288" y="101"/>
                        <a:pt x="265" y="125"/>
                        <a:pt x="246" y="141"/>
                      </a:cubicBezTo>
                      <a:cubicBezTo>
                        <a:pt x="227" y="157"/>
                        <a:pt x="207" y="165"/>
                        <a:pt x="178" y="180"/>
                      </a:cubicBezTo>
                      <a:cubicBezTo>
                        <a:pt x="149" y="195"/>
                        <a:pt x="99" y="223"/>
                        <a:pt x="73" y="230"/>
                      </a:cubicBezTo>
                      <a:cubicBezTo>
                        <a:pt x="47" y="237"/>
                        <a:pt x="37" y="244"/>
                        <a:pt x="25" y="223"/>
                      </a:cubicBezTo>
                      <a:cubicBezTo>
                        <a:pt x="13" y="202"/>
                        <a:pt x="5" y="130"/>
                        <a:pt x="0" y="106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33993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5158" name="Freeform 38"/>
              <p:cNvSpPr>
                <a:spLocks/>
              </p:cNvSpPr>
              <p:nvPr/>
            </p:nvSpPr>
            <p:spPr bwMode="auto">
              <a:xfrm>
                <a:off x="1936" y="2503"/>
                <a:ext cx="200" cy="344"/>
              </a:xfrm>
              <a:custGeom>
                <a:avLst/>
                <a:gdLst>
                  <a:gd name="T0" fmla="*/ 101 w 200"/>
                  <a:gd name="T1" fmla="*/ 344 h 344"/>
                  <a:gd name="T2" fmla="*/ 134 w 200"/>
                  <a:gd name="T3" fmla="*/ 202 h 344"/>
                  <a:gd name="T4" fmla="*/ 159 w 200"/>
                  <a:gd name="T5" fmla="*/ 68 h 344"/>
                  <a:gd name="T6" fmla="*/ 109 w 200"/>
                  <a:gd name="T7" fmla="*/ 51 h 344"/>
                  <a:gd name="T8" fmla="*/ 51 w 200"/>
                  <a:gd name="T9" fmla="*/ 102 h 344"/>
                  <a:gd name="T10" fmla="*/ 1 w 200"/>
                  <a:gd name="T11" fmla="*/ 118 h 344"/>
                  <a:gd name="T12" fmla="*/ 42 w 200"/>
                  <a:gd name="T13" fmla="*/ 60 h 344"/>
                  <a:gd name="T14" fmla="*/ 84 w 200"/>
                  <a:gd name="T15" fmla="*/ 18 h 344"/>
                  <a:gd name="T16" fmla="*/ 151 w 200"/>
                  <a:gd name="T17" fmla="*/ 1 h 344"/>
                  <a:gd name="T18" fmla="*/ 193 w 200"/>
                  <a:gd name="T19" fmla="*/ 26 h 344"/>
                  <a:gd name="T20" fmla="*/ 193 w 200"/>
                  <a:gd name="T21" fmla="*/ 110 h 344"/>
                  <a:gd name="T22" fmla="*/ 176 w 200"/>
                  <a:gd name="T23" fmla="*/ 185 h 344"/>
                  <a:gd name="T24" fmla="*/ 151 w 200"/>
                  <a:gd name="T25" fmla="*/ 344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0" h="344">
                    <a:moveTo>
                      <a:pt x="101" y="344"/>
                    </a:moveTo>
                    <a:cubicBezTo>
                      <a:pt x="112" y="296"/>
                      <a:pt x="124" y="248"/>
                      <a:pt x="134" y="202"/>
                    </a:cubicBezTo>
                    <a:cubicBezTo>
                      <a:pt x="144" y="156"/>
                      <a:pt x="163" y="93"/>
                      <a:pt x="159" y="68"/>
                    </a:cubicBezTo>
                    <a:cubicBezTo>
                      <a:pt x="155" y="43"/>
                      <a:pt x="127" y="45"/>
                      <a:pt x="109" y="51"/>
                    </a:cubicBezTo>
                    <a:cubicBezTo>
                      <a:pt x="91" y="57"/>
                      <a:pt x="69" y="91"/>
                      <a:pt x="51" y="102"/>
                    </a:cubicBezTo>
                    <a:cubicBezTo>
                      <a:pt x="33" y="113"/>
                      <a:pt x="2" y="125"/>
                      <a:pt x="1" y="118"/>
                    </a:cubicBezTo>
                    <a:cubicBezTo>
                      <a:pt x="0" y="111"/>
                      <a:pt x="28" y="77"/>
                      <a:pt x="42" y="60"/>
                    </a:cubicBezTo>
                    <a:cubicBezTo>
                      <a:pt x="56" y="43"/>
                      <a:pt x="66" y="28"/>
                      <a:pt x="84" y="18"/>
                    </a:cubicBezTo>
                    <a:cubicBezTo>
                      <a:pt x="102" y="8"/>
                      <a:pt x="133" y="0"/>
                      <a:pt x="151" y="1"/>
                    </a:cubicBezTo>
                    <a:cubicBezTo>
                      <a:pt x="169" y="2"/>
                      <a:pt x="186" y="8"/>
                      <a:pt x="193" y="26"/>
                    </a:cubicBezTo>
                    <a:cubicBezTo>
                      <a:pt x="200" y="44"/>
                      <a:pt x="196" y="84"/>
                      <a:pt x="193" y="110"/>
                    </a:cubicBezTo>
                    <a:cubicBezTo>
                      <a:pt x="190" y="136"/>
                      <a:pt x="183" y="146"/>
                      <a:pt x="176" y="185"/>
                    </a:cubicBezTo>
                    <a:cubicBezTo>
                      <a:pt x="169" y="224"/>
                      <a:pt x="160" y="284"/>
                      <a:pt x="151" y="344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59" name="Freeform 39"/>
              <p:cNvSpPr>
                <a:spLocks/>
              </p:cNvSpPr>
              <p:nvPr/>
            </p:nvSpPr>
            <p:spPr bwMode="auto">
              <a:xfrm>
                <a:off x="1837" y="2711"/>
                <a:ext cx="310" cy="870"/>
              </a:xfrm>
              <a:custGeom>
                <a:avLst/>
                <a:gdLst>
                  <a:gd name="T0" fmla="*/ 174 w 310"/>
                  <a:gd name="T1" fmla="*/ 35 h 870"/>
                  <a:gd name="T2" fmla="*/ 174 w 310"/>
                  <a:gd name="T3" fmla="*/ 127 h 870"/>
                  <a:gd name="T4" fmla="*/ 225 w 310"/>
                  <a:gd name="T5" fmla="*/ 102 h 870"/>
                  <a:gd name="T6" fmla="*/ 225 w 310"/>
                  <a:gd name="T7" fmla="*/ 152 h 870"/>
                  <a:gd name="T8" fmla="*/ 300 w 310"/>
                  <a:gd name="T9" fmla="*/ 94 h 870"/>
                  <a:gd name="T10" fmla="*/ 283 w 310"/>
                  <a:gd name="T11" fmla="*/ 169 h 870"/>
                  <a:gd name="T12" fmla="*/ 233 w 310"/>
                  <a:gd name="T13" fmla="*/ 269 h 870"/>
                  <a:gd name="T14" fmla="*/ 166 w 310"/>
                  <a:gd name="T15" fmla="*/ 478 h 870"/>
                  <a:gd name="T16" fmla="*/ 74 w 310"/>
                  <a:gd name="T17" fmla="*/ 803 h 870"/>
                  <a:gd name="T18" fmla="*/ 8 w 310"/>
                  <a:gd name="T19" fmla="*/ 870 h 870"/>
                  <a:gd name="T20" fmla="*/ 24 w 310"/>
                  <a:gd name="T21" fmla="*/ 803 h 870"/>
                  <a:gd name="T22" fmla="*/ 24 w 310"/>
                  <a:gd name="T23" fmla="*/ 687 h 870"/>
                  <a:gd name="T24" fmla="*/ 91 w 310"/>
                  <a:gd name="T25" fmla="*/ 336 h 870"/>
                  <a:gd name="T26" fmla="*/ 174 w 310"/>
                  <a:gd name="T27" fmla="*/ 35 h 8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0" h="870">
                    <a:moveTo>
                      <a:pt x="174" y="35"/>
                    </a:moveTo>
                    <a:cubicBezTo>
                      <a:pt x="188" y="0"/>
                      <a:pt x="166" y="116"/>
                      <a:pt x="174" y="127"/>
                    </a:cubicBezTo>
                    <a:cubicBezTo>
                      <a:pt x="182" y="138"/>
                      <a:pt x="217" y="98"/>
                      <a:pt x="225" y="102"/>
                    </a:cubicBezTo>
                    <a:cubicBezTo>
                      <a:pt x="233" y="106"/>
                      <a:pt x="213" y="153"/>
                      <a:pt x="225" y="152"/>
                    </a:cubicBezTo>
                    <a:cubicBezTo>
                      <a:pt x="237" y="151"/>
                      <a:pt x="290" y="91"/>
                      <a:pt x="300" y="94"/>
                    </a:cubicBezTo>
                    <a:cubicBezTo>
                      <a:pt x="310" y="97"/>
                      <a:pt x="294" y="140"/>
                      <a:pt x="283" y="169"/>
                    </a:cubicBezTo>
                    <a:cubicBezTo>
                      <a:pt x="272" y="198"/>
                      <a:pt x="252" y="218"/>
                      <a:pt x="233" y="269"/>
                    </a:cubicBezTo>
                    <a:cubicBezTo>
                      <a:pt x="214" y="320"/>
                      <a:pt x="192" y="389"/>
                      <a:pt x="166" y="478"/>
                    </a:cubicBezTo>
                    <a:cubicBezTo>
                      <a:pt x="140" y="567"/>
                      <a:pt x="100" y="738"/>
                      <a:pt x="74" y="803"/>
                    </a:cubicBezTo>
                    <a:cubicBezTo>
                      <a:pt x="48" y="868"/>
                      <a:pt x="16" y="870"/>
                      <a:pt x="8" y="870"/>
                    </a:cubicBezTo>
                    <a:cubicBezTo>
                      <a:pt x="0" y="870"/>
                      <a:pt x="21" y="833"/>
                      <a:pt x="24" y="803"/>
                    </a:cubicBezTo>
                    <a:cubicBezTo>
                      <a:pt x="27" y="773"/>
                      <a:pt x="13" y="765"/>
                      <a:pt x="24" y="687"/>
                    </a:cubicBezTo>
                    <a:cubicBezTo>
                      <a:pt x="35" y="609"/>
                      <a:pt x="70" y="445"/>
                      <a:pt x="91" y="336"/>
                    </a:cubicBezTo>
                    <a:cubicBezTo>
                      <a:pt x="112" y="227"/>
                      <a:pt x="160" y="70"/>
                      <a:pt x="174" y="35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60" name="Freeform 40"/>
              <p:cNvSpPr>
                <a:spLocks/>
              </p:cNvSpPr>
              <p:nvPr/>
            </p:nvSpPr>
            <p:spPr bwMode="auto">
              <a:xfrm>
                <a:off x="2337" y="2062"/>
                <a:ext cx="104" cy="14"/>
              </a:xfrm>
              <a:custGeom>
                <a:avLst/>
                <a:gdLst>
                  <a:gd name="T0" fmla="*/ 0 w 104"/>
                  <a:gd name="T1" fmla="*/ 0 h 14"/>
                  <a:gd name="T2" fmla="*/ 62 w 104"/>
                  <a:gd name="T3" fmla="*/ 13 h 14"/>
                  <a:gd name="T4" fmla="*/ 104 w 104"/>
                  <a:gd name="T5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14">
                    <a:moveTo>
                      <a:pt x="0" y="0"/>
                    </a:moveTo>
                    <a:cubicBezTo>
                      <a:pt x="10" y="2"/>
                      <a:pt x="45" y="12"/>
                      <a:pt x="62" y="13"/>
                    </a:cubicBezTo>
                    <a:cubicBezTo>
                      <a:pt x="79" y="14"/>
                      <a:pt x="95" y="8"/>
                      <a:pt x="104" y="7"/>
                    </a:cubicBezTo>
                  </a:path>
                </a:pathLst>
              </a:custGeom>
              <a:noFill/>
              <a:ln w="12700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auto">
              <a:xfrm>
                <a:off x="2503" y="2059"/>
                <a:ext cx="82" cy="27"/>
              </a:xfrm>
              <a:custGeom>
                <a:avLst/>
                <a:gdLst>
                  <a:gd name="T0" fmla="*/ 0 w 104"/>
                  <a:gd name="T1" fmla="*/ 0 h 14"/>
                  <a:gd name="T2" fmla="*/ 62 w 104"/>
                  <a:gd name="T3" fmla="*/ 13 h 14"/>
                  <a:gd name="T4" fmla="*/ 104 w 104"/>
                  <a:gd name="T5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14">
                    <a:moveTo>
                      <a:pt x="0" y="0"/>
                    </a:moveTo>
                    <a:cubicBezTo>
                      <a:pt x="10" y="2"/>
                      <a:pt x="45" y="12"/>
                      <a:pt x="62" y="13"/>
                    </a:cubicBezTo>
                    <a:cubicBezTo>
                      <a:pt x="79" y="14"/>
                      <a:pt x="95" y="8"/>
                      <a:pt x="104" y="7"/>
                    </a:cubicBezTo>
                  </a:path>
                </a:pathLst>
              </a:custGeom>
              <a:noFill/>
              <a:ln w="12700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5162" name="Freeform 42"/>
              <p:cNvSpPr>
                <a:spLocks/>
              </p:cNvSpPr>
              <p:nvPr/>
            </p:nvSpPr>
            <p:spPr bwMode="auto">
              <a:xfrm>
                <a:off x="2401" y="2183"/>
                <a:ext cx="104" cy="14"/>
              </a:xfrm>
              <a:custGeom>
                <a:avLst/>
                <a:gdLst>
                  <a:gd name="T0" fmla="*/ 0 w 104"/>
                  <a:gd name="T1" fmla="*/ 0 h 14"/>
                  <a:gd name="T2" fmla="*/ 62 w 104"/>
                  <a:gd name="T3" fmla="*/ 13 h 14"/>
                  <a:gd name="T4" fmla="*/ 104 w 104"/>
                  <a:gd name="T5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14">
                    <a:moveTo>
                      <a:pt x="0" y="0"/>
                    </a:moveTo>
                    <a:cubicBezTo>
                      <a:pt x="10" y="2"/>
                      <a:pt x="45" y="12"/>
                      <a:pt x="62" y="13"/>
                    </a:cubicBezTo>
                    <a:cubicBezTo>
                      <a:pt x="79" y="14"/>
                      <a:pt x="95" y="8"/>
                      <a:pt x="104" y="7"/>
                    </a:cubicBezTo>
                  </a:path>
                </a:pathLst>
              </a:custGeom>
              <a:noFill/>
              <a:ln w="12700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5170" name="Freeform 50"/>
            <p:cNvSpPr>
              <a:spLocks/>
            </p:cNvSpPr>
            <p:nvPr userDrawn="1"/>
          </p:nvSpPr>
          <p:spPr bwMode="auto">
            <a:xfrm>
              <a:off x="5120" y="2922"/>
              <a:ext cx="60" cy="230"/>
            </a:xfrm>
            <a:custGeom>
              <a:avLst/>
              <a:gdLst>
                <a:gd name="T0" fmla="*/ 0 w 60"/>
                <a:gd name="T1" fmla="*/ 0 h 230"/>
                <a:gd name="T2" fmla="*/ 14 w 60"/>
                <a:gd name="T3" fmla="*/ 72 h 230"/>
                <a:gd name="T4" fmla="*/ 36 w 60"/>
                <a:gd name="T5" fmla="*/ 184 h 230"/>
                <a:gd name="T6" fmla="*/ 60 w 60"/>
                <a:gd name="T7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30">
                  <a:moveTo>
                    <a:pt x="0" y="0"/>
                  </a:moveTo>
                  <a:cubicBezTo>
                    <a:pt x="4" y="20"/>
                    <a:pt x="8" y="41"/>
                    <a:pt x="14" y="72"/>
                  </a:cubicBezTo>
                  <a:cubicBezTo>
                    <a:pt x="20" y="103"/>
                    <a:pt x="28" y="158"/>
                    <a:pt x="36" y="184"/>
                  </a:cubicBezTo>
                  <a:cubicBezTo>
                    <a:pt x="44" y="210"/>
                    <a:pt x="52" y="220"/>
                    <a:pt x="60" y="230"/>
                  </a:cubicBezTo>
                </a:path>
              </a:pathLst>
            </a:custGeom>
            <a:noFill/>
            <a:ln w="28575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9628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0958D-3E68-4F31-B515-EA21E9F7EF72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44277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FEFA6-8353-48D3-9C7D-B82A334DF686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4221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19D7D-3635-4ECE-B46E-B35F7331A0B5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63301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7614A-A7A6-4579-8031-D75E14607053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595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3F30C-DA0B-430F-BA4B-AB33D15A645C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4341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8B43A-025B-4C82-B0F3-0644A72E71C2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3272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BC84A-81BB-4ACE-B5FA-604886062F95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39910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342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8D2076-6349-42F5-955D-AD768B5D466F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45289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E7BBC7-C5B7-4FDE-AE81-909008BEAB65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44579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549275"/>
            <a:ext cx="1943100" cy="55467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549275"/>
            <a:ext cx="5676900" cy="554672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FFC82-B163-47E9-8747-285420E3CF0A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4882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044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600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088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1629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45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4800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132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F2B2D-4180-40DE-99AB-C49DD432C35C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DBEC6-EEEE-48F5-A9E4-AB2DD91F370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401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 userDrawn="1"/>
        </p:nvGrpSpPr>
        <p:grpSpPr bwMode="auto">
          <a:xfrm>
            <a:off x="377825" y="414338"/>
            <a:ext cx="1212850" cy="1277937"/>
            <a:chOff x="531" y="941"/>
            <a:chExt cx="3268" cy="3209"/>
          </a:xfrm>
        </p:grpSpPr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2612" y="1585"/>
              <a:ext cx="1187" cy="626"/>
            </a:xfrm>
            <a:custGeom>
              <a:avLst/>
              <a:gdLst>
                <a:gd name="T0" fmla="*/ 18 w 1187"/>
                <a:gd name="T1" fmla="*/ 544 h 626"/>
                <a:gd name="T2" fmla="*/ 652 w 1187"/>
                <a:gd name="T3" fmla="*/ 68 h 626"/>
                <a:gd name="T4" fmla="*/ 1103 w 1187"/>
                <a:gd name="T5" fmla="*/ 135 h 626"/>
                <a:gd name="T6" fmla="*/ 1094 w 1187"/>
                <a:gd name="T7" fmla="*/ 410 h 626"/>
                <a:gd name="T8" fmla="*/ 543 w 1187"/>
                <a:gd name="T9" fmla="*/ 560 h 626"/>
                <a:gd name="T10" fmla="*/ 18 w 1187"/>
                <a:gd name="T11" fmla="*/ 544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7" h="626">
                  <a:moveTo>
                    <a:pt x="18" y="544"/>
                  </a:moveTo>
                  <a:cubicBezTo>
                    <a:pt x="36" y="462"/>
                    <a:pt x="471" y="136"/>
                    <a:pt x="652" y="68"/>
                  </a:cubicBezTo>
                  <a:cubicBezTo>
                    <a:pt x="833" y="0"/>
                    <a:pt x="1029" y="78"/>
                    <a:pt x="1103" y="135"/>
                  </a:cubicBezTo>
                  <a:cubicBezTo>
                    <a:pt x="1177" y="192"/>
                    <a:pt x="1187" y="339"/>
                    <a:pt x="1094" y="410"/>
                  </a:cubicBezTo>
                  <a:cubicBezTo>
                    <a:pt x="1001" y="481"/>
                    <a:pt x="725" y="535"/>
                    <a:pt x="543" y="560"/>
                  </a:cubicBezTo>
                  <a:cubicBezTo>
                    <a:pt x="361" y="585"/>
                    <a:pt x="0" y="626"/>
                    <a:pt x="18" y="544"/>
                  </a:cubicBezTo>
                  <a:close/>
                </a:path>
              </a:pathLst>
            </a:custGeom>
            <a:noFill/>
            <a:ln w="38100" cmpd="sng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2099" y="941"/>
              <a:ext cx="598" cy="1208"/>
            </a:xfrm>
            <a:custGeom>
              <a:avLst/>
              <a:gdLst>
                <a:gd name="T0" fmla="*/ 556 w 598"/>
                <a:gd name="T1" fmla="*/ 1096 h 1208"/>
                <a:gd name="T2" fmla="*/ 581 w 598"/>
                <a:gd name="T3" fmla="*/ 737 h 1208"/>
                <a:gd name="T4" fmla="*/ 456 w 598"/>
                <a:gd name="T5" fmla="*/ 177 h 1208"/>
                <a:gd name="T6" fmla="*/ 63 w 598"/>
                <a:gd name="T7" fmla="*/ 61 h 1208"/>
                <a:gd name="T8" fmla="*/ 80 w 598"/>
                <a:gd name="T9" fmla="*/ 545 h 1208"/>
                <a:gd name="T10" fmla="*/ 347 w 598"/>
                <a:gd name="T11" fmla="*/ 1071 h 1208"/>
                <a:gd name="T12" fmla="*/ 506 w 598"/>
                <a:gd name="T13" fmla="*/ 1204 h 1208"/>
                <a:gd name="T14" fmla="*/ 556 w 598"/>
                <a:gd name="T15" fmla="*/ 1096 h 1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8" h="1208">
                  <a:moveTo>
                    <a:pt x="556" y="1096"/>
                  </a:moveTo>
                  <a:cubicBezTo>
                    <a:pt x="568" y="1018"/>
                    <a:pt x="598" y="890"/>
                    <a:pt x="581" y="737"/>
                  </a:cubicBezTo>
                  <a:cubicBezTo>
                    <a:pt x="564" y="584"/>
                    <a:pt x="542" y="290"/>
                    <a:pt x="456" y="177"/>
                  </a:cubicBezTo>
                  <a:cubicBezTo>
                    <a:pt x="370" y="64"/>
                    <a:pt x="126" y="0"/>
                    <a:pt x="63" y="61"/>
                  </a:cubicBezTo>
                  <a:cubicBezTo>
                    <a:pt x="0" y="122"/>
                    <a:pt x="33" y="377"/>
                    <a:pt x="80" y="545"/>
                  </a:cubicBezTo>
                  <a:cubicBezTo>
                    <a:pt x="127" y="713"/>
                    <a:pt x="276" y="961"/>
                    <a:pt x="347" y="1071"/>
                  </a:cubicBezTo>
                  <a:cubicBezTo>
                    <a:pt x="418" y="1181"/>
                    <a:pt x="473" y="1200"/>
                    <a:pt x="506" y="1204"/>
                  </a:cubicBezTo>
                  <a:cubicBezTo>
                    <a:pt x="539" y="1208"/>
                    <a:pt x="544" y="1174"/>
                    <a:pt x="556" y="1096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1481" y="2116"/>
              <a:ext cx="1144" cy="472"/>
            </a:xfrm>
            <a:custGeom>
              <a:avLst/>
              <a:gdLst>
                <a:gd name="T0" fmla="*/ 1132 w 1144"/>
                <a:gd name="T1" fmla="*/ 21 h 472"/>
                <a:gd name="T2" fmla="*/ 1031 w 1144"/>
                <a:gd name="T3" fmla="*/ 171 h 472"/>
                <a:gd name="T4" fmla="*/ 497 w 1144"/>
                <a:gd name="T5" fmla="*/ 422 h 472"/>
                <a:gd name="T6" fmla="*/ 130 w 1144"/>
                <a:gd name="T7" fmla="*/ 447 h 472"/>
                <a:gd name="T8" fmla="*/ 30 w 1144"/>
                <a:gd name="T9" fmla="*/ 272 h 472"/>
                <a:gd name="T10" fmla="*/ 88 w 1144"/>
                <a:gd name="T11" fmla="*/ 113 h 472"/>
                <a:gd name="T12" fmla="*/ 556 w 1144"/>
                <a:gd name="T13" fmla="*/ 30 h 472"/>
                <a:gd name="T14" fmla="*/ 956 w 1144"/>
                <a:gd name="T15" fmla="*/ 46 h 472"/>
                <a:gd name="T16" fmla="*/ 1132 w 1144"/>
                <a:gd name="T17" fmla="*/ 21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4" h="472">
                  <a:moveTo>
                    <a:pt x="1132" y="21"/>
                  </a:moveTo>
                  <a:cubicBezTo>
                    <a:pt x="1144" y="42"/>
                    <a:pt x="1137" y="104"/>
                    <a:pt x="1031" y="171"/>
                  </a:cubicBezTo>
                  <a:cubicBezTo>
                    <a:pt x="925" y="238"/>
                    <a:pt x="647" y="376"/>
                    <a:pt x="497" y="422"/>
                  </a:cubicBezTo>
                  <a:cubicBezTo>
                    <a:pt x="347" y="468"/>
                    <a:pt x="208" y="472"/>
                    <a:pt x="130" y="447"/>
                  </a:cubicBezTo>
                  <a:cubicBezTo>
                    <a:pt x="52" y="422"/>
                    <a:pt x="37" y="328"/>
                    <a:pt x="30" y="272"/>
                  </a:cubicBezTo>
                  <a:cubicBezTo>
                    <a:pt x="23" y="216"/>
                    <a:pt x="0" y="153"/>
                    <a:pt x="88" y="113"/>
                  </a:cubicBezTo>
                  <a:cubicBezTo>
                    <a:pt x="176" y="73"/>
                    <a:pt x="411" y="41"/>
                    <a:pt x="556" y="30"/>
                  </a:cubicBezTo>
                  <a:cubicBezTo>
                    <a:pt x="701" y="19"/>
                    <a:pt x="864" y="45"/>
                    <a:pt x="956" y="46"/>
                  </a:cubicBezTo>
                  <a:cubicBezTo>
                    <a:pt x="1048" y="47"/>
                    <a:pt x="1120" y="0"/>
                    <a:pt x="1132" y="21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597" y="2177"/>
              <a:ext cx="802" cy="818"/>
            </a:xfrm>
            <a:custGeom>
              <a:avLst/>
              <a:gdLst>
                <a:gd name="T0" fmla="*/ 42 w 802"/>
                <a:gd name="T1" fmla="*/ 21 h 818"/>
                <a:gd name="T2" fmla="*/ 201 w 802"/>
                <a:gd name="T3" fmla="*/ 346 h 818"/>
                <a:gd name="T4" fmla="*/ 418 w 802"/>
                <a:gd name="T5" fmla="*/ 680 h 818"/>
                <a:gd name="T6" fmla="*/ 702 w 802"/>
                <a:gd name="T7" fmla="*/ 797 h 818"/>
                <a:gd name="T8" fmla="*/ 760 w 802"/>
                <a:gd name="T9" fmla="*/ 555 h 818"/>
                <a:gd name="T10" fmla="*/ 451 w 802"/>
                <a:gd name="T11" fmla="*/ 221 h 818"/>
                <a:gd name="T12" fmla="*/ 42 w 802"/>
                <a:gd name="T13" fmla="*/ 21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2" h="818">
                  <a:moveTo>
                    <a:pt x="42" y="21"/>
                  </a:moveTo>
                  <a:cubicBezTo>
                    <a:pt x="0" y="42"/>
                    <a:pt x="138" y="236"/>
                    <a:pt x="201" y="346"/>
                  </a:cubicBezTo>
                  <a:cubicBezTo>
                    <a:pt x="264" y="456"/>
                    <a:pt x="335" y="605"/>
                    <a:pt x="418" y="680"/>
                  </a:cubicBezTo>
                  <a:cubicBezTo>
                    <a:pt x="501" y="755"/>
                    <a:pt x="645" y="818"/>
                    <a:pt x="702" y="797"/>
                  </a:cubicBezTo>
                  <a:cubicBezTo>
                    <a:pt x="759" y="776"/>
                    <a:pt x="802" y="651"/>
                    <a:pt x="760" y="555"/>
                  </a:cubicBezTo>
                  <a:cubicBezTo>
                    <a:pt x="718" y="459"/>
                    <a:pt x="566" y="316"/>
                    <a:pt x="451" y="221"/>
                  </a:cubicBezTo>
                  <a:cubicBezTo>
                    <a:pt x="336" y="126"/>
                    <a:pt x="84" y="0"/>
                    <a:pt x="42" y="21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2352" y="2155"/>
              <a:ext cx="318" cy="1166"/>
            </a:xfrm>
            <a:custGeom>
              <a:avLst/>
              <a:gdLst>
                <a:gd name="T0" fmla="*/ 236 w 318"/>
                <a:gd name="T1" fmla="*/ 107 h 1166"/>
                <a:gd name="T2" fmla="*/ 27 w 318"/>
                <a:gd name="T3" fmla="*/ 800 h 1166"/>
                <a:gd name="T4" fmla="*/ 77 w 318"/>
                <a:gd name="T5" fmla="*/ 1101 h 1166"/>
                <a:gd name="T6" fmla="*/ 286 w 318"/>
                <a:gd name="T7" fmla="*/ 1009 h 1166"/>
                <a:gd name="T8" fmla="*/ 269 w 318"/>
                <a:gd name="T9" fmla="*/ 157 h 1166"/>
                <a:gd name="T10" fmla="*/ 236 w 318"/>
                <a:gd name="T11" fmla="*/ 107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8" h="1166">
                  <a:moveTo>
                    <a:pt x="236" y="107"/>
                  </a:moveTo>
                  <a:cubicBezTo>
                    <a:pt x="196" y="214"/>
                    <a:pt x="54" y="634"/>
                    <a:pt x="27" y="800"/>
                  </a:cubicBezTo>
                  <a:cubicBezTo>
                    <a:pt x="0" y="966"/>
                    <a:pt x="34" y="1066"/>
                    <a:pt x="77" y="1101"/>
                  </a:cubicBezTo>
                  <a:cubicBezTo>
                    <a:pt x="120" y="1136"/>
                    <a:pt x="254" y="1166"/>
                    <a:pt x="286" y="1009"/>
                  </a:cubicBezTo>
                  <a:cubicBezTo>
                    <a:pt x="318" y="852"/>
                    <a:pt x="273" y="307"/>
                    <a:pt x="269" y="157"/>
                  </a:cubicBezTo>
                  <a:cubicBezTo>
                    <a:pt x="265" y="7"/>
                    <a:pt x="276" y="0"/>
                    <a:pt x="236" y="107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1695" y="2271"/>
              <a:ext cx="901" cy="1879"/>
            </a:xfrm>
            <a:custGeom>
              <a:avLst/>
              <a:gdLst>
                <a:gd name="T0" fmla="*/ 901 w 901"/>
                <a:gd name="T1" fmla="*/ 0 h 1879"/>
                <a:gd name="T2" fmla="*/ 576 w 901"/>
                <a:gd name="T3" fmla="*/ 343 h 1879"/>
                <a:gd name="T4" fmla="*/ 250 w 901"/>
                <a:gd name="T5" fmla="*/ 785 h 1879"/>
                <a:gd name="T6" fmla="*/ 66 w 901"/>
                <a:gd name="T7" fmla="*/ 1319 h 1879"/>
                <a:gd name="T8" fmla="*/ 0 w 901"/>
                <a:gd name="T9" fmla="*/ 1879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1" h="1879">
                  <a:moveTo>
                    <a:pt x="901" y="0"/>
                  </a:moveTo>
                  <a:cubicBezTo>
                    <a:pt x="793" y="106"/>
                    <a:pt x="685" y="212"/>
                    <a:pt x="576" y="343"/>
                  </a:cubicBezTo>
                  <a:cubicBezTo>
                    <a:pt x="467" y="474"/>
                    <a:pt x="335" y="622"/>
                    <a:pt x="250" y="785"/>
                  </a:cubicBezTo>
                  <a:cubicBezTo>
                    <a:pt x="165" y="948"/>
                    <a:pt x="108" y="1137"/>
                    <a:pt x="66" y="1319"/>
                  </a:cubicBezTo>
                  <a:cubicBezTo>
                    <a:pt x="24" y="1501"/>
                    <a:pt x="12" y="1690"/>
                    <a:pt x="0" y="1879"/>
                  </a:cubicBezTo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1698" y="3738"/>
              <a:ext cx="836" cy="381"/>
            </a:xfrm>
            <a:custGeom>
              <a:avLst/>
              <a:gdLst>
                <a:gd name="T0" fmla="*/ 5 w 836"/>
                <a:gd name="T1" fmla="*/ 344 h 381"/>
                <a:gd name="T2" fmla="*/ 289 w 836"/>
                <a:gd name="T3" fmla="*/ 94 h 381"/>
                <a:gd name="T4" fmla="*/ 698 w 836"/>
                <a:gd name="T5" fmla="*/ 10 h 381"/>
                <a:gd name="T6" fmla="*/ 773 w 836"/>
                <a:gd name="T7" fmla="*/ 152 h 381"/>
                <a:gd name="T8" fmla="*/ 322 w 836"/>
                <a:gd name="T9" fmla="*/ 319 h 381"/>
                <a:gd name="T10" fmla="*/ 5 w 836"/>
                <a:gd name="T11" fmla="*/ 344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6" h="381">
                  <a:moveTo>
                    <a:pt x="5" y="344"/>
                  </a:moveTo>
                  <a:cubicBezTo>
                    <a:pt x="0" y="307"/>
                    <a:pt x="174" y="150"/>
                    <a:pt x="289" y="94"/>
                  </a:cubicBezTo>
                  <a:cubicBezTo>
                    <a:pt x="404" y="38"/>
                    <a:pt x="617" y="0"/>
                    <a:pt x="698" y="10"/>
                  </a:cubicBezTo>
                  <a:cubicBezTo>
                    <a:pt x="779" y="20"/>
                    <a:pt x="836" y="101"/>
                    <a:pt x="773" y="152"/>
                  </a:cubicBezTo>
                  <a:cubicBezTo>
                    <a:pt x="710" y="203"/>
                    <a:pt x="447" y="283"/>
                    <a:pt x="322" y="319"/>
                  </a:cubicBezTo>
                  <a:cubicBezTo>
                    <a:pt x="197" y="355"/>
                    <a:pt x="10" y="381"/>
                    <a:pt x="5" y="344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31" y="3302"/>
              <a:ext cx="1194" cy="820"/>
            </a:xfrm>
            <a:custGeom>
              <a:avLst/>
              <a:gdLst>
                <a:gd name="T0" fmla="*/ 1180 w 1194"/>
                <a:gd name="T1" fmla="*/ 780 h 820"/>
                <a:gd name="T2" fmla="*/ 1005 w 1194"/>
                <a:gd name="T3" fmla="*/ 513 h 820"/>
                <a:gd name="T4" fmla="*/ 396 w 1194"/>
                <a:gd name="T5" fmla="*/ 79 h 820"/>
                <a:gd name="T6" fmla="*/ 3 w 1194"/>
                <a:gd name="T7" fmla="*/ 71 h 820"/>
                <a:gd name="T8" fmla="*/ 379 w 1194"/>
                <a:gd name="T9" fmla="*/ 505 h 820"/>
                <a:gd name="T10" fmla="*/ 922 w 1194"/>
                <a:gd name="T11" fmla="*/ 755 h 820"/>
                <a:gd name="T12" fmla="*/ 1180 w 1194"/>
                <a:gd name="T13" fmla="*/ 78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4" h="820">
                  <a:moveTo>
                    <a:pt x="1180" y="780"/>
                  </a:moveTo>
                  <a:cubicBezTo>
                    <a:pt x="1194" y="740"/>
                    <a:pt x="1136" y="630"/>
                    <a:pt x="1005" y="513"/>
                  </a:cubicBezTo>
                  <a:cubicBezTo>
                    <a:pt x="874" y="396"/>
                    <a:pt x="563" y="153"/>
                    <a:pt x="396" y="79"/>
                  </a:cubicBezTo>
                  <a:cubicBezTo>
                    <a:pt x="229" y="5"/>
                    <a:pt x="6" y="0"/>
                    <a:pt x="3" y="71"/>
                  </a:cubicBezTo>
                  <a:cubicBezTo>
                    <a:pt x="0" y="142"/>
                    <a:pt x="226" y="391"/>
                    <a:pt x="379" y="505"/>
                  </a:cubicBezTo>
                  <a:cubicBezTo>
                    <a:pt x="532" y="619"/>
                    <a:pt x="790" y="709"/>
                    <a:pt x="922" y="755"/>
                  </a:cubicBezTo>
                  <a:cubicBezTo>
                    <a:pt x="1054" y="801"/>
                    <a:pt x="1166" y="820"/>
                    <a:pt x="1180" y="780"/>
                  </a:cubicBezTo>
                  <a:close/>
                </a:path>
              </a:pathLst>
            </a:custGeom>
            <a:noFill/>
            <a:ln w="38100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2485" y="2030"/>
              <a:ext cx="276" cy="273"/>
            </a:xfrm>
            <a:custGeom>
              <a:avLst/>
              <a:gdLst>
                <a:gd name="T0" fmla="*/ 103 w 276"/>
                <a:gd name="T1" fmla="*/ 24 h 273"/>
                <a:gd name="T2" fmla="*/ 270 w 276"/>
                <a:gd name="T3" fmla="*/ 232 h 273"/>
                <a:gd name="T4" fmla="*/ 69 w 276"/>
                <a:gd name="T5" fmla="*/ 249 h 273"/>
                <a:gd name="T6" fmla="*/ 3 w 276"/>
                <a:gd name="T7" fmla="*/ 90 h 273"/>
                <a:gd name="T8" fmla="*/ 103 w 276"/>
                <a:gd name="T9" fmla="*/ 2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" h="273">
                  <a:moveTo>
                    <a:pt x="103" y="24"/>
                  </a:moveTo>
                  <a:cubicBezTo>
                    <a:pt x="148" y="48"/>
                    <a:pt x="276" y="195"/>
                    <a:pt x="270" y="232"/>
                  </a:cubicBezTo>
                  <a:cubicBezTo>
                    <a:pt x="264" y="269"/>
                    <a:pt x="114" y="273"/>
                    <a:pt x="69" y="249"/>
                  </a:cubicBezTo>
                  <a:cubicBezTo>
                    <a:pt x="24" y="225"/>
                    <a:pt x="0" y="126"/>
                    <a:pt x="3" y="90"/>
                  </a:cubicBezTo>
                  <a:cubicBezTo>
                    <a:pt x="6" y="54"/>
                    <a:pt x="58" y="0"/>
                    <a:pt x="103" y="24"/>
                  </a:cubicBezTo>
                  <a:close/>
                </a:path>
              </a:pathLst>
            </a:custGeom>
            <a:solidFill>
              <a:schemeClr val="bg1"/>
            </a:solidFill>
            <a:ln w="38100" cmpd="sng">
              <a:solidFill>
                <a:srgbClr val="3399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041" name="Freeform 17"/>
          <p:cNvSpPr>
            <a:spLocks/>
          </p:cNvSpPr>
          <p:nvPr userDrawn="1"/>
        </p:nvSpPr>
        <p:spPr bwMode="auto">
          <a:xfrm>
            <a:off x="7223125" y="6553200"/>
            <a:ext cx="1682750" cy="179388"/>
          </a:xfrm>
          <a:custGeom>
            <a:avLst/>
            <a:gdLst>
              <a:gd name="T0" fmla="*/ 0 w 1060"/>
              <a:gd name="T1" fmla="*/ 63 h 113"/>
              <a:gd name="T2" fmla="*/ 150 w 1060"/>
              <a:gd name="T3" fmla="*/ 4 h 113"/>
              <a:gd name="T4" fmla="*/ 283 w 1060"/>
              <a:gd name="T5" fmla="*/ 88 h 113"/>
              <a:gd name="T6" fmla="*/ 500 w 1060"/>
              <a:gd name="T7" fmla="*/ 29 h 113"/>
              <a:gd name="T8" fmla="*/ 642 w 1060"/>
              <a:gd name="T9" fmla="*/ 88 h 113"/>
              <a:gd name="T10" fmla="*/ 960 w 1060"/>
              <a:gd name="T11" fmla="*/ 104 h 113"/>
              <a:gd name="T12" fmla="*/ 1060 w 1060"/>
              <a:gd name="T13" fmla="*/ 11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60" h="113">
                <a:moveTo>
                  <a:pt x="0" y="63"/>
                </a:moveTo>
                <a:cubicBezTo>
                  <a:pt x="51" y="31"/>
                  <a:pt x="103" y="0"/>
                  <a:pt x="150" y="4"/>
                </a:cubicBezTo>
                <a:cubicBezTo>
                  <a:pt x="197" y="8"/>
                  <a:pt x="225" y="84"/>
                  <a:pt x="283" y="88"/>
                </a:cubicBezTo>
                <a:cubicBezTo>
                  <a:pt x="341" y="92"/>
                  <a:pt x="440" y="29"/>
                  <a:pt x="500" y="29"/>
                </a:cubicBezTo>
                <a:cubicBezTo>
                  <a:pt x="560" y="29"/>
                  <a:pt x="565" y="76"/>
                  <a:pt x="642" y="88"/>
                </a:cubicBezTo>
                <a:cubicBezTo>
                  <a:pt x="719" y="100"/>
                  <a:pt x="890" y="100"/>
                  <a:pt x="960" y="104"/>
                </a:cubicBezTo>
                <a:cubicBezTo>
                  <a:pt x="1030" y="108"/>
                  <a:pt x="1045" y="110"/>
                  <a:pt x="1060" y="113"/>
                </a:cubicBezTo>
              </a:path>
            </a:pathLst>
          </a:custGeom>
          <a:noFill/>
          <a:ln w="28575" cmpd="sng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42" name="Freeform 18"/>
          <p:cNvSpPr>
            <a:spLocks/>
          </p:cNvSpPr>
          <p:nvPr userDrawn="1"/>
        </p:nvSpPr>
        <p:spPr bwMode="auto">
          <a:xfrm>
            <a:off x="14288" y="1581150"/>
            <a:ext cx="9140825" cy="1385888"/>
          </a:xfrm>
          <a:custGeom>
            <a:avLst/>
            <a:gdLst>
              <a:gd name="T0" fmla="*/ 0 w 5225"/>
              <a:gd name="T1" fmla="*/ 121 h 1582"/>
              <a:gd name="T2" fmla="*/ 208 w 5225"/>
              <a:gd name="T3" fmla="*/ 55 h 1582"/>
              <a:gd name="T4" fmla="*/ 584 w 5225"/>
              <a:gd name="T5" fmla="*/ 155 h 1582"/>
              <a:gd name="T6" fmla="*/ 1001 w 5225"/>
              <a:gd name="T7" fmla="*/ 138 h 1582"/>
              <a:gd name="T8" fmla="*/ 1419 w 5225"/>
              <a:gd name="T9" fmla="*/ 121 h 1582"/>
              <a:gd name="T10" fmla="*/ 1661 w 5225"/>
              <a:gd name="T11" fmla="*/ 188 h 1582"/>
              <a:gd name="T12" fmla="*/ 2103 w 5225"/>
              <a:gd name="T13" fmla="*/ 130 h 1582"/>
              <a:gd name="T14" fmla="*/ 2529 w 5225"/>
              <a:gd name="T15" fmla="*/ 4 h 1582"/>
              <a:gd name="T16" fmla="*/ 2880 w 5225"/>
              <a:gd name="T17" fmla="*/ 155 h 1582"/>
              <a:gd name="T18" fmla="*/ 3247 w 5225"/>
              <a:gd name="T19" fmla="*/ 188 h 1582"/>
              <a:gd name="T20" fmla="*/ 3372 w 5225"/>
              <a:gd name="T21" fmla="*/ 146 h 1582"/>
              <a:gd name="T22" fmla="*/ 3681 w 5225"/>
              <a:gd name="T23" fmla="*/ 163 h 1582"/>
              <a:gd name="T24" fmla="*/ 4048 w 5225"/>
              <a:gd name="T25" fmla="*/ 105 h 1582"/>
              <a:gd name="T26" fmla="*/ 4307 w 5225"/>
              <a:gd name="T27" fmla="*/ 138 h 1582"/>
              <a:gd name="T28" fmla="*/ 4583 w 5225"/>
              <a:gd name="T29" fmla="*/ 71 h 1582"/>
              <a:gd name="T30" fmla="*/ 4750 w 5225"/>
              <a:gd name="T31" fmla="*/ 221 h 1582"/>
              <a:gd name="T32" fmla="*/ 4892 w 5225"/>
              <a:gd name="T33" fmla="*/ 322 h 1582"/>
              <a:gd name="T34" fmla="*/ 4892 w 5225"/>
              <a:gd name="T35" fmla="*/ 572 h 1582"/>
              <a:gd name="T36" fmla="*/ 4942 w 5225"/>
              <a:gd name="T37" fmla="*/ 856 h 1582"/>
              <a:gd name="T38" fmla="*/ 4800 w 5225"/>
              <a:gd name="T39" fmla="*/ 839 h 1582"/>
              <a:gd name="T40" fmla="*/ 4850 w 5225"/>
              <a:gd name="T41" fmla="*/ 714 h 1582"/>
              <a:gd name="T42" fmla="*/ 4984 w 5225"/>
              <a:gd name="T43" fmla="*/ 789 h 1582"/>
              <a:gd name="T44" fmla="*/ 4992 w 5225"/>
              <a:gd name="T45" fmla="*/ 1065 h 1582"/>
              <a:gd name="T46" fmla="*/ 5025 w 5225"/>
              <a:gd name="T47" fmla="*/ 1415 h 1582"/>
              <a:gd name="T48" fmla="*/ 5142 w 5225"/>
              <a:gd name="T49" fmla="*/ 1540 h 1582"/>
              <a:gd name="T50" fmla="*/ 5225 w 5225"/>
              <a:gd name="T51" fmla="*/ 1582 h 1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225" h="1582">
                <a:moveTo>
                  <a:pt x="0" y="121"/>
                </a:moveTo>
                <a:cubicBezTo>
                  <a:pt x="55" y="85"/>
                  <a:pt x="111" y="49"/>
                  <a:pt x="208" y="55"/>
                </a:cubicBezTo>
                <a:cubicBezTo>
                  <a:pt x="305" y="61"/>
                  <a:pt x="452" y="141"/>
                  <a:pt x="584" y="155"/>
                </a:cubicBezTo>
                <a:cubicBezTo>
                  <a:pt x="716" y="169"/>
                  <a:pt x="862" y="144"/>
                  <a:pt x="1001" y="138"/>
                </a:cubicBezTo>
                <a:cubicBezTo>
                  <a:pt x="1140" y="132"/>
                  <a:pt x="1309" y="113"/>
                  <a:pt x="1419" y="121"/>
                </a:cubicBezTo>
                <a:cubicBezTo>
                  <a:pt x="1529" y="129"/>
                  <a:pt x="1547" y="186"/>
                  <a:pt x="1661" y="188"/>
                </a:cubicBezTo>
                <a:cubicBezTo>
                  <a:pt x="1775" y="190"/>
                  <a:pt x="1958" y="161"/>
                  <a:pt x="2103" y="130"/>
                </a:cubicBezTo>
                <a:cubicBezTo>
                  <a:pt x="2248" y="99"/>
                  <a:pt x="2400" y="0"/>
                  <a:pt x="2529" y="4"/>
                </a:cubicBezTo>
                <a:cubicBezTo>
                  <a:pt x="2658" y="8"/>
                  <a:pt x="2760" y="124"/>
                  <a:pt x="2880" y="155"/>
                </a:cubicBezTo>
                <a:cubicBezTo>
                  <a:pt x="3000" y="186"/>
                  <a:pt x="3165" y="190"/>
                  <a:pt x="3247" y="188"/>
                </a:cubicBezTo>
                <a:cubicBezTo>
                  <a:pt x="3329" y="186"/>
                  <a:pt x="3300" y="150"/>
                  <a:pt x="3372" y="146"/>
                </a:cubicBezTo>
                <a:cubicBezTo>
                  <a:pt x="3444" y="142"/>
                  <a:pt x="3568" y="170"/>
                  <a:pt x="3681" y="163"/>
                </a:cubicBezTo>
                <a:cubicBezTo>
                  <a:pt x="3794" y="156"/>
                  <a:pt x="3944" y="109"/>
                  <a:pt x="4048" y="105"/>
                </a:cubicBezTo>
                <a:cubicBezTo>
                  <a:pt x="4152" y="101"/>
                  <a:pt x="4218" y="144"/>
                  <a:pt x="4307" y="138"/>
                </a:cubicBezTo>
                <a:cubicBezTo>
                  <a:pt x="4396" y="132"/>
                  <a:pt x="4509" y="57"/>
                  <a:pt x="4583" y="71"/>
                </a:cubicBezTo>
                <a:cubicBezTo>
                  <a:pt x="4657" y="85"/>
                  <a:pt x="4699" y="179"/>
                  <a:pt x="4750" y="221"/>
                </a:cubicBezTo>
                <a:cubicBezTo>
                  <a:pt x="4801" y="263"/>
                  <a:pt x="4868" y="264"/>
                  <a:pt x="4892" y="322"/>
                </a:cubicBezTo>
                <a:cubicBezTo>
                  <a:pt x="4916" y="380"/>
                  <a:pt x="4884" y="483"/>
                  <a:pt x="4892" y="572"/>
                </a:cubicBezTo>
                <a:cubicBezTo>
                  <a:pt x="4900" y="661"/>
                  <a:pt x="4957" y="812"/>
                  <a:pt x="4942" y="856"/>
                </a:cubicBezTo>
                <a:cubicBezTo>
                  <a:pt x="4927" y="900"/>
                  <a:pt x="4815" y="863"/>
                  <a:pt x="4800" y="839"/>
                </a:cubicBezTo>
                <a:cubicBezTo>
                  <a:pt x="4785" y="815"/>
                  <a:pt x="4819" y="722"/>
                  <a:pt x="4850" y="714"/>
                </a:cubicBezTo>
                <a:cubicBezTo>
                  <a:pt x="4881" y="706"/>
                  <a:pt x="4960" y="730"/>
                  <a:pt x="4984" y="789"/>
                </a:cubicBezTo>
                <a:cubicBezTo>
                  <a:pt x="5008" y="848"/>
                  <a:pt x="4985" y="961"/>
                  <a:pt x="4992" y="1065"/>
                </a:cubicBezTo>
                <a:cubicBezTo>
                  <a:pt x="4999" y="1169"/>
                  <a:pt x="5000" y="1336"/>
                  <a:pt x="5025" y="1415"/>
                </a:cubicBezTo>
                <a:cubicBezTo>
                  <a:pt x="5050" y="1494"/>
                  <a:pt x="5109" y="1512"/>
                  <a:pt x="5142" y="1540"/>
                </a:cubicBezTo>
                <a:cubicBezTo>
                  <a:pt x="5175" y="1568"/>
                  <a:pt x="5200" y="1575"/>
                  <a:pt x="5225" y="1582"/>
                </a:cubicBezTo>
              </a:path>
            </a:pathLst>
          </a:custGeom>
          <a:noFill/>
          <a:ln w="38100" cap="flat" cmpd="sng">
            <a:solidFill>
              <a:srgbClr val="33993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549275"/>
            <a:ext cx="6910387" cy="116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</a:lstStyle>
          <a:p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</a:lstStyle>
          <a:p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619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</a:lstStyle>
          <a:p>
            <a:fld id="{6A3D3EE6-4883-4C13-9B8E-78D71BA8D3B6}" type="slidenum">
              <a:rPr lang="ja-JP" altLang="en-US"/>
              <a:pPr/>
              <a:t>‹#›</a:t>
            </a:fld>
            <a:endParaRPr lang="en-US" altLang="ja-JP"/>
          </a:p>
        </p:txBody>
      </p:sp>
      <p:grpSp>
        <p:nvGrpSpPr>
          <p:cNvPr id="1101" name="Group 77"/>
          <p:cNvGrpSpPr>
            <a:grpSpLocks/>
          </p:cNvGrpSpPr>
          <p:nvPr userDrawn="1"/>
        </p:nvGrpSpPr>
        <p:grpSpPr bwMode="auto">
          <a:xfrm>
            <a:off x="8243888" y="5457825"/>
            <a:ext cx="773112" cy="1263650"/>
            <a:chOff x="4933" y="2816"/>
            <a:chExt cx="487" cy="796"/>
          </a:xfrm>
        </p:grpSpPr>
        <p:grpSp>
          <p:nvGrpSpPr>
            <p:cNvPr id="1102" name="Group 78"/>
            <p:cNvGrpSpPr>
              <a:grpSpLocks/>
            </p:cNvGrpSpPr>
            <p:nvPr userDrawn="1"/>
          </p:nvGrpSpPr>
          <p:grpSpPr bwMode="auto">
            <a:xfrm>
              <a:off x="4933" y="2816"/>
              <a:ext cx="487" cy="796"/>
              <a:chOff x="1837" y="1586"/>
              <a:chExt cx="1139" cy="2032"/>
            </a:xfrm>
          </p:grpSpPr>
          <p:sp>
            <p:nvSpPr>
              <p:cNvPr id="1103" name="Freeform 79"/>
              <p:cNvSpPr>
                <a:spLocks/>
              </p:cNvSpPr>
              <p:nvPr/>
            </p:nvSpPr>
            <p:spPr bwMode="auto">
              <a:xfrm>
                <a:off x="2279" y="1586"/>
                <a:ext cx="117" cy="317"/>
              </a:xfrm>
              <a:custGeom>
                <a:avLst/>
                <a:gdLst>
                  <a:gd name="T0" fmla="*/ 117 w 117"/>
                  <a:gd name="T1" fmla="*/ 0 h 317"/>
                  <a:gd name="T2" fmla="*/ 50 w 117"/>
                  <a:gd name="T3" fmla="*/ 42 h 317"/>
                  <a:gd name="T4" fmla="*/ 8 w 117"/>
                  <a:gd name="T5" fmla="*/ 175 h 317"/>
                  <a:gd name="T6" fmla="*/ 0 w 117"/>
                  <a:gd name="T7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317">
                    <a:moveTo>
                      <a:pt x="117" y="0"/>
                    </a:moveTo>
                    <a:cubicBezTo>
                      <a:pt x="92" y="6"/>
                      <a:pt x="68" y="13"/>
                      <a:pt x="50" y="42"/>
                    </a:cubicBezTo>
                    <a:cubicBezTo>
                      <a:pt x="32" y="71"/>
                      <a:pt x="16" y="129"/>
                      <a:pt x="8" y="175"/>
                    </a:cubicBezTo>
                    <a:cubicBezTo>
                      <a:pt x="0" y="221"/>
                      <a:pt x="0" y="269"/>
                      <a:pt x="0" y="317"/>
                    </a:cubicBezTo>
                  </a:path>
                </a:pathLst>
              </a:custGeom>
              <a:noFill/>
              <a:ln w="28575" cmpd="sng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04" name="Freeform 80"/>
              <p:cNvSpPr>
                <a:spLocks/>
              </p:cNvSpPr>
              <p:nvPr/>
            </p:nvSpPr>
            <p:spPr bwMode="auto">
              <a:xfrm>
                <a:off x="2129" y="1591"/>
                <a:ext cx="217" cy="271"/>
              </a:xfrm>
              <a:custGeom>
                <a:avLst/>
                <a:gdLst>
                  <a:gd name="T0" fmla="*/ 217 w 217"/>
                  <a:gd name="T1" fmla="*/ 3 h 271"/>
                  <a:gd name="T2" fmla="*/ 117 w 217"/>
                  <a:gd name="T3" fmla="*/ 45 h 271"/>
                  <a:gd name="T4" fmla="*/ 0 w 217"/>
                  <a:gd name="T5" fmla="*/ 271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7" h="271">
                    <a:moveTo>
                      <a:pt x="217" y="3"/>
                    </a:moveTo>
                    <a:cubicBezTo>
                      <a:pt x="185" y="1"/>
                      <a:pt x="153" y="0"/>
                      <a:pt x="117" y="45"/>
                    </a:cubicBezTo>
                    <a:cubicBezTo>
                      <a:pt x="81" y="90"/>
                      <a:pt x="40" y="180"/>
                      <a:pt x="0" y="271"/>
                    </a:cubicBezTo>
                  </a:path>
                </a:pathLst>
              </a:custGeom>
              <a:noFill/>
              <a:ln w="28575" cmpd="sng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05" name="Freeform 81"/>
              <p:cNvSpPr>
                <a:spLocks/>
              </p:cNvSpPr>
              <p:nvPr/>
            </p:nvSpPr>
            <p:spPr bwMode="auto">
              <a:xfrm>
                <a:off x="2387" y="1594"/>
                <a:ext cx="42" cy="259"/>
              </a:xfrm>
              <a:custGeom>
                <a:avLst/>
                <a:gdLst>
                  <a:gd name="T0" fmla="*/ 0 w 42"/>
                  <a:gd name="T1" fmla="*/ 0 h 259"/>
                  <a:gd name="T2" fmla="*/ 26 w 42"/>
                  <a:gd name="T3" fmla="*/ 176 h 259"/>
                  <a:gd name="T4" fmla="*/ 42 w 42"/>
                  <a:gd name="T5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259">
                    <a:moveTo>
                      <a:pt x="0" y="0"/>
                    </a:moveTo>
                    <a:cubicBezTo>
                      <a:pt x="9" y="66"/>
                      <a:pt x="19" y="133"/>
                      <a:pt x="26" y="176"/>
                    </a:cubicBezTo>
                    <a:cubicBezTo>
                      <a:pt x="33" y="219"/>
                      <a:pt x="37" y="239"/>
                      <a:pt x="42" y="259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06" name="Freeform 82"/>
              <p:cNvSpPr>
                <a:spLocks/>
              </p:cNvSpPr>
              <p:nvPr/>
            </p:nvSpPr>
            <p:spPr bwMode="auto">
              <a:xfrm>
                <a:off x="2404" y="1594"/>
                <a:ext cx="242" cy="368"/>
              </a:xfrm>
              <a:custGeom>
                <a:avLst/>
                <a:gdLst>
                  <a:gd name="T0" fmla="*/ 0 w 242"/>
                  <a:gd name="T1" fmla="*/ 0 h 368"/>
                  <a:gd name="T2" fmla="*/ 159 w 242"/>
                  <a:gd name="T3" fmla="*/ 117 h 368"/>
                  <a:gd name="T4" fmla="*/ 242 w 242"/>
                  <a:gd name="T5" fmla="*/ 368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2" h="368">
                    <a:moveTo>
                      <a:pt x="0" y="0"/>
                    </a:moveTo>
                    <a:cubicBezTo>
                      <a:pt x="59" y="28"/>
                      <a:pt x="119" y="56"/>
                      <a:pt x="159" y="117"/>
                    </a:cubicBezTo>
                    <a:cubicBezTo>
                      <a:pt x="199" y="178"/>
                      <a:pt x="220" y="273"/>
                      <a:pt x="242" y="368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07" name="Freeform 83"/>
              <p:cNvSpPr>
                <a:spLocks/>
              </p:cNvSpPr>
              <p:nvPr/>
            </p:nvSpPr>
            <p:spPr bwMode="auto">
              <a:xfrm>
                <a:off x="2049" y="1619"/>
                <a:ext cx="172" cy="501"/>
              </a:xfrm>
              <a:custGeom>
                <a:avLst/>
                <a:gdLst>
                  <a:gd name="T0" fmla="*/ 172 w 172"/>
                  <a:gd name="T1" fmla="*/ 0 h 501"/>
                  <a:gd name="T2" fmla="*/ 38 w 172"/>
                  <a:gd name="T3" fmla="*/ 142 h 501"/>
                  <a:gd name="T4" fmla="*/ 5 w 172"/>
                  <a:gd name="T5" fmla="*/ 351 h 501"/>
                  <a:gd name="T6" fmla="*/ 5 w 172"/>
                  <a:gd name="T7" fmla="*/ 501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2" h="501">
                    <a:moveTo>
                      <a:pt x="172" y="0"/>
                    </a:moveTo>
                    <a:cubicBezTo>
                      <a:pt x="119" y="41"/>
                      <a:pt x="66" y="83"/>
                      <a:pt x="38" y="142"/>
                    </a:cubicBezTo>
                    <a:cubicBezTo>
                      <a:pt x="10" y="201"/>
                      <a:pt x="10" y="291"/>
                      <a:pt x="5" y="351"/>
                    </a:cubicBezTo>
                    <a:cubicBezTo>
                      <a:pt x="0" y="411"/>
                      <a:pt x="2" y="456"/>
                      <a:pt x="5" y="501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08" name="Freeform 84"/>
              <p:cNvSpPr>
                <a:spLocks/>
              </p:cNvSpPr>
              <p:nvPr/>
            </p:nvSpPr>
            <p:spPr bwMode="auto">
              <a:xfrm>
                <a:off x="2529" y="1837"/>
                <a:ext cx="34" cy="150"/>
              </a:xfrm>
              <a:custGeom>
                <a:avLst/>
                <a:gdLst>
                  <a:gd name="T0" fmla="*/ 0 w 34"/>
                  <a:gd name="T1" fmla="*/ 0 h 150"/>
                  <a:gd name="T2" fmla="*/ 34 w 34"/>
                  <a:gd name="T3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4" h="150">
                    <a:moveTo>
                      <a:pt x="0" y="0"/>
                    </a:moveTo>
                    <a:cubicBezTo>
                      <a:pt x="14" y="62"/>
                      <a:pt x="28" y="124"/>
                      <a:pt x="34" y="150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09" name="Freeform 85"/>
              <p:cNvSpPr>
                <a:spLocks/>
              </p:cNvSpPr>
              <p:nvPr/>
            </p:nvSpPr>
            <p:spPr bwMode="auto">
              <a:xfrm>
                <a:off x="2354" y="1770"/>
                <a:ext cx="9" cy="233"/>
              </a:xfrm>
              <a:custGeom>
                <a:avLst/>
                <a:gdLst>
                  <a:gd name="T0" fmla="*/ 0 w 9"/>
                  <a:gd name="T1" fmla="*/ 0 h 233"/>
                  <a:gd name="T2" fmla="*/ 8 w 9"/>
                  <a:gd name="T3" fmla="*/ 83 h 233"/>
                  <a:gd name="T4" fmla="*/ 8 w 9"/>
                  <a:gd name="T5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33">
                    <a:moveTo>
                      <a:pt x="0" y="0"/>
                    </a:moveTo>
                    <a:cubicBezTo>
                      <a:pt x="3" y="22"/>
                      <a:pt x="7" y="44"/>
                      <a:pt x="8" y="83"/>
                    </a:cubicBezTo>
                    <a:cubicBezTo>
                      <a:pt x="9" y="122"/>
                      <a:pt x="8" y="177"/>
                      <a:pt x="8" y="233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0" name="Freeform 86"/>
              <p:cNvSpPr>
                <a:spLocks/>
              </p:cNvSpPr>
              <p:nvPr/>
            </p:nvSpPr>
            <p:spPr bwMode="auto">
              <a:xfrm>
                <a:off x="2471" y="1770"/>
                <a:ext cx="49" cy="334"/>
              </a:xfrm>
              <a:custGeom>
                <a:avLst/>
                <a:gdLst>
                  <a:gd name="T0" fmla="*/ 42 w 49"/>
                  <a:gd name="T1" fmla="*/ 0 h 334"/>
                  <a:gd name="T2" fmla="*/ 42 w 49"/>
                  <a:gd name="T3" fmla="*/ 208 h 334"/>
                  <a:gd name="T4" fmla="*/ 0 w 49"/>
                  <a:gd name="T5" fmla="*/ 334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334">
                    <a:moveTo>
                      <a:pt x="42" y="0"/>
                    </a:moveTo>
                    <a:cubicBezTo>
                      <a:pt x="45" y="76"/>
                      <a:pt x="49" y="152"/>
                      <a:pt x="42" y="208"/>
                    </a:cubicBezTo>
                    <a:cubicBezTo>
                      <a:pt x="35" y="264"/>
                      <a:pt x="17" y="299"/>
                      <a:pt x="0" y="334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1" name="Freeform 87"/>
              <p:cNvSpPr>
                <a:spLocks/>
              </p:cNvSpPr>
              <p:nvPr/>
            </p:nvSpPr>
            <p:spPr bwMode="auto">
              <a:xfrm>
                <a:off x="2630" y="1920"/>
                <a:ext cx="108" cy="250"/>
              </a:xfrm>
              <a:custGeom>
                <a:avLst/>
                <a:gdLst>
                  <a:gd name="T0" fmla="*/ 0 w 108"/>
                  <a:gd name="T1" fmla="*/ 0 h 250"/>
                  <a:gd name="T2" fmla="*/ 75 w 108"/>
                  <a:gd name="T3" fmla="*/ 200 h 250"/>
                  <a:gd name="T4" fmla="*/ 108 w 108"/>
                  <a:gd name="T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" h="250">
                    <a:moveTo>
                      <a:pt x="0" y="0"/>
                    </a:moveTo>
                    <a:cubicBezTo>
                      <a:pt x="28" y="79"/>
                      <a:pt x="57" y="158"/>
                      <a:pt x="75" y="200"/>
                    </a:cubicBezTo>
                    <a:cubicBezTo>
                      <a:pt x="93" y="242"/>
                      <a:pt x="100" y="246"/>
                      <a:pt x="108" y="250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2" name="Freeform 88"/>
              <p:cNvSpPr>
                <a:spLocks/>
              </p:cNvSpPr>
              <p:nvPr/>
            </p:nvSpPr>
            <p:spPr bwMode="auto">
              <a:xfrm>
                <a:off x="2087" y="1945"/>
                <a:ext cx="526" cy="304"/>
              </a:xfrm>
              <a:custGeom>
                <a:avLst/>
                <a:gdLst>
                  <a:gd name="T0" fmla="*/ 0 w 526"/>
                  <a:gd name="T1" fmla="*/ 150 h 304"/>
                  <a:gd name="T2" fmla="*/ 159 w 526"/>
                  <a:gd name="T3" fmla="*/ 276 h 304"/>
                  <a:gd name="T4" fmla="*/ 284 w 526"/>
                  <a:gd name="T5" fmla="*/ 301 h 304"/>
                  <a:gd name="T6" fmla="*/ 451 w 526"/>
                  <a:gd name="T7" fmla="*/ 259 h 304"/>
                  <a:gd name="T8" fmla="*/ 501 w 526"/>
                  <a:gd name="T9" fmla="*/ 142 h 304"/>
                  <a:gd name="T10" fmla="*/ 526 w 526"/>
                  <a:gd name="T11" fmla="*/ 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6" h="304">
                    <a:moveTo>
                      <a:pt x="0" y="150"/>
                    </a:moveTo>
                    <a:cubicBezTo>
                      <a:pt x="56" y="200"/>
                      <a:pt x="112" y="251"/>
                      <a:pt x="159" y="276"/>
                    </a:cubicBezTo>
                    <a:cubicBezTo>
                      <a:pt x="206" y="301"/>
                      <a:pt x="235" y="304"/>
                      <a:pt x="284" y="301"/>
                    </a:cubicBezTo>
                    <a:cubicBezTo>
                      <a:pt x="333" y="298"/>
                      <a:pt x="415" y="285"/>
                      <a:pt x="451" y="259"/>
                    </a:cubicBezTo>
                    <a:cubicBezTo>
                      <a:pt x="487" y="233"/>
                      <a:pt x="489" y="185"/>
                      <a:pt x="501" y="142"/>
                    </a:cubicBezTo>
                    <a:cubicBezTo>
                      <a:pt x="513" y="99"/>
                      <a:pt x="519" y="49"/>
                      <a:pt x="526" y="0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3" name="Freeform 89"/>
              <p:cNvSpPr>
                <a:spLocks/>
              </p:cNvSpPr>
              <p:nvPr/>
            </p:nvSpPr>
            <p:spPr bwMode="auto">
              <a:xfrm>
                <a:off x="2151" y="1645"/>
                <a:ext cx="145" cy="584"/>
              </a:xfrm>
              <a:custGeom>
                <a:avLst/>
                <a:gdLst>
                  <a:gd name="T0" fmla="*/ 145 w 145"/>
                  <a:gd name="T1" fmla="*/ 0 h 584"/>
                  <a:gd name="T2" fmla="*/ 28 w 145"/>
                  <a:gd name="T3" fmla="*/ 225 h 584"/>
                  <a:gd name="T4" fmla="*/ 3 w 145"/>
                  <a:gd name="T5" fmla="*/ 400 h 584"/>
                  <a:gd name="T6" fmla="*/ 11 w 145"/>
                  <a:gd name="T7" fmla="*/ 5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584">
                    <a:moveTo>
                      <a:pt x="145" y="0"/>
                    </a:moveTo>
                    <a:cubicBezTo>
                      <a:pt x="98" y="79"/>
                      <a:pt x="52" y="158"/>
                      <a:pt x="28" y="225"/>
                    </a:cubicBezTo>
                    <a:cubicBezTo>
                      <a:pt x="4" y="292"/>
                      <a:pt x="6" y="340"/>
                      <a:pt x="3" y="400"/>
                    </a:cubicBezTo>
                    <a:cubicBezTo>
                      <a:pt x="0" y="460"/>
                      <a:pt x="5" y="522"/>
                      <a:pt x="11" y="584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4" name="Freeform 90"/>
              <p:cNvSpPr>
                <a:spLocks/>
              </p:cNvSpPr>
              <p:nvPr/>
            </p:nvSpPr>
            <p:spPr bwMode="auto">
              <a:xfrm>
                <a:off x="2102" y="1963"/>
                <a:ext cx="19" cy="359"/>
              </a:xfrm>
              <a:custGeom>
                <a:avLst/>
                <a:gdLst>
                  <a:gd name="T0" fmla="*/ 3 w 19"/>
                  <a:gd name="T1" fmla="*/ 0 h 359"/>
                  <a:gd name="T2" fmla="*/ 3 w 19"/>
                  <a:gd name="T3" fmla="*/ 250 h 359"/>
                  <a:gd name="T4" fmla="*/ 19 w 19"/>
                  <a:gd name="T5" fmla="*/ 359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359">
                    <a:moveTo>
                      <a:pt x="3" y="0"/>
                    </a:moveTo>
                    <a:cubicBezTo>
                      <a:pt x="1" y="95"/>
                      <a:pt x="0" y="190"/>
                      <a:pt x="3" y="250"/>
                    </a:cubicBezTo>
                    <a:cubicBezTo>
                      <a:pt x="6" y="310"/>
                      <a:pt x="12" y="334"/>
                      <a:pt x="19" y="359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5" name="Freeform 91"/>
              <p:cNvSpPr>
                <a:spLocks/>
              </p:cNvSpPr>
              <p:nvPr/>
            </p:nvSpPr>
            <p:spPr bwMode="auto">
              <a:xfrm>
                <a:off x="2147" y="1891"/>
                <a:ext cx="116" cy="213"/>
              </a:xfrm>
              <a:custGeom>
                <a:avLst/>
                <a:gdLst>
                  <a:gd name="T0" fmla="*/ 116 w 116"/>
                  <a:gd name="T1" fmla="*/ 63 h 213"/>
                  <a:gd name="T2" fmla="*/ 58 w 116"/>
                  <a:gd name="T3" fmla="*/ 5 h 213"/>
                  <a:gd name="T4" fmla="*/ 8 w 116"/>
                  <a:gd name="T5" fmla="*/ 96 h 213"/>
                  <a:gd name="T6" fmla="*/ 8 w 116"/>
                  <a:gd name="T7" fmla="*/ 172 h 213"/>
                  <a:gd name="T8" fmla="*/ 58 w 116"/>
                  <a:gd name="T9" fmla="*/ 21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13">
                    <a:moveTo>
                      <a:pt x="116" y="63"/>
                    </a:moveTo>
                    <a:cubicBezTo>
                      <a:pt x="96" y="31"/>
                      <a:pt x="76" y="0"/>
                      <a:pt x="58" y="5"/>
                    </a:cubicBezTo>
                    <a:cubicBezTo>
                      <a:pt x="40" y="10"/>
                      <a:pt x="16" y="68"/>
                      <a:pt x="8" y="96"/>
                    </a:cubicBezTo>
                    <a:cubicBezTo>
                      <a:pt x="0" y="124"/>
                      <a:pt x="0" y="152"/>
                      <a:pt x="8" y="172"/>
                    </a:cubicBezTo>
                    <a:cubicBezTo>
                      <a:pt x="16" y="192"/>
                      <a:pt x="37" y="202"/>
                      <a:pt x="58" y="213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6" name="Freeform 92"/>
              <p:cNvSpPr>
                <a:spLocks/>
              </p:cNvSpPr>
              <p:nvPr/>
            </p:nvSpPr>
            <p:spPr bwMode="auto">
              <a:xfrm>
                <a:off x="2133" y="2237"/>
                <a:ext cx="246" cy="602"/>
              </a:xfrm>
              <a:custGeom>
                <a:avLst/>
                <a:gdLst>
                  <a:gd name="T0" fmla="*/ 129 w 246"/>
                  <a:gd name="T1" fmla="*/ 0 h 602"/>
                  <a:gd name="T2" fmla="*/ 79 w 246"/>
                  <a:gd name="T3" fmla="*/ 59 h 602"/>
                  <a:gd name="T4" fmla="*/ 46 w 246"/>
                  <a:gd name="T5" fmla="*/ 259 h 602"/>
                  <a:gd name="T6" fmla="*/ 4 w 246"/>
                  <a:gd name="T7" fmla="*/ 493 h 602"/>
                  <a:gd name="T8" fmla="*/ 71 w 246"/>
                  <a:gd name="T9" fmla="*/ 560 h 602"/>
                  <a:gd name="T10" fmla="*/ 121 w 246"/>
                  <a:gd name="T11" fmla="*/ 576 h 602"/>
                  <a:gd name="T12" fmla="*/ 196 w 246"/>
                  <a:gd name="T13" fmla="*/ 401 h 602"/>
                  <a:gd name="T14" fmla="*/ 246 w 246"/>
                  <a:gd name="T15" fmla="*/ 217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602">
                    <a:moveTo>
                      <a:pt x="129" y="0"/>
                    </a:moveTo>
                    <a:cubicBezTo>
                      <a:pt x="111" y="8"/>
                      <a:pt x="93" y="16"/>
                      <a:pt x="79" y="59"/>
                    </a:cubicBezTo>
                    <a:cubicBezTo>
                      <a:pt x="65" y="102"/>
                      <a:pt x="59" y="187"/>
                      <a:pt x="46" y="259"/>
                    </a:cubicBezTo>
                    <a:cubicBezTo>
                      <a:pt x="33" y="331"/>
                      <a:pt x="0" y="443"/>
                      <a:pt x="4" y="493"/>
                    </a:cubicBezTo>
                    <a:cubicBezTo>
                      <a:pt x="8" y="543"/>
                      <a:pt x="51" y="546"/>
                      <a:pt x="71" y="560"/>
                    </a:cubicBezTo>
                    <a:cubicBezTo>
                      <a:pt x="91" y="574"/>
                      <a:pt x="100" y="602"/>
                      <a:pt x="121" y="576"/>
                    </a:cubicBezTo>
                    <a:cubicBezTo>
                      <a:pt x="142" y="550"/>
                      <a:pt x="175" y="461"/>
                      <a:pt x="196" y="401"/>
                    </a:cubicBezTo>
                    <a:cubicBezTo>
                      <a:pt x="217" y="341"/>
                      <a:pt x="231" y="279"/>
                      <a:pt x="246" y="217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7" name="Freeform 93"/>
              <p:cNvSpPr>
                <a:spLocks/>
              </p:cNvSpPr>
              <p:nvPr/>
            </p:nvSpPr>
            <p:spPr bwMode="auto">
              <a:xfrm>
                <a:off x="2175" y="2230"/>
                <a:ext cx="428" cy="654"/>
              </a:xfrm>
              <a:custGeom>
                <a:avLst/>
                <a:gdLst>
                  <a:gd name="T0" fmla="*/ 296 w 428"/>
                  <a:gd name="T1" fmla="*/ 0 h 654"/>
                  <a:gd name="T2" fmla="*/ 329 w 428"/>
                  <a:gd name="T3" fmla="*/ 142 h 654"/>
                  <a:gd name="T4" fmla="*/ 371 w 428"/>
                  <a:gd name="T5" fmla="*/ 342 h 654"/>
                  <a:gd name="T6" fmla="*/ 413 w 428"/>
                  <a:gd name="T7" fmla="*/ 576 h 654"/>
                  <a:gd name="T8" fmla="*/ 279 w 428"/>
                  <a:gd name="T9" fmla="*/ 626 h 654"/>
                  <a:gd name="T10" fmla="*/ 87 w 428"/>
                  <a:gd name="T11" fmla="*/ 651 h 654"/>
                  <a:gd name="T12" fmla="*/ 12 w 428"/>
                  <a:gd name="T13" fmla="*/ 643 h 654"/>
                  <a:gd name="T14" fmla="*/ 12 w 428"/>
                  <a:gd name="T15" fmla="*/ 58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8" h="654">
                    <a:moveTo>
                      <a:pt x="296" y="0"/>
                    </a:moveTo>
                    <a:cubicBezTo>
                      <a:pt x="306" y="42"/>
                      <a:pt x="317" y="85"/>
                      <a:pt x="329" y="142"/>
                    </a:cubicBezTo>
                    <a:cubicBezTo>
                      <a:pt x="341" y="199"/>
                      <a:pt x="357" y="270"/>
                      <a:pt x="371" y="342"/>
                    </a:cubicBezTo>
                    <a:cubicBezTo>
                      <a:pt x="385" y="414"/>
                      <a:pt x="428" y="529"/>
                      <a:pt x="413" y="576"/>
                    </a:cubicBezTo>
                    <a:cubicBezTo>
                      <a:pt x="398" y="623"/>
                      <a:pt x="333" y="614"/>
                      <a:pt x="279" y="626"/>
                    </a:cubicBezTo>
                    <a:cubicBezTo>
                      <a:pt x="225" y="638"/>
                      <a:pt x="131" y="648"/>
                      <a:pt x="87" y="651"/>
                    </a:cubicBezTo>
                    <a:cubicBezTo>
                      <a:pt x="43" y="654"/>
                      <a:pt x="24" y="654"/>
                      <a:pt x="12" y="643"/>
                    </a:cubicBezTo>
                    <a:cubicBezTo>
                      <a:pt x="0" y="632"/>
                      <a:pt x="12" y="599"/>
                      <a:pt x="12" y="584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8" name="Freeform 94"/>
              <p:cNvSpPr>
                <a:spLocks/>
              </p:cNvSpPr>
              <p:nvPr/>
            </p:nvSpPr>
            <p:spPr bwMode="auto">
              <a:xfrm>
                <a:off x="2043" y="2755"/>
                <a:ext cx="169" cy="141"/>
              </a:xfrm>
              <a:custGeom>
                <a:avLst/>
                <a:gdLst>
                  <a:gd name="T0" fmla="*/ 94 w 169"/>
                  <a:gd name="T1" fmla="*/ 0 h 141"/>
                  <a:gd name="T2" fmla="*/ 44 w 169"/>
                  <a:gd name="T3" fmla="*/ 25 h 141"/>
                  <a:gd name="T4" fmla="*/ 2 w 169"/>
                  <a:gd name="T5" fmla="*/ 75 h 141"/>
                  <a:gd name="T6" fmla="*/ 35 w 169"/>
                  <a:gd name="T7" fmla="*/ 133 h 141"/>
                  <a:gd name="T8" fmla="*/ 110 w 169"/>
                  <a:gd name="T9" fmla="*/ 125 h 141"/>
                  <a:gd name="T10" fmla="*/ 169 w 169"/>
                  <a:gd name="T11" fmla="*/ 83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9" h="141">
                    <a:moveTo>
                      <a:pt x="94" y="0"/>
                    </a:moveTo>
                    <a:cubicBezTo>
                      <a:pt x="76" y="6"/>
                      <a:pt x="59" y="13"/>
                      <a:pt x="44" y="25"/>
                    </a:cubicBezTo>
                    <a:cubicBezTo>
                      <a:pt x="29" y="37"/>
                      <a:pt x="4" y="57"/>
                      <a:pt x="2" y="75"/>
                    </a:cubicBezTo>
                    <a:cubicBezTo>
                      <a:pt x="0" y="93"/>
                      <a:pt x="17" y="125"/>
                      <a:pt x="35" y="133"/>
                    </a:cubicBezTo>
                    <a:cubicBezTo>
                      <a:pt x="53" y="141"/>
                      <a:pt x="88" y="133"/>
                      <a:pt x="110" y="125"/>
                    </a:cubicBezTo>
                    <a:cubicBezTo>
                      <a:pt x="132" y="117"/>
                      <a:pt x="150" y="100"/>
                      <a:pt x="169" y="83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19" name="Freeform 95"/>
              <p:cNvSpPr>
                <a:spLocks/>
              </p:cNvSpPr>
              <p:nvPr/>
            </p:nvSpPr>
            <p:spPr bwMode="auto">
              <a:xfrm>
                <a:off x="2328" y="2856"/>
                <a:ext cx="357" cy="321"/>
              </a:xfrm>
              <a:custGeom>
                <a:avLst/>
                <a:gdLst>
                  <a:gd name="T0" fmla="*/ 0 w 307"/>
                  <a:gd name="T1" fmla="*/ 0 h 321"/>
                  <a:gd name="T2" fmla="*/ 76 w 307"/>
                  <a:gd name="T3" fmla="*/ 117 h 321"/>
                  <a:gd name="T4" fmla="*/ 167 w 307"/>
                  <a:gd name="T5" fmla="*/ 292 h 321"/>
                  <a:gd name="T6" fmla="*/ 234 w 307"/>
                  <a:gd name="T7" fmla="*/ 292 h 321"/>
                  <a:gd name="T8" fmla="*/ 301 w 307"/>
                  <a:gd name="T9" fmla="*/ 242 h 321"/>
                  <a:gd name="T10" fmla="*/ 268 w 307"/>
                  <a:gd name="T11" fmla="*/ 142 h 321"/>
                  <a:gd name="T12" fmla="*/ 184 w 307"/>
                  <a:gd name="T13" fmla="*/ 8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7" h="321">
                    <a:moveTo>
                      <a:pt x="0" y="0"/>
                    </a:moveTo>
                    <a:cubicBezTo>
                      <a:pt x="24" y="34"/>
                      <a:pt x="48" y="68"/>
                      <a:pt x="76" y="117"/>
                    </a:cubicBezTo>
                    <a:cubicBezTo>
                      <a:pt x="104" y="166"/>
                      <a:pt x="141" y="263"/>
                      <a:pt x="167" y="292"/>
                    </a:cubicBezTo>
                    <a:cubicBezTo>
                      <a:pt x="193" y="321"/>
                      <a:pt x="212" y="300"/>
                      <a:pt x="234" y="292"/>
                    </a:cubicBezTo>
                    <a:cubicBezTo>
                      <a:pt x="256" y="284"/>
                      <a:pt x="295" y="267"/>
                      <a:pt x="301" y="242"/>
                    </a:cubicBezTo>
                    <a:cubicBezTo>
                      <a:pt x="307" y="217"/>
                      <a:pt x="287" y="181"/>
                      <a:pt x="268" y="142"/>
                    </a:cubicBezTo>
                    <a:cubicBezTo>
                      <a:pt x="249" y="103"/>
                      <a:pt x="202" y="36"/>
                      <a:pt x="184" y="8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0" name="Freeform 96"/>
              <p:cNvSpPr>
                <a:spLocks/>
              </p:cNvSpPr>
              <p:nvPr/>
            </p:nvSpPr>
            <p:spPr bwMode="auto">
              <a:xfrm>
                <a:off x="2193" y="2889"/>
                <a:ext cx="207" cy="364"/>
              </a:xfrm>
              <a:custGeom>
                <a:avLst/>
                <a:gdLst>
                  <a:gd name="T0" fmla="*/ 38 w 207"/>
                  <a:gd name="T1" fmla="*/ 0 h 364"/>
                  <a:gd name="T2" fmla="*/ 13 w 207"/>
                  <a:gd name="T3" fmla="*/ 208 h 364"/>
                  <a:gd name="T4" fmla="*/ 21 w 207"/>
                  <a:gd name="T5" fmla="*/ 342 h 364"/>
                  <a:gd name="T6" fmla="*/ 138 w 207"/>
                  <a:gd name="T7" fmla="*/ 342 h 364"/>
                  <a:gd name="T8" fmla="*/ 196 w 207"/>
                  <a:gd name="T9" fmla="*/ 258 h 364"/>
                  <a:gd name="T10" fmla="*/ 205 w 207"/>
                  <a:gd name="T11" fmla="*/ 75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7" h="364">
                    <a:moveTo>
                      <a:pt x="38" y="0"/>
                    </a:moveTo>
                    <a:cubicBezTo>
                      <a:pt x="27" y="75"/>
                      <a:pt x="16" y="151"/>
                      <a:pt x="13" y="208"/>
                    </a:cubicBezTo>
                    <a:cubicBezTo>
                      <a:pt x="10" y="265"/>
                      <a:pt x="0" y="320"/>
                      <a:pt x="21" y="342"/>
                    </a:cubicBezTo>
                    <a:cubicBezTo>
                      <a:pt x="42" y="364"/>
                      <a:pt x="109" y="356"/>
                      <a:pt x="138" y="342"/>
                    </a:cubicBezTo>
                    <a:cubicBezTo>
                      <a:pt x="167" y="328"/>
                      <a:pt x="185" y="302"/>
                      <a:pt x="196" y="258"/>
                    </a:cubicBezTo>
                    <a:cubicBezTo>
                      <a:pt x="207" y="214"/>
                      <a:pt x="206" y="144"/>
                      <a:pt x="205" y="75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1" name="Freeform 97"/>
              <p:cNvSpPr>
                <a:spLocks/>
              </p:cNvSpPr>
              <p:nvPr/>
            </p:nvSpPr>
            <p:spPr bwMode="auto">
              <a:xfrm>
                <a:off x="2588" y="3130"/>
                <a:ext cx="172" cy="213"/>
              </a:xfrm>
              <a:custGeom>
                <a:avLst/>
                <a:gdLst>
                  <a:gd name="T0" fmla="*/ 0 w 172"/>
                  <a:gd name="T1" fmla="*/ 34 h 213"/>
                  <a:gd name="T2" fmla="*/ 58 w 172"/>
                  <a:gd name="T3" fmla="*/ 151 h 213"/>
                  <a:gd name="T4" fmla="*/ 108 w 172"/>
                  <a:gd name="T5" fmla="*/ 209 h 213"/>
                  <a:gd name="T6" fmla="*/ 167 w 172"/>
                  <a:gd name="T7" fmla="*/ 176 h 213"/>
                  <a:gd name="T8" fmla="*/ 75 w 172"/>
                  <a:gd name="T9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213">
                    <a:moveTo>
                      <a:pt x="0" y="34"/>
                    </a:moveTo>
                    <a:cubicBezTo>
                      <a:pt x="20" y="78"/>
                      <a:pt x="40" y="122"/>
                      <a:pt x="58" y="151"/>
                    </a:cubicBezTo>
                    <a:cubicBezTo>
                      <a:pt x="76" y="180"/>
                      <a:pt x="90" y="205"/>
                      <a:pt x="108" y="209"/>
                    </a:cubicBezTo>
                    <a:cubicBezTo>
                      <a:pt x="126" y="213"/>
                      <a:pt x="172" y="211"/>
                      <a:pt x="167" y="176"/>
                    </a:cubicBezTo>
                    <a:cubicBezTo>
                      <a:pt x="162" y="141"/>
                      <a:pt x="118" y="70"/>
                      <a:pt x="75" y="0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2" name="Freeform 98"/>
              <p:cNvSpPr>
                <a:spLocks/>
              </p:cNvSpPr>
              <p:nvPr/>
            </p:nvSpPr>
            <p:spPr bwMode="auto">
              <a:xfrm>
                <a:off x="2676" y="3227"/>
                <a:ext cx="300" cy="244"/>
              </a:xfrm>
              <a:custGeom>
                <a:avLst/>
                <a:gdLst>
                  <a:gd name="T0" fmla="*/ 80 w 300"/>
                  <a:gd name="T1" fmla="*/ 69 h 244"/>
                  <a:gd name="T2" fmla="*/ 117 w 300"/>
                  <a:gd name="T3" fmla="*/ 81 h 244"/>
                  <a:gd name="T4" fmla="*/ 180 w 300"/>
                  <a:gd name="T5" fmla="*/ 55 h 244"/>
                  <a:gd name="T6" fmla="*/ 216 w 300"/>
                  <a:gd name="T7" fmla="*/ 6 h 244"/>
                  <a:gd name="T8" fmla="*/ 282 w 300"/>
                  <a:gd name="T9" fmla="*/ 18 h 244"/>
                  <a:gd name="T10" fmla="*/ 294 w 300"/>
                  <a:gd name="T11" fmla="*/ 81 h 244"/>
                  <a:gd name="T12" fmla="*/ 246 w 300"/>
                  <a:gd name="T13" fmla="*/ 141 h 244"/>
                  <a:gd name="T14" fmla="*/ 178 w 300"/>
                  <a:gd name="T15" fmla="*/ 180 h 244"/>
                  <a:gd name="T16" fmla="*/ 73 w 300"/>
                  <a:gd name="T17" fmla="*/ 230 h 244"/>
                  <a:gd name="T18" fmla="*/ 25 w 300"/>
                  <a:gd name="T19" fmla="*/ 223 h 244"/>
                  <a:gd name="T20" fmla="*/ 0 w 300"/>
                  <a:gd name="T21" fmla="*/ 106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0" h="244">
                    <a:moveTo>
                      <a:pt x="80" y="69"/>
                    </a:moveTo>
                    <a:cubicBezTo>
                      <a:pt x="86" y="71"/>
                      <a:pt x="100" y="83"/>
                      <a:pt x="117" y="81"/>
                    </a:cubicBezTo>
                    <a:cubicBezTo>
                      <a:pt x="134" y="79"/>
                      <a:pt x="164" y="67"/>
                      <a:pt x="180" y="55"/>
                    </a:cubicBezTo>
                    <a:cubicBezTo>
                      <a:pt x="196" y="43"/>
                      <a:pt x="199" y="12"/>
                      <a:pt x="216" y="6"/>
                    </a:cubicBezTo>
                    <a:cubicBezTo>
                      <a:pt x="233" y="0"/>
                      <a:pt x="269" y="6"/>
                      <a:pt x="282" y="18"/>
                    </a:cubicBezTo>
                    <a:cubicBezTo>
                      <a:pt x="295" y="30"/>
                      <a:pt x="300" y="61"/>
                      <a:pt x="294" y="81"/>
                    </a:cubicBezTo>
                    <a:cubicBezTo>
                      <a:pt x="288" y="101"/>
                      <a:pt x="265" y="125"/>
                      <a:pt x="246" y="141"/>
                    </a:cubicBezTo>
                    <a:cubicBezTo>
                      <a:pt x="227" y="157"/>
                      <a:pt x="207" y="165"/>
                      <a:pt x="178" y="180"/>
                    </a:cubicBezTo>
                    <a:cubicBezTo>
                      <a:pt x="149" y="195"/>
                      <a:pt x="99" y="223"/>
                      <a:pt x="73" y="230"/>
                    </a:cubicBezTo>
                    <a:cubicBezTo>
                      <a:pt x="47" y="237"/>
                      <a:pt x="37" y="244"/>
                      <a:pt x="25" y="223"/>
                    </a:cubicBezTo>
                    <a:cubicBezTo>
                      <a:pt x="13" y="202"/>
                      <a:pt x="5" y="130"/>
                      <a:pt x="0" y="106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grpSp>
            <p:nvGrpSpPr>
              <p:cNvPr id="1123" name="Group 99"/>
              <p:cNvGrpSpPr>
                <a:grpSpLocks/>
              </p:cNvGrpSpPr>
              <p:nvPr/>
            </p:nvGrpSpPr>
            <p:grpSpPr bwMode="auto">
              <a:xfrm rot="1954443">
                <a:off x="2134" y="3277"/>
                <a:ext cx="388" cy="341"/>
                <a:chOff x="2246" y="3213"/>
                <a:chExt cx="388" cy="341"/>
              </a:xfrm>
            </p:grpSpPr>
            <p:sp>
              <p:nvSpPr>
                <p:cNvPr id="1124" name="Freeform 100"/>
                <p:cNvSpPr>
                  <a:spLocks/>
                </p:cNvSpPr>
                <p:nvPr/>
              </p:nvSpPr>
              <p:spPr bwMode="auto">
                <a:xfrm>
                  <a:off x="2246" y="3213"/>
                  <a:ext cx="172" cy="213"/>
                </a:xfrm>
                <a:custGeom>
                  <a:avLst/>
                  <a:gdLst>
                    <a:gd name="T0" fmla="*/ 0 w 172"/>
                    <a:gd name="T1" fmla="*/ 34 h 213"/>
                    <a:gd name="T2" fmla="*/ 58 w 172"/>
                    <a:gd name="T3" fmla="*/ 151 h 213"/>
                    <a:gd name="T4" fmla="*/ 108 w 172"/>
                    <a:gd name="T5" fmla="*/ 209 h 213"/>
                    <a:gd name="T6" fmla="*/ 167 w 172"/>
                    <a:gd name="T7" fmla="*/ 176 h 213"/>
                    <a:gd name="T8" fmla="*/ 75 w 172"/>
                    <a:gd name="T9" fmla="*/ 0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2" h="213">
                      <a:moveTo>
                        <a:pt x="0" y="34"/>
                      </a:moveTo>
                      <a:cubicBezTo>
                        <a:pt x="20" y="78"/>
                        <a:pt x="40" y="122"/>
                        <a:pt x="58" y="151"/>
                      </a:cubicBezTo>
                      <a:cubicBezTo>
                        <a:pt x="76" y="180"/>
                        <a:pt x="90" y="205"/>
                        <a:pt x="108" y="209"/>
                      </a:cubicBezTo>
                      <a:cubicBezTo>
                        <a:pt x="126" y="213"/>
                        <a:pt x="172" y="211"/>
                        <a:pt x="167" y="176"/>
                      </a:cubicBezTo>
                      <a:cubicBezTo>
                        <a:pt x="162" y="141"/>
                        <a:pt x="118" y="70"/>
                        <a:pt x="75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33993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125" name="Freeform 101"/>
                <p:cNvSpPr>
                  <a:spLocks/>
                </p:cNvSpPr>
                <p:nvPr/>
              </p:nvSpPr>
              <p:spPr bwMode="auto">
                <a:xfrm>
                  <a:off x="2334" y="3310"/>
                  <a:ext cx="300" cy="244"/>
                </a:xfrm>
                <a:custGeom>
                  <a:avLst/>
                  <a:gdLst>
                    <a:gd name="T0" fmla="*/ 80 w 300"/>
                    <a:gd name="T1" fmla="*/ 69 h 244"/>
                    <a:gd name="T2" fmla="*/ 117 w 300"/>
                    <a:gd name="T3" fmla="*/ 81 h 244"/>
                    <a:gd name="T4" fmla="*/ 180 w 300"/>
                    <a:gd name="T5" fmla="*/ 55 h 244"/>
                    <a:gd name="T6" fmla="*/ 216 w 300"/>
                    <a:gd name="T7" fmla="*/ 6 h 244"/>
                    <a:gd name="T8" fmla="*/ 282 w 300"/>
                    <a:gd name="T9" fmla="*/ 18 h 244"/>
                    <a:gd name="T10" fmla="*/ 294 w 300"/>
                    <a:gd name="T11" fmla="*/ 81 h 244"/>
                    <a:gd name="T12" fmla="*/ 246 w 300"/>
                    <a:gd name="T13" fmla="*/ 141 h 244"/>
                    <a:gd name="T14" fmla="*/ 178 w 300"/>
                    <a:gd name="T15" fmla="*/ 180 h 244"/>
                    <a:gd name="T16" fmla="*/ 73 w 300"/>
                    <a:gd name="T17" fmla="*/ 230 h 244"/>
                    <a:gd name="T18" fmla="*/ 25 w 300"/>
                    <a:gd name="T19" fmla="*/ 223 h 244"/>
                    <a:gd name="T20" fmla="*/ 0 w 300"/>
                    <a:gd name="T21" fmla="*/ 106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00" h="244">
                      <a:moveTo>
                        <a:pt x="80" y="69"/>
                      </a:moveTo>
                      <a:cubicBezTo>
                        <a:pt x="86" y="71"/>
                        <a:pt x="100" y="83"/>
                        <a:pt x="117" y="81"/>
                      </a:cubicBezTo>
                      <a:cubicBezTo>
                        <a:pt x="134" y="79"/>
                        <a:pt x="164" y="67"/>
                        <a:pt x="180" y="55"/>
                      </a:cubicBezTo>
                      <a:cubicBezTo>
                        <a:pt x="196" y="43"/>
                        <a:pt x="199" y="12"/>
                        <a:pt x="216" y="6"/>
                      </a:cubicBezTo>
                      <a:cubicBezTo>
                        <a:pt x="233" y="0"/>
                        <a:pt x="269" y="6"/>
                        <a:pt x="282" y="18"/>
                      </a:cubicBezTo>
                      <a:cubicBezTo>
                        <a:pt x="295" y="30"/>
                        <a:pt x="300" y="61"/>
                        <a:pt x="294" y="81"/>
                      </a:cubicBezTo>
                      <a:cubicBezTo>
                        <a:pt x="288" y="101"/>
                        <a:pt x="265" y="125"/>
                        <a:pt x="246" y="141"/>
                      </a:cubicBezTo>
                      <a:cubicBezTo>
                        <a:pt x="227" y="157"/>
                        <a:pt x="207" y="165"/>
                        <a:pt x="178" y="180"/>
                      </a:cubicBezTo>
                      <a:cubicBezTo>
                        <a:pt x="149" y="195"/>
                        <a:pt x="99" y="223"/>
                        <a:pt x="73" y="230"/>
                      </a:cubicBezTo>
                      <a:cubicBezTo>
                        <a:pt x="47" y="237"/>
                        <a:pt x="37" y="244"/>
                        <a:pt x="25" y="223"/>
                      </a:cubicBezTo>
                      <a:cubicBezTo>
                        <a:pt x="13" y="202"/>
                        <a:pt x="5" y="130"/>
                        <a:pt x="0" y="106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33993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1126" name="Freeform 102"/>
              <p:cNvSpPr>
                <a:spLocks/>
              </p:cNvSpPr>
              <p:nvPr/>
            </p:nvSpPr>
            <p:spPr bwMode="auto">
              <a:xfrm>
                <a:off x="1936" y="2503"/>
                <a:ext cx="200" cy="344"/>
              </a:xfrm>
              <a:custGeom>
                <a:avLst/>
                <a:gdLst>
                  <a:gd name="T0" fmla="*/ 101 w 200"/>
                  <a:gd name="T1" fmla="*/ 344 h 344"/>
                  <a:gd name="T2" fmla="*/ 134 w 200"/>
                  <a:gd name="T3" fmla="*/ 202 h 344"/>
                  <a:gd name="T4" fmla="*/ 159 w 200"/>
                  <a:gd name="T5" fmla="*/ 68 h 344"/>
                  <a:gd name="T6" fmla="*/ 109 w 200"/>
                  <a:gd name="T7" fmla="*/ 51 h 344"/>
                  <a:gd name="T8" fmla="*/ 51 w 200"/>
                  <a:gd name="T9" fmla="*/ 102 h 344"/>
                  <a:gd name="T10" fmla="*/ 1 w 200"/>
                  <a:gd name="T11" fmla="*/ 118 h 344"/>
                  <a:gd name="T12" fmla="*/ 42 w 200"/>
                  <a:gd name="T13" fmla="*/ 60 h 344"/>
                  <a:gd name="T14" fmla="*/ 84 w 200"/>
                  <a:gd name="T15" fmla="*/ 18 h 344"/>
                  <a:gd name="T16" fmla="*/ 151 w 200"/>
                  <a:gd name="T17" fmla="*/ 1 h 344"/>
                  <a:gd name="T18" fmla="*/ 193 w 200"/>
                  <a:gd name="T19" fmla="*/ 26 h 344"/>
                  <a:gd name="T20" fmla="*/ 193 w 200"/>
                  <a:gd name="T21" fmla="*/ 110 h 344"/>
                  <a:gd name="T22" fmla="*/ 176 w 200"/>
                  <a:gd name="T23" fmla="*/ 185 h 344"/>
                  <a:gd name="T24" fmla="*/ 151 w 200"/>
                  <a:gd name="T25" fmla="*/ 344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0" h="344">
                    <a:moveTo>
                      <a:pt x="101" y="344"/>
                    </a:moveTo>
                    <a:cubicBezTo>
                      <a:pt x="112" y="296"/>
                      <a:pt x="124" y="248"/>
                      <a:pt x="134" y="202"/>
                    </a:cubicBezTo>
                    <a:cubicBezTo>
                      <a:pt x="144" y="156"/>
                      <a:pt x="163" y="93"/>
                      <a:pt x="159" y="68"/>
                    </a:cubicBezTo>
                    <a:cubicBezTo>
                      <a:pt x="155" y="43"/>
                      <a:pt x="127" y="45"/>
                      <a:pt x="109" y="51"/>
                    </a:cubicBezTo>
                    <a:cubicBezTo>
                      <a:pt x="91" y="57"/>
                      <a:pt x="69" y="91"/>
                      <a:pt x="51" y="102"/>
                    </a:cubicBezTo>
                    <a:cubicBezTo>
                      <a:pt x="33" y="113"/>
                      <a:pt x="2" y="125"/>
                      <a:pt x="1" y="118"/>
                    </a:cubicBezTo>
                    <a:cubicBezTo>
                      <a:pt x="0" y="111"/>
                      <a:pt x="28" y="77"/>
                      <a:pt x="42" y="60"/>
                    </a:cubicBezTo>
                    <a:cubicBezTo>
                      <a:pt x="56" y="43"/>
                      <a:pt x="66" y="28"/>
                      <a:pt x="84" y="18"/>
                    </a:cubicBezTo>
                    <a:cubicBezTo>
                      <a:pt x="102" y="8"/>
                      <a:pt x="133" y="0"/>
                      <a:pt x="151" y="1"/>
                    </a:cubicBezTo>
                    <a:cubicBezTo>
                      <a:pt x="169" y="2"/>
                      <a:pt x="186" y="8"/>
                      <a:pt x="193" y="26"/>
                    </a:cubicBezTo>
                    <a:cubicBezTo>
                      <a:pt x="200" y="44"/>
                      <a:pt x="196" y="84"/>
                      <a:pt x="193" y="110"/>
                    </a:cubicBezTo>
                    <a:cubicBezTo>
                      <a:pt x="190" y="136"/>
                      <a:pt x="183" y="146"/>
                      <a:pt x="176" y="185"/>
                    </a:cubicBezTo>
                    <a:cubicBezTo>
                      <a:pt x="169" y="224"/>
                      <a:pt x="160" y="284"/>
                      <a:pt x="151" y="344"/>
                    </a:cubicBezTo>
                  </a:path>
                </a:pathLst>
              </a:custGeom>
              <a:noFill/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auto">
              <a:xfrm>
                <a:off x="1837" y="2711"/>
                <a:ext cx="310" cy="870"/>
              </a:xfrm>
              <a:custGeom>
                <a:avLst/>
                <a:gdLst>
                  <a:gd name="T0" fmla="*/ 174 w 310"/>
                  <a:gd name="T1" fmla="*/ 35 h 870"/>
                  <a:gd name="T2" fmla="*/ 174 w 310"/>
                  <a:gd name="T3" fmla="*/ 127 h 870"/>
                  <a:gd name="T4" fmla="*/ 225 w 310"/>
                  <a:gd name="T5" fmla="*/ 102 h 870"/>
                  <a:gd name="T6" fmla="*/ 225 w 310"/>
                  <a:gd name="T7" fmla="*/ 152 h 870"/>
                  <a:gd name="T8" fmla="*/ 300 w 310"/>
                  <a:gd name="T9" fmla="*/ 94 h 870"/>
                  <a:gd name="T10" fmla="*/ 283 w 310"/>
                  <a:gd name="T11" fmla="*/ 169 h 870"/>
                  <a:gd name="T12" fmla="*/ 233 w 310"/>
                  <a:gd name="T13" fmla="*/ 269 h 870"/>
                  <a:gd name="T14" fmla="*/ 166 w 310"/>
                  <a:gd name="T15" fmla="*/ 478 h 870"/>
                  <a:gd name="T16" fmla="*/ 74 w 310"/>
                  <a:gd name="T17" fmla="*/ 803 h 870"/>
                  <a:gd name="T18" fmla="*/ 8 w 310"/>
                  <a:gd name="T19" fmla="*/ 870 h 870"/>
                  <a:gd name="T20" fmla="*/ 24 w 310"/>
                  <a:gd name="T21" fmla="*/ 803 h 870"/>
                  <a:gd name="T22" fmla="*/ 24 w 310"/>
                  <a:gd name="T23" fmla="*/ 687 h 870"/>
                  <a:gd name="T24" fmla="*/ 91 w 310"/>
                  <a:gd name="T25" fmla="*/ 336 h 870"/>
                  <a:gd name="T26" fmla="*/ 174 w 310"/>
                  <a:gd name="T27" fmla="*/ 35 h 8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0" h="870">
                    <a:moveTo>
                      <a:pt x="174" y="35"/>
                    </a:moveTo>
                    <a:cubicBezTo>
                      <a:pt x="188" y="0"/>
                      <a:pt x="166" y="116"/>
                      <a:pt x="174" y="127"/>
                    </a:cubicBezTo>
                    <a:cubicBezTo>
                      <a:pt x="182" y="138"/>
                      <a:pt x="217" y="98"/>
                      <a:pt x="225" y="102"/>
                    </a:cubicBezTo>
                    <a:cubicBezTo>
                      <a:pt x="233" y="106"/>
                      <a:pt x="213" y="153"/>
                      <a:pt x="225" y="152"/>
                    </a:cubicBezTo>
                    <a:cubicBezTo>
                      <a:pt x="237" y="151"/>
                      <a:pt x="290" y="91"/>
                      <a:pt x="300" y="94"/>
                    </a:cubicBezTo>
                    <a:cubicBezTo>
                      <a:pt x="310" y="97"/>
                      <a:pt x="294" y="140"/>
                      <a:pt x="283" y="169"/>
                    </a:cubicBezTo>
                    <a:cubicBezTo>
                      <a:pt x="272" y="198"/>
                      <a:pt x="252" y="218"/>
                      <a:pt x="233" y="269"/>
                    </a:cubicBezTo>
                    <a:cubicBezTo>
                      <a:pt x="214" y="320"/>
                      <a:pt x="192" y="389"/>
                      <a:pt x="166" y="478"/>
                    </a:cubicBezTo>
                    <a:cubicBezTo>
                      <a:pt x="140" y="567"/>
                      <a:pt x="100" y="738"/>
                      <a:pt x="74" y="803"/>
                    </a:cubicBezTo>
                    <a:cubicBezTo>
                      <a:pt x="48" y="868"/>
                      <a:pt x="16" y="870"/>
                      <a:pt x="8" y="870"/>
                    </a:cubicBezTo>
                    <a:cubicBezTo>
                      <a:pt x="0" y="870"/>
                      <a:pt x="21" y="833"/>
                      <a:pt x="24" y="803"/>
                    </a:cubicBezTo>
                    <a:cubicBezTo>
                      <a:pt x="27" y="773"/>
                      <a:pt x="13" y="765"/>
                      <a:pt x="24" y="687"/>
                    </a:cubicBezTo>
                    <a:cubicBezTo>
                      <a:pt x="35" y="609"/>
                      <a:pt x="70" y="445"/>
                      <a:pt x="91" y="336"/>
                    </a:cubicBezTo>
                    <a:cubicBezTo>
                      <a:pt x="112" y="227"/>
                      <a:pt x="160" y="70"/>
                      <a:pt x="174" y="35"/>
                    </a:cubicBezTo>
                    <a:close/>
                  </a:path>
                </a:pathLst>
              </a:custGeom>
              <a:solidFill>
                <a:schemeClr val="bg1"/>
              </a:solidFill>
              <a:ln w="28575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auto">
              <a:xfrm>
                <a:off x="2337" y="2062"/>
                <a:ext cx="104" cy="14"/>
              </a:xfrm>
              <a:custGeom>
                <a:avLst/>
                <a:gdLst>
                  <a:gd name="T0" fmla="*/ 0 w 104"/>
                  <a:gd name="T1" fmla="*/ 0 h 14"/>
                  <a:gd name="T2" fmla="*/ 62 w 104"/>
                  <a:gd name="T3" fmla="*/ 13 h 14"/>
                  <a:gd name="T4" fmla="*/ 104 w 104"/>
                  <a:gd name="T5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14">
                    <a:moveTo>
                      <a:pt x="0" y="0"/>
                    </a:moveTo>
                    <a:cubicBezTo>
                      <a:pt x="10" y="2"/>
                      <a:pt x="45" y="12"/>
                      <a:pt x="62" y="13"/>
                    </a:cubicBezTo>
                    <a:cubicBezTo>
                      <a:pt x="79" y="14"/>
                      <a:pt x="95" y="8"/>
                      <a:pt x="104" y="7"/>
                    </a:cubicBezTo>
                  </a:path>
                </a:pathLst>
              </a:custGeom>
              <a:noFill/>
              <a:ln w="12700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29" name="Freeform 105"/>
              <p:cNvSpPr>
                <a:spLocks/>
              </p:cNvSpPr>
              <p:nvPr/>
            </p:nvSpPr>
            <p:spPr bwMode="auto">
              <a:xfrm>
                <a:off x="2503" y="2059"/>
                <a:ext cx="82" cy="27"/>
              </a:xfrm>
              <a:custGeom>
                <a:avLst/>
                <a:gdLst>
                  <a:gd name="T0" fmla="*/ 0 w 104"/>
                  <a:gd name="T1" fmla="*/ 0 h 14"/>
                  <a:gd name="T2" fmla="*/ 62 w 104"/>
                  <a:gd name="T3" fmla="*/ 13 h 14"/>
                  <a:gd name="T4" fmla="*/ 104 w 104"/>
                  <a:gd name="T5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14">
                    <a:moveTo>
                      <a:pt x="0" y="0"/>
                    </a:moveTo>
                    <a:cubicBezTo>
                      <a:pt x="10" y="2"/>
                      <a:pt x="45" y="12"/>
                      <a:pt x="62" y="13"/>
                    </a:cubicBezTo>
                    <a:cubicBezTo>
                      <a:pt x="79" y="14"/>
                      <a:pt x="95" y="8"/>
                      <a:pt x="104" y="7"/>
                    </a:cubicBezTo>
                  </a:path>
                </a:pathLst>
              </a:custGeom>
              <a:noFill/>
              <a:ln w="12700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130" name="Freeform 106"/>
              <p:cNvSpPr>
                <a:spLocks/>
              </p:cNvSpPr>
              <p:nvPr/>
            </p:nvSpPr>
            <p:spPr bwMode="auto">
              <a:xfrm>
                <a:off x="2401" y="2183"/>
                <a:ext cx="104" cy="14"/>
              </a:xfrm>
              <a:custGeom>
                <a:avLst/>
                <a:gdLst>
                  <a:gd name="T0" fmla="*/ 0 w 104"/>
                  <a:gd name="T1" fmla="*/ 0 h 14"/>
                  <a:gd name="T2" fmla="*/ 62 w 104"/>
                  <a:gd name="T3" fmla="*/ 13 h 14"/>
                  <a:gd name="T4" fmla="*/ 104 w 104"/>
                  <a:gd name="T5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14">
                    <a:moveTo>
                      <a:pt x="0" y="0"/>
                    </a:moveTo>
                    <a:cubicBezTo>
                      <a:pt x="10" y="2"/>
                      <a:pt x="45" y="12"/>
                      <a:pt x="62" y="13"/>
                    </a:cubicBezTo>
                    <a:cubicBezTo>
                      <a:pt x="79" y="14"/>
                      <a:pt x="95" y="8"/>
                      <a:pt x="104" y="7"/>
                    </a:cubicBezTo>
                  </a:path>
                </a:pathLst>
              </a:custGeom>
              <a:noFill/>
              <a:ln w="12700" cap="flat" cmpd="sng">
                <a:solidFill>
                  <a:srgbClr val="33993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131" name="Freeform 107"/>
            <p:cNvSpPr>
              <a:spLocks/>
            </p:cNvSpPr>
            <p:nvPr userDrawn="1"/>
          </p:nvSpPr>
          <p:spPr bwMode="auto">
            <a:xfrm>
              <a:off x="5120" y="2922"/>
              <a:ext cx="60" cy="230"/>
            </a:xfrm>
            <a:custGeom>
              <a:avLst/>
              <a:gdLst>
                <a:gd name="T0" fmla="*/ 0 w 60"/>
                <a:gd name="T1" fmla="*/ 0 h 230"/>
                <a:gd name="T2" fmla="*/ 14 w 60"/>
                <a:gd name="T3" fmla="*/ 72 h 230"/>
                <a:gd name="T4" fmla="*/ 36 w 60"/>
                <a:gd name="T5" fmla="*/ 184 h 230"/>
                <a:gd name="T6" fmla="*/ 60 w 60"/>
                <a:gd name="T7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30">
                  <a:moveTo>
                    <a:pt x="0" y="0"/>
                  </a:moveTo>
                  <a:cubicBezTo>
                    <a:pt x="4" y="20"/>
                    <a:pt x="8" y="41"/>
                    <a:pt x="14" y="72"/>
                  </a:cubicBezTo>
                  <a:cubicBezTo>
                    <a:pt x="20" y="103"/>
                    <a:pt x="28" y="158"/>
                    <a:pt x="36" y="184"/>
                  </a:cubicBezTo>
                  <a:cubicBezTo>
                    <a:pt x="44" y="210"/>
                    <a:pt x="52" y="220"/>
                    <a:pt x="60" y="230"/>
                  </a:cubicBezTo>
                </a:path>
              </a:pathLst>
            </a:custGeom>
            <a:noFill/>
            <a:ln w="28575" cap="flat" cmpd="sng">
              <a:solidFill>
                <a:srgbClr val="339933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508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あくあフォント" pitchFamily="1" charset="-128"/>
          <a:ea typeface="あくあフォント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203.72.44.243/ntpctech/index.asp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://203.72.44.243/ntpctech/index.asp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107</a:t>
            </a:r>
            <a:r>
              <a:rPr lang="zh-TW" altLang="en-US" dirty="0" smtClean="0"/>
              <a:t>學年</a:t>
            </a:r>
            <a:r>
              <a:rPr lang="zh-TW" altLang="en-US" dirty="0"/>
              <a:t>度技藝教育課程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行前說明會</a:t>
            </a:r>
          </a:p>
        </p:txBody>
      </p:sp>
    </p:spTree>
    <p:extLst>
      <p:ext uri="{BB962C8B-B14F-4D97-AF65-F5344CB8AC3E}">
        <p14:creationId xmlns:p14="http://schemas.microsoft.com/office/powerpoint/2010/main" val="27080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銷點辦法</a:t>
            </a:r>
            <a:endParaRPr lang="en-US" altLang="ja-JP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9127" y="2289976"/>
            <a:ext cx="8410468" cy="3267986"/>
          </a:xfrm>
        </p:spPr>
        <p:txBody>
          <a:bodyPr/>
          <a:lstStyle/>
          <a:p>
            <a:pPr lvl="0" defTabSz="6858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請至輔導處資料組領取銷點申請表，完成後持違規紀錄表核章。</a:t>
            </a:r>
          </a:p>
          <a:p>
            <a:pPr lvl="0" defTabSz="6858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銷點方式（</a:t>
            </a:r>
            <a:r>
              <a:rPr kumimoji="0" lang="en-US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點計算）：每日</a:t>
            </a:r>
            <a:r>
              <a:rPr kumimoji="0" lang="en-US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16:00-17:00</a:t>
            </a: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勞動服務</a:t>
            </a:r>
            <a:r>
              <a:rPr kumimoji="0" lang="en-US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若有上第八節課後輔導，則於課輔結束後進行</a:t>
            </a:r>
            <a:r>
              <a:rPr kumimoji="0" lang="en-US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為期</a:t>
            </a:r>
            <a:r>
              <a:rPr kumimoji="0" lang="en-US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天</a:t>
            </a: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 lvl="0" defTabSz="6858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未能把握時間銷點而累計記點滿</a:t>
            </a:r>
            <a:r>
              <a:rPr kumimoji="0" lang="en-US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kumimoji="0" lang="zh-TW" altLang="en-US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次者，處以退班。特殊個案視情況另案討論。</a:t>
            </a:r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063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畢業進路</a:t>
            </a:r>
            <a:endParaRPr lang="en-US" altLang="ja-JP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58" y="1471299"/>
            <a:ext cx="9651713" cy="2059382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23471"/>
              </p:ext>
            </p:extLst>
          </p:nvPr>
        </p:nvGraphicFramePr>
        <p:xfrm>
          <a:off x="939188" y="3480880"/>
          <a:ext cx="6995566" cy="2948055"/>
        </p:xfrm>
        <a:graphic>
          <a:graphicData uri="http://schemas.openxmlformats.org/drawingml/2006/table">
            <a:tbl>
              <a:tblPr firstRow="1" firstCol="1" bandRow="1"/>
              <a:tblGrid>
                <a:gridCol w="3601684">
                  <a:extLst>
                    <a:ext uri="{9D8B030D-6E8A-4147-A177-3AD203B41FA5}">
                      <a16:colId xmlns:a16="http://schemas.microsoft.com/office/drawing/2014/main" val="2519587219"/>
                    </a:ext>
                  </a:extLst>
                </a:gridCol>
                <a:gridCol w="3393882">
                  <a:extLst>
                    <a:ext uri="{9D8B030D-6E8A-4147-A177-3AD203B41FA5}">
                      <a16:colId xmlns:a16="http://schemas.microsoft.com/office/drawing/2014/main" val="817936279"/>
                    </a:ext>
                  </a:extLst>
                </a:gridCol>
              </a:tblGrid>
              <a:tr h="2948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5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優勢管道：</a:t>
                      </a:r>
                      <a:endParaRPr lang="zh-TW" sz="25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技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優生甄審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入學</a:t>
                      </a:r>
                      <a:endParaRPr lang="en-US" altLang="zh-TW" sz="25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zh-TW" sz="25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專業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群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科</a:t>
                      </a:r>
                      <a:r>
                        <a:rPr lang="zh-TW" altLang="en-US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特色招生</a:t>
                      </a:r>
                      <a:endParaRPr lang="en-US" altLang="zh-TW" sz="25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書面審查加分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）</a:t>
                      </a:r>
                      <a:endParaRPr lang="en-US" altLang="zh-TW" sz="25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產業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特殊需求類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科</a:t>
                      </a:r>
                      <a:endParaRPr lang="en-US" altLang="zh-TW" sz="25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條件比序順序</a:t>
                      </a:r>
                      <a:r>
                        <a:rPr lang="en-US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1-3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）</a:t>
                      </a:r>
                      <a:endParaRPr lang="zh-TW" sz="25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2500" kern="10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25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實用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技能學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程</a:t>
                      </a:r>
                      <a:endParaRPr lang="en-US" altLang="zh-TW" sz="25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優先入學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）</a:t>
                      </a:r>
                      <a:endParaRPr lang="en-US" altLang="zh-TW" sz="25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建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教合作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班</a:t>
                      </a:r>
                      <a:endParaRPr lang="en-US" altLang="zh-TW" sz="25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優先入學）</a:t>
                      </a:r>
                      <a:endParaRPr lang="zh-TW" sz="25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五專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免式</a:t>
                      </a: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入學</a:t>
                      </a:r>
                      <a:endParaRPr lang="en-US" altLang="zh-TW" sz="25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TW" sz="25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超額比序積分</a:t>
                      </a:r>
                      <a:r>
                        <a:rPr lang="en-US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1-3</a:t>
                      </a:r>
                      <a:r>
                        <a:rPr lang="zh-TW" sz="25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分）</a:t>
                      </a:r>
                      <a:endParaRPr lang="zh-TW" sz="25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894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2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31882" y="103368"/>
            <a:ext cx="6128466" cy="230586"/>
          </a:xfrm>
        </p:spPr>
        <p:txBody>
          <a:bodyPr/>
          <a:lstStyle/>
          <a:p>
            <a:r>
              <a:rPr lang="en-US" altLang="zh-TW" sz="2800" dirty="0" smtClean="0"/>
              <a:t>106</a:t>
            </a:r>
            <a:r>
              <a:rPr lang="zh-TW" altLang="en-US" sz="2800" dirty="0" smtClean="0"/>
              <a:t>學年</a:t>
            </a:r>
            <a:r>
              <a:rPr lang="zh-TW" altLang="en-US" sz="2800" dirty="0"/>
              <a:t>度畢業進路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135671"/>
              </p:ext>
            </p:extLst>
          </p:nvPr>
        </p:nvGraphicFramePr>
        <p:xfrm>
          <a:off x="101067" y="413469"/>
          <a:ext cx="8923664" cy="6609135"/>
        </p:xfrm>
        <a:graphic>
          <a:graphicData uri="http://schemas.openxmlformats.org/drawingml/2006/table">
            <a:tbl>
              <a:tblPr firstRow="1" firstCol="1" bandRow="1"/>
              <a:tblGrid>
                <a:gridCol w="589136">
                  <a:extLst>
                    <a:ext uri="{9D8B030D-6E8A-4147-A177-3AD203B41FA5}">
                      <a16:colId xmlns:a16="http://schemas.microsoft.com/office/drawing/2014/main" val="3285274686"/>
                    </a:ext>
                  </a:extLst>
                </a:gridCol>
                <a:gridCol w="959210">
                  <a:extLst>
                    <a:ext uri="{9D8B030D-6E8A-4147-A177-3AD203B41FA5}">
                      <a16:colId xmlns:a16="http://schemas.microsoft.com/office/drawing/2014/main" val="1670614446"/>
                    </a:ext>
                  </a:extLst>
                </a:gridCol>
                <a:gridCol w="716545">
                  <a:extLst>
                    <a:ext uri="{9D8B030D-6E8A-4147-A177-3AD203B41FA5}">
                      <a16:colId xmlns:a16="http://schemas.microsoft.com/office/drawing/2014/main" val="719686926"/>
                    </a:ext>
                  </a:extLst>
                </a:gridCol>
                <a:gridCol w="1155094">
                  <a:extLst>
                    <a:ext uri="{9D8B030D-6E8A-4147-A177-3AD203B41FA5}">
                      <a16:colId xmlns:a16="http://schemas.microsoft.com/office/drawing/2014/main" val="1625113667"/>
                    </a:ext>
                  </a:extLst>
                </a:gridCol>
                <a:gridCol w="962577">
                  <a:extLst>
                    <a:ext uri="{9D8B030D-6E8A-4147-A177-3AD203B41FA5}">
                      <a16:colId xmlns:a16="http://schemas.microsoft.com/office/drawing/2014/main" val="3379041140"/>
                    </a:ext>
                  </a:extLst>
                </a:gridCol>
                <a:gridCol w="1628680">
                  <a:extLst>
                    <a:ext uri="{9D8B030D-6E8A-4147-A177-3AD203B41FA5}">
                      <a16:colId xmlns:a16="http://schemas.microsoft.com/office/drawing/2014/main" val="3307382916"/>
                    </a:ext>
                  </a:extLst>
                </a:gridCol>
                <a:gridCol w="1403111">
                  <a:extLst>
                    <a:ext uri="{9D8B030D-6E8A-4147-A177-3AD203B41FA5}">
                      <a16:colId xmlns:a16="http://schemas.microsoft.com/office/drawing/2014/main" val="21025209"/>
                    </a:ext>
                  </a:extLst>
                </a:gridCol>
                <a:gridCol w="1509311">
                  <a:extLst>
                    <a:ext uri="{9D8B030D-6E8A-4147-A177-3AD203B41FA5}">
                      <a16:colId xmlns:a16="http://schemas.microsoft.com/office/drawing/2014/main" val="2778958675"/>
                    </a:ext>
                  </a:extLst>
                </a:gridCol>
              </a:tblGrid>
              <a:tr h="3302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班級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姓名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上課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學校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上學期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職群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下學期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職群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錄取學校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科系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管道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171631"/>
                  </a:ext>
                </a:extLst>
              </a:tr>
              <a:tr h="35358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李翊銘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2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泰山高中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動力機械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市立泰山高中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汽車科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專業群科甄選入學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462448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楊宗翰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2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泰山高中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動力機械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市立木柵高工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配管科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產業特殊需求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010470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鄭盛文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泰山高中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動力機械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機械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私立光啟高中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餐飲技術科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實用技能學程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620230"/>
                  </a:ext>
                </a:extLst>
              </a:tr>
              <a:tr h="2941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林郁婷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穀保家商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家政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商管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市立士林高商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國際貿易科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技優甄審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460800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李承祐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穀保家商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家政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商管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醒吾科技大學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應用英語科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分區免試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59825"/>
                  </a:ext>
                </a:extLst>
              </a:tr>
              <a:tr h="3578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張家薰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穀保家商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食品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商管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耕莘健康管理專科學校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健康餐旅科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宜蘭校區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優先免試入學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188295"/>
                  </a:ext>
                </a:extLst>
              </a:tr>
              <a:tr h="32760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蔡東霖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穀保家商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設計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食品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黎明技術學院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數位多媒體科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優先免試入學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799970"/>
                  </a:ext>
                </a:extLst>
              </a:tr>
              <a:tr h="2941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胡乃云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藝術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藝術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致理科技大學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應用英語科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分區免試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776925"/>
                  </a:ext>
                </a:extLst>
              </a:tr>
              <a:tr h="32600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黃柏翰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藝術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藝術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國立北科桃農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化工科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身障適性輔導就學安置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86252"/>
                  </a:ext>
                </a:extLst>
              </a:tr>
              <a:tr h="295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黃思思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藝術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藝術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馬偕醫護管理專科學校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護理科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分區免試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206043"/>
                  </a:ext>
                </a:extLst>
              </a:tr>
              <a:tr h="2862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梁立欣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藝術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藝術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康寧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大學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嬰幼兒保育科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臺北校區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分區免試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5881"/>
                  </a:ext>
                </a:extLst>
              </a:tr>
              <a:tr h="3021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陳禹彤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家政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耕莘健康管理專科學校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護理科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分區免試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218640"/>
                  </a:ext>
                </a:extLst>
              </a:tr>
              <a:tr h="35145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葉碩宇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家政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黎明技術學院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數位多媒體科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優先免試入學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367217"/>
                  </a:ext>
                </a:extLst>
              </a:tr>
              <a:tr h="34190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林立婷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家政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新生醫護管理專科學校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護理科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分區免試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136424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陳妤婕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家政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醒吾科技大學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觀光休閒科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優先免試入學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825822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張孟菲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商管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臺北城市科技大學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應用外語科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優先免試入學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311896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柯嘉欣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商管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新生醫護管理專科學校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護理科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分區免試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377863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潘宜芊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商管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臺北城市科技大學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應用外語科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優先免試入學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548186"/>
                  </a:ext>
                </a:extLst>
              </a:tr>
              <a:tr h="3101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陳艿疄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莊敬工家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餐旅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商管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致理科技大學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應用英語科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優先免試入學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747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99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233872"/>
            <a:ext cx="6910387" cy="1163638"/>
          </a:xfrm>
        </p:spPr>
        <p:txBody>
          <a:bodyPr/>
          <a:lstStyle/>
          <a:p>
            <a:r>
              <a:rPr lang="en-US" altLang="zh-TW" dirty="0" smtClean="0"/>
              <a:t>105</a:t>
            </a:r>
            <a:r>
              <a:rPr lang="zh-TW" altLang="en-US" dirty="0" smtClean="0"/>
              <a:t>學年度畢業進路</a:t>
            </a:r>
            <a:endParaRPr lang="en-US" altLang="ja-JP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480949"/>
              </p:ext>
            </p:extLst>
          </p:nvPr>
        </p:nvGraphicFramePr>
        <p:xfrm>
          <a:off x="110168" y="1333525"/>
          <a:ext cx="8923664" cy="5410150"/>
        </p:xfrm>
        <a:graphic>
          <a:graphicData uri="http://schemas.openxmlformats.org/drawingml/2006/table">
            <a:tbl>
              <a:tblPr firstRow="1" firstCol="1" bandRow="1"/>
              <a:tblGrid>
                <a:gridCol w="589136">
                  <a:extLst>
                    <a:ext uri="{9D8B030D-6E8A-4147-A177-3AD203B41FA5}">
                      <a16:colId xmlns:a16="http://schemas.microsoft.com/office/drawing/2014/main" val="1278484995"/>
                    </a:ext>
                  </a:extLst>
                </a:gridCol>
                <a:gridCol w="959210">
                  <a:extLst>
                    <a:ext uri="{9D8B030D-6E8A-4147-A177-3AD203B41FA5}">
                      <a16:colId xmlns:a16="http://schemas.microsoft.com/office/drawing/2014/main" val="4177205765"/>
                    </a:ext>
                  </a:extLst>
                </a:gridCol>
                <a:gridCol w="716545">
                  <a:extLst>
                    <a:ext uri="{9D8B030D-6E8A-4147-A177-3AD203B41FA5}">
                      <a16:colId xmlns:a16="http://schemas.microsoft.com/office/drawing/2014/main" val="3872921470"/>
                    </a:ext>
                  </a:extLst>
                </a:gridCol>
                <a:gridCol w="1155094">
                  <a:extLst>
                    <a:ext uri="{9D8B030D-6E8A-4147-A177-3AD203B41FA5}">
                      <a16:colId xmlns:a16="http://schemas.microsoft.com/office/drawing/2014/main" val="2468132104"/>
                    </a:ext>
                  </a:extLst>
                </a:gridCol>
                <a:gridCol w="962577">
                  <a:extLst>
                    <a:ext uri="{9D8B030D-6E8A-4147-A177-3AD203B41FA5}">
                      <a16:colId xmlns:a16="http://schemas.microsoft.com/office/drawing/2014/main" val="1244434788"/>
                    </a:ext>
                  </a:extLst>
                </a:gridCol>
                <a:gridCol w="1628680">
                  <a:extLst>
                    <a:ext uri="{9D8B030D-6E8A-4147-A177-3AD203B41FA5}">
                      <a16:colId xmlns:a16="http://schemas.microsoft.com/office/drawing/2014/main" val="860067396"/>
                    </a:ext>
                  </a:extLst>
                </a:gridCol>
                <a:gridCol w="1403111">
                  <a:extLst>
                    <a:ext uri="{9D8B030D-6E8A-4147-A177-3AD203B41FA5}">
                      <a16:colId xmlns:a16="http://schemas.microsoft.com/office/drawing/2014/main" val="3800981447"/>
                    </a:ext>
                  </a:extLst>
                </a:gridCol>
                <a:gridCol w="1509311">
                  <a:extLst>
                    <a:ext uri="{9D8B030D-6E8A-4147-A177-3AD203B41FA5}">
                      <a16:colId xmlns:a16="http://schemas.microsoft.com/office/drawing/2014/main" val="415272054"/>
                    </a:ext>
                  </a:extLst>
                </a:gridCol>
              </a:tblGrid>
              <a:tr h="4919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班級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姓名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上課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學校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上學期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職群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下學期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職群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錄取學校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科系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管道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873183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905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周龍華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泰山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動力機械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市立泰山高中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汽修科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專業群科甄選入學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045763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915</a:t>
                      </a:r>
                      <a:endParaRPr lang="zh-TW" sz="18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吳佳錡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穀保</a:t>
                      </a:r>
                      <a:endParaRPr lang="en-US" altLang="zh-TW" sz="1600" kern="100" dirty="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家商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設計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食品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復興商工</a:t>
                      </a:r>
                      <a:endParaRPr lang="zh-TW" altLang="zh-TW" sz="18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美術科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專業群科甄選入學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871159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柯俐伶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莊敬</a:t>
                      </a:r>
                      <a:endParaRPr lang="en-US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工家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家政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餐旅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耕莘健康</a:t>
                      </a:r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管理 專科學校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護理科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五專免式入學</a:t>
                      </a:r>
                      <a:endParaRPr lang="en-US" altLang="zh-TW" sz="1800" kern="1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964943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張馨尹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泰山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動力機械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耕莘健康</a:t>
                      </a:r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管理 專科學校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護理科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五專免式入學</a:t>
                      </a:r>
                      <a:endParaRPr lang="en-US" altLang="zh-TW" sz="1800" kern="1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494042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陳芋蒨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莊敬</a:t>
                      </a:r>
                      <a:endParaRPr lang="en-US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工家</a:t>
                      </a:r>
                      <a:endParaRPr lang="zh-TW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家政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餐旅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致理科技大學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國際貿易科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五專免式入學</a:t>
                      </a:r>
                      <a:endParaRPr lang="en-US" altLang="zh-TW" sz="1800" kern="1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949879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蔡逸婷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莊敬</a:t>
                      </a:r>
                      <a:endParaRPr lang="en-US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工家</a:t>
                      </a:r>
                      <a:endParaRPr lang="zh-TW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家政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餐旅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馬偕醫護</a:t>
                      </a:r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管理 專科學校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護理科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五專免式入學</a:t>
                      </a:r>
                      <a:endParaRPr lang="en-US" altLang="zh-TW" sz="1800" kern="1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75133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張翠平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莊敬</a:t>
                      </a:r>
                      <a:endParaRPr lang="en-US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工家</a:t>
                      </a:r>
                      <a:endParaRPr lang="zh-TW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餐旅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商管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耕莘健康</a:t>
                      </a:r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管理 專科學校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護理科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五專免式入學</a:t>
                      </a:r>
                      <a:endParaRPr lang="en-US" altLang="zh-TW" sz="1800" kern="1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803904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陳建佑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穀保</a:t>
                      </a:r>
                      <a:endParaRPr lang="en-US" altLang="zh-TW" sz="1600" kern="100" dirty="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家商</a:t>
                      </a:r>
                      <a:endParaRPr lang="zh-TW" altLang="zh-TW" sz="1600" kern="100" dirty="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設計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食品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黎明技術學院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數位多媒體科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五專免式入學</a:t>
                      </a:r>
                      <a:endParaRPr lang="en-US" altLang="zh-TW" sz="1800" kern="1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409875"/>
                  </a:ext>
                </a:extLst>
              </a:tr>
              <a:tr h="5028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陳昱婷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莊敬</a:t>
                      </a:r>
                      <a:endParaRPr lang="en-US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工家</a:t>
                      </a:r>
                      <a:endParaRPr lang="zh-TW" altLang="zh-TW" sz="1600" kern="1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家政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餐旅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馬偕醫護</a:t>
                      </a:r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管理 專科學校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化妝品應用與管理科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noProof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五專免式入學</a:t>
                      </a:r>
                      <a:endParaRPr lang="en-US" altLang="zh-TW" sz="1800" kern="100" noProof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614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76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104</a:t>
            </a:r>
            <a:r>
              <a:rPr lang="zh-TW" altLang="en-US" dirty="0" smtClean="0"/>
              <a:t>學年度畢業進路</a:t>
            </a:r>
            <a:endParaRPr lang="en-US" altLang="ja-JP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907508"/>
              </p:ext>
            </p:extLst>
          </p:nvPr>
        </p:nvGraphicFramePr>
        <p:xfrm>
          <a:off x="336541" y="1854122"/>
          <a:ext cx="8681291" cy="4497340"/>
        </p:xfrm>
        <a:graphic>
          <a:graphicData uri="http://schemas.openxmlformats.org/drawingml/2006/table">
            <a:tbl>
              <a:tblPr firstRow="1" firstCol="1" bandRow="1"/>
              <a:tblGrid>
                <a:gridCol w="573134">
                  <a:extLst>
                    <a:ext uri="{9D8B030D-6E8A-4147-A177-3AD203B41FA5}">
                      <a16:colId xmlns:a16="http://schemas.microsoft.com/office/drawing/2014/main" val="1278484995"/>
                    </a:ext>
                  </a:extLst>
                </a:gridCol>
                <a:gridCol w="933157">
                  <a:extLst>
                    <a:ext uri="{9D8B030D-6E8A-4147-A177-3AD203B41FA5}">
                      <a16:colId xmlns:a16="http://schemas.microsoft.com/office/drawing/2014/main" val="4177205765"/>
                    </a:ext>
                  </a:extLst>
                </a:gridCol>
                <a:gridCol w="819958">
                  <a:extLst>
                    <a:ext uri="{9D8B030D-6E8A-4147-A177-3AD203B41FA5}">
                      <a16:colId xmlns:a16="http://schemas.microsoft.com/office/drawing/2014/main" val="3872921470"/>
                    </a:ext>
                  </a:extLst>
                </a:gridCol>
                <a:gridCol w="1157766">
                  <a:extLst>
                    <a:ext uri="{9D8B030D-6E8A-4147-A177-3AD203B41FA5}">
                      <a16:colId xmlns:a16="http://schemas.microsoft.com/office/drawing/2014/main" val="2468132104"/>
                    </a:ext>
                  </a:extLst>
                </a:gridCol>
                <a:gridCol w="790530">
                  <a:extLst>
                    <a:ext uri="{9D8B030D-6E8A-4147-A177-3AD203B41FA5}">
                      <a16:colId xmlns:a16="http://schemas.microsoft.com/office/drawing/2014/main" val="1244434788"/>
                    </a:ext>
                  </a:extLst>
                </a:gridCol>
                <a:gridCol w="1573427">
                  <a:extLst>
                    <a:ext uri="{9D8B030D-6E8A-4147-A177-3AD203B41FA5}">
                      <a16:colId xmlns:a16="http://schemas.microsoft.com/office/drawing/2014/main" val="860067396"/>
                    </a:ext>
                  </a:extLst>
                </a:gridCol>
                <a:gridCol w="895329">
                  <a:extLst>
                    <a:ext uri="{9D8B030D-6E8A-4147-A177-3AD203B41FA5}">
                      <a16:colId xmlns:a16="http://schemas.microsoft.com/office/drawing/2014/main" val="3800981447"/>
                    </a:ext>
                  </a:extLst>
                </a:gridCol>
                <a:gridCol w="1937990">
                  <a:extLst>
                    <a:ext uri="{9D8B030D-6E8A-4147-A177-3AD203B41FA5}">
                      <a16:colId xmlns:a16="http://schemas.microsoft.com/office/drawing/2014/main" val="415272054"/>
                    </a:ext>
                  </a:extLst>
                </a:gridCol>
              </a:tblGrid>
              <a:tr h="76962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班級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姓名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上課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學校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上學期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職群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下學期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職群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錄取學校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科系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管道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873183"/>
                  </a:ext>
                </a:extLst>
              </a:tr>
              <a:tr h="621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906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陳建霖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泰山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動力機械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市立泰山高中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汽修科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專業群科甄選入學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045763"/>
                  </a:ext>
                </a:extLst>
              </a:tr>
              <a:tr h="621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909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林志宇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莊敬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高職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餐旅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sz="18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市立泰山高中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機械科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專業群科甄選入學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871159"/>
                  </a:ext>
                </a:extLst>
              </a:tr>
              <a:tr h="621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909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倪節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穀保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家商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食品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商管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市立泰山高中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機械科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專業群科甄選入學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964943"/>
                  </a:ext>
                </a:extLst>
              </a:tr>
              <a:tr h="621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921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嚴博瀚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泰山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動力機械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市立泰山高中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進修學校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汽車科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技優甄審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494042"/>
                  </a:ext>
                </a:extLst>
              </a:tr>
              <a:tr h="621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902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曾喆鈞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泰山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sz="1800" kern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市立三重商工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製圖科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技優甄審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949879"/>
                  </a:ext>
                </a:extLst>
              </a:tr>
              <a:tr h="6212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902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張志威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泰山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高中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sz="1800" kern="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機械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市立三重商工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板金科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基北區產特</a:t>
                      </a:r>
                    </a:p>
                  </a:txBody>
                  <a:tcPr marL="51435" marR="5143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684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44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新北市技藝競賽</a:t>
            </a:r>
            <a:endParaRPr lang="en-US" altLang="ja-JP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6" name="內容版面配置區 1"/>
          <p:cNvSpPr txBox="1">
            <a:spLocks/>
          </p:cNvSpPr>
          <p:nvPr/>
        </p:nvSpPr>
        <p:spPr bwMode="auto">
          <a:xfrm>
            <a:off x="440674" y="1837641"/>
            <a:ext cx="8703325" cy="487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zh-TW" altLang="en-US" sz="2600" dirty="0"/>
              <a:t>競賽報名：約每年</a:t>
            </a:r>
            <a:r>
              <a:rPr lang="en-US" altLang="zh-TW" sz="2600" dirty="0" smtClean="0"/>
              <a:t>1</a:t>
            </a:r>
            <a:r>
              <a:rPr lang="zh-TW" altLang="en-US" sz="2600" dirty="0" smtClean="0"/>
              <a:t>月</a:t>
            </a:r>
            <a:endParaRPr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600" dirty="0" smtClean="0"/>
              <a:t>競賽日期</a:t>
            </a:r>
            <a:r>
              <a:rPr lang="zh-TW" altLang="en-US" sz="2600" dirty="0"/>
              <a:t>：</a:t>
            </a:r>
            <a:r>
              <a:rPr lang="zh-TW" altLang="en-US" sz="2600" dirty="0" smtClean="0"/>
              <a:t>約每年</a:t>
            </a:r>
            <a:r>
              <a:rPr lang="en-US" altLang="zh-TW" sz="2600" dirty="0" smtClean="0"/>
              <a:t>2</a:t>
            </a:r>
            <a:r>
              <a:rPr lang="zh-TW" altLang="en-US" sz="2600" dirty="0" smtClean="0"/>
              <a:t>月</a:t>
            </a:r>
            <a:endParaRPr lang="en-US" altLang="zh-TW" sz="26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zh-TW" sz="2600" dirty="0"/>
              <a:t>競賽內容：依職群特性採實際操作、創意設計等方式競賽，包含</a:t>
            </a:r>
            <a:r>
              <a:rPr lang="zh-TW" altLang="zh-TW" sz="2600" dirty="0">
                <a:solidFill>
                  <a:srgbClr val="FF0000"/>
                </a:solidFill>
              </a:rPr>
              <a:t>學科</a:t>
            </a:r>
            <a:r>
              <a:rPr lang="zh-TW" altLang="zh-TW" sz="2600" dirty="0"/>
              <a:t>及</a:t>
            </a:r>
            <a:r>
              <a:rPr lang="zh-TW" altLang="zh-TW" sz="2600" dirty="0">
                <a:solidFill>
                  <a:srgbClr val="FF0000"/>
                </a:solidFill>
              </a:rPr>
              <a:t>術科</a:t>
            </a:r>
            <a:r>
              <a:rPr lang="zh-TW" altLang="zh-TW" sz="2600" dirty="0" smtClean="0"/>
              <a:t>。</a:t>
            </a:r>
            <a:endParaRPr lang="en-US" altLang="zh-TW" sz="2600" dirty="0" smtClean="0"/>
          </a:p>
          <a:p>
            <a:pPr lvl="1">
              <a:buFont typeface="Arial" pitchFamily="34" charset="0"/>
              <a:buChar char="•"/>
            </a:pPr>
            <a:r>
              <a:rPr lang="zh-TW" altLang="zh-TW" sz="2600" dirty="0" smtClean="0"/>
              <a:t>學科</a:t>
            </a:r>
            <a:r>
              <a:rPr lang="zh-TW" altLang="zh-TW" sz="2600" dirty="0"/>
              <a:t>考題內容以職群概論為主，佔</a:t>
            </a:r>
            <a:r>
              <a:rPr lang="en-US" altLang="zh-TW" sz="2600" dirty="0"/>
              <a:t>20%</a:t>
            </a:r>
            <a:r>
              <a:rPr lang="zh-TW" altLang="zh-TW" sz="2600" dirty="0"/>
              <a:t>。</a:t>
            </a:r>
          </a:p>
          <a:p>
            <a:pPr lvl="1">
              <a:buFont typeface="Arial" pitchFamily="34" charset="0"/>
              <a:buChar char="•"/>
            </a:pPr>
            <a:r>
              <a:rPr lang="zh-TW" altLang="zh-TW" sz="2600" dirty="0" smtClean="0"/>
              <a:t>術科</a:t>
            </a:r>
            <a:r>
              <a:rPr lang="zh-TW" altLang="zh-TW" sz="2600" dirty="0"/>
              <a:t>考題依照各職群課程架構及主題命題，佔</a:t>
            </a:r>
            <a:r>
              <a:rPr lang="en-US" altLang="zh-TW" sz="2600" dirty="0"/>
              <a:t>80%</a:t>
            </a:r>
            <a:r>
              <a:rPr lang="zh-TW" altLang="zh-TW" sz="2600" dirty="0" smtClean="0"/>
              <a:t>。</a:t>
            </a:r>
            <a:endParaRPr lang="en-US" altLang="zh-TW" sz="2600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zh-TW" altLang="en-US" sz="2600" dirty="0"/>
              <a:t>推薦技藝教育課程學生參加，合作</a:t>
            </a:r>
            <a:r>
              <a:rPr lang="zh-TW" altLang="en-US" sz="2600" dirty="0" smtClean="0"/>
              <a:t>學校通常於</a:t>
            </a:r>
            <a:r>
              <a:rPr lang="zh-TW" altLang="en-US" sz="2600" dirty="0"/>
              <a:t>寒假培訓選手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pPr marL="514350" lvl="0" indent="-514350">
              <a:buFont typeface="+mj-lt"/>
              <a:buAutoNum type="arabicPeriod" startAt="4"/>
            </a:pPr>
            <a:r>
              <a:rPr lang="zh-TW" altLang="en-US" sz="2600" dirty="0" smtClean="0"/>
              <a:t>獲獎學生參加</a:t>
            </a:r>
            <a:r>
              <a:rPr lang="zh-TW" altLang="zh-TW" sz="2600" kern="100" dirty="0" smtClean="0">
                <a:solidFill>
                  <a:srgbClr val="00206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技</a:t>
            </a:r>
            <a:r>
              <a:rPr lang="zh-TW" altLang="zh-TW" sz="2600" kern="100" dirty="0">
                <a:solidFill>
                  <a:srgbClr val="00206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優生甄審</a:t>
            </a:r>
            <a:r>
              <a:rPr lang="zh-TW" altLang="zh-TW" sz="2600" kern="100" dirty="0" smtClean="0">
                <a:solidFill>
                  <a:srgbClr val="00206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入</a:t>
            </a:r>
            <a:r>
              <a:rPr lang="zh-TW" altLang="en-US" sz="2600" kern="100" dirty="0" smtClean="0">
                <a:solidFill>
                  <a:srgbClr val="00206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學、</a:t>
            </a:r>
            <a:r>
              <a:rPr lang="zh-TW" altLang="zh-TW" sz="2600" kern="100" dirty="0">
                <a:solidFill>
                  <a:srgbClr val="00206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專業群科</a:t>
            </a:r>
            <a:r>
              <a:rPr lang="zh-TW" altLang="en-US" sz="2600" kern="100" dirty="0">
                <a:solidFill>
                  <a:srgbClr val="00206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特色招生</a:t>
            </a:r>
            <a:endParaRPr lang="en-US" altLang="zh-TW" sz="2600" kern="100" dirty="0">
              <a:solidFill>
                <a:srgbClr val="002060"/>
              </a:solidFill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600" dirty="0" smtClean="0"/>
              <a:t>      </a:t>
            </a:r>
            <a:r>
              <a:rPr lang="zh-TW" altLang="en-US" sz="2600" dirty="0" smtClean="0"/>
              <a:t>、</a:t>
            </a:r>
            <a:r>
              <a:rPr lang="zh-TW" altLang="zh-TW" sz="2600" kern="100" dirty="0">
                <a:solidFill>
                  <a:srgbClr val="00206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五專免式</a:t>
            </a:r>
            <a:r>
              <a:rPr lang="zh-TW" altLang="zh-TW" sz="2600" kern="100" dirty="0" smtClean="0">
                <a:solidFill>
                  <a:srgbClr val="00206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入學</a:t>
            </a:r>
            <a:r>
              <a:rPr lang="zh-TW" altLang="en-US" sz="2600" dirty="0"/>
              <a:t>有</a:t>
            </a:r>
            <a:r>
              <a:rPr lang="zh-TW" altLang="en-US" sz="2600" dirty="0" smtClean="0"/>
              <a:t>優勢</a:t>
            </a:r>
            <a:r>
              <a:rPr lang="zh-TW" altLang="en-US" sz="2600" dirty="0"/>
              <a:t>。</a:t>
            </a:r>
            <a:endParaRPr lang="zh-TW" altLang="zh-TW" sz="2600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FontTx/>
              <a:buNone/>
            </a:pP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75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766" y="1341251"/>
            <a:ext cx="1991617" cy="2015757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6503" y="1341251"/>
            <a:ext cx="8227695" cy="5472077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TW" dirty="0" smtClean="0">
                <a:solidFill>
                  <a:srgbClr val="FF0000"/>
                </a:solidFill>
              </a:rPr>
              <a:t>906</a:t>
            </a:r>
            <a:r>
              <a:rPr lang="zh-TW" altLang="en-US" dirty="0">
                <a:solidFill>
                  <a:srgbClr val="FF0000"/>
                </a:solidFill>
              </a:rPr>
              <a:t>阮嘉銘</a:t>
            </a:r>
            <a:r>
              <a:rPr lang="zh-TW" altLang="en-US" dirty="0"/>
              <a:t>參加廚藝製作主題獲</a:t>
            </a:r>
            <a:r>
              <a:rPr lang="zh-TW" altLang="en-US" dirty="0" smtClean="0"/>
              <a:t>佳作</a:t>
            </a:r>
            <a:endParaRPr lang="en-US" altLang="zh-TW" dirty="0" smtClean="0"/>
          </a:p>
          <a:p>
            <a:pPr algn="l"/>
            <a:r>
              <a:rPr lang="en-US" altLang="zh-TW" dirty="0" smtClean="0">
                <a:solidFill>
                  <a:srgbClr val="FF0000"/>
                </a:solidFill>
              </a:rPr>
              <a:t>909</a:t>
            </a:r>
            <a:r>
              <a:rPr lang="zh-TW" altLang="en-US" dirty="0">
                <a:solidFill>
                  <a:srgbClr val="FF0000"/>
                </a:solidFill>
              </a:rPr>
              <a:t>張愷庭</a:t>
            </a:r>
            <a:r>
              <a:rPr lang="zh-TW" altLang="en-US" dirty="0"/>
              <a:t>參加美容主題獲</a:t>
            </a:r>
            <a:r>
              <a:rPr lang="zh-TW" altLang="en-US" dirty="0" smtClean="0"/>
              <a:t>佳作</a:t>
            </a:r>
            <a:endParaRPr lang="en-US" altLang="zh-TW" dirty="0" smtClean="0"/>
          </a:p>
          <a:p>
            <a:pPr algn="l"/>
            <a:r>
              <a:rPr lang="en-US" altLang="zh-TW" dirty="0" smtClean="0">
                <a:solidFill>
                  <a:srgbClr val="FF0000"/>
                </a:solidFill>
              </a:rPr>
              <a:t>910</a:t>
            </a:r>
            <a:r>
              <a:rPr lang="zh-TW" altLang="en-US" dirty="0">
                <a:solidFill>
                  <a:srgbClr val="FF0000"/>
                </a:solidFill>
              </a:rPr>
              <a:t>黃昱婷</a:t>
            </a:r>
            <a:r>
              <a:rPr lang="zh-TW" altLang="en-US" dirty="0"/>
              <a:t>參加街舞基礎主題獲</a:t>
            </a:r>
            <a:r>
              <a:rPr lang="zh-TW" altLang="en-US" dirty="0" smtClean="0"/>
              <a:t>佳作</a:t>
            </a:r>
            <a:endParaRPr lang="en-US" altLang="zh-TW" dirty="0" smtClean="0"/>
          </a:p>
          <a:p>
            <a:pPr algn="l"/>
            <a:r>
              <a:rPr lang="en-US" altLang="zh-TW" dirty="0" smtClean="0">
                <a:solidFill>
                  <a:srgbClr val="FF0000"/>
                </a:solidFill>
              </a:rPr>
              <a:t>911</a:t>
            </a:r>
            <a:r>
              <a:rPr lang="zh-TW" altLang="en-US" dirty="0">
                <a:solidFill>
                  <a:srgbClr val="FF0000"/>
                </a:solidFill>
              </a:rPr>
              <a:t>陳禹蓁</a:t>
            </a:r>
            <a:r>
              <a:rPr lang="zh-TW" altLang="en-US" dirty="0"/>
              <a:t>參加街舞基礎主題獲</a:t>
            </a:r>
            <a:r>
              <a:rPr lang="zh-TW" altLang="en-US" dirty="0" smtClean="0"/>
              <a:t>佳作</a:t>
            </a:r>
            <a:endParaRPr lang="en-US" altLang="zh-TW" dirty="0" smtClean="0"/>
          </a:p>
          <a:p>
            <a:pPr algn="just"/>
            <a:endParaRPr lang="en-US" altLang="zh-TW" dirty="0" smtClean="0">
              <a:solidFill>
                <a:srgbClr val="FF0000"/>
              </a:solidFill>
            </a:endParaRPr>
          </a:p>
          <a:p>
            <a:pPr algn="just"/>
            <a:r>
              <a:rPr lang="zh-TW" altLang="en-US" dirty="0" smtClean="0">
                <a:solidFill>
                  <a:srgbClr val="FF0000"/>
                </a:solidFill>
              </a:rPr>
              <a:t>感謝</a:t>
            </a:r>
            <a:r>
              <a:rPr lang="zh-TW" altLang="en-US" dirty="0"/>
              <a:t>合作</a:t>
            </a:r>
            <a:r>
              <a:rPr lang="zh-TW" altLang="en-US" dirty="0" smtClean="0"/>
              <a:t>學校莊敬</a:t>
            </a:r>
            <a:r>
              <a:rPr lang="zh-TW" altLang="en-US" dirty="0"/>
              <a:t>工家陳添壽老師</a:t>
            </a:r>
            <a:r>
              <a:rPr lang="zh-TW" altLang="en-US" dirty="0" smtClean="0"/>
              <a:t>、林</a:t>
            </a:r>
            <a:r>
              <a:rPr lang="zh-TW" altLang="en-US" dirty="0"/>
              <a:t>芸伶老師</a:t>
            </a:r>
            <a:r>
              <a:rPr lang="zh-TW" altLang="en-US" dirty="0" smtClean="0"/>
              <a:t>、莊孟勳老師</a:t>
            </a:r>
            <a:endParaRPr lang="en-US" altLang="zh-TW" dirty="0" smtClean="0"/>
          </a:p>
          <a:p>
            <a:pPr algn="just"/>
            <a:endParaRPr lang="en-US" altLang="zh-TW" dirty="0" smtClean="0">
              <a:solidFill>
                <a:srgbClr val="FF0000"/>
              </a:solidFill>
            </a:endParaRPr>
          </a:p>
          <a:p>
            <a:pPr algn="just"/>
            <a:r>
              <a:rPr lang="zh-TW" altLang="en-US" dirty="0" smtClean="0">
                <a:solidFill>
                  <a:srgbClr val="FF0000"/>
                </a:solidFill>
              </a:rPr>
              <a:t>感謝</a:t>
            </a:r>
            <a:r>
              <a:rPr lang="zh-TW" altLang="en-US" dirty="0" smtClean="0"/>
              <a:t>本校</a:t>
            </a:r>
            <a:r>
              <a:rPr lang="zh-TW" altLang="en-US" dirty="0"/>
              <a:t>技藝班帶隊老師蘇文雄老師、莊貴珍老師、林晏如老師指導學生參賽。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566407" y="293917"/>
            <a:ext cx="6885829" cy="85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822" indent="-342822" algn="l">
              <a:spcBef>
                <a:spcPct val="20000"/>
              </a:spcBef>
            </a:pPr>
            <a:r>
              <a:rPr lang="en-US" altLang="zh-TW" sz="3999" dirty="0" smtClean="0">
                <a:solidFill>
                  <a:srgbClr val="3333FF"/>
                </a:solidFill>
              </a:rPr>
              <a:t>106</a:t>
            </a:r>
            <a:r>
              <a:rPr lang="zh-TW" altLang="en-US" sz="3999" dirty="0" smtClean="0">
                <a:solidFill>
                  <a:srgbClr val="3333FF"/>
                </a:solidFill>
              </a:rPr>
              <a:t>學年度</a:t>
            </a:r>
            <a:r>
              <a:rPr lang="zh-TW" altLang="zh-TW" sz="3999" dirty="0" smtClean="0">
                <a:solidFill>
                  <a:srgbClr val="3333FF"/>
                </a:solidFill>
              </a:rPr>
              <a:t>技藝</a:t>
            </a:r>
            <a:r>
              <a:rPr lang="zh-TW" altLang="zh-TW" sz="3999" dirty="0">
                <a:solidFill>
                  <a:srgbClr val="3333FF"/>
                </a:solidFill>
              </a:rPr>
              <a:t>競賽</a:t>
            </a:r>
            <a:r>
              <a:rPr lang="zh-TW" altLang="en-US" sz="3999" dirty="0">
                <a:solidFill>
                  <a:srgbClr val="3333FF"/>
                </a:solidFill>
              </a:rPr>
              <a:t>得獎名單</a:t>
            </a:r>
            <a:endParaRPr lang="en-US" altLang="zh-TW" sz="3999" dirty="0">
              <a:solidFill>
                <a:srgbClr val="3333FF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1621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995" y="909303"/>
            <a:ext cx="8973468" cy="5534117"/>
          </a:xfrm>
        </p:spPr>
        <p:txBody>
          <a:bodyPr>
            <a:normAutofit/>
          </a:bodyPr>
          <a:lstStyle/>
          <a:p>
            <a:pPr marL="457109" indent="-457109">
              <a:buFont typeface="Wingdings" panose="05000000000000000000" pitchFamily="2" charset="2"/>
              <a:buChar char="l"/>
            </a:pPr>
            <a:r>
              <a:rPr lang="zh-TW" altLang="en-US" sz="2799" dirty="0"/>
              <a:t>感謝合作學校培訓參賽學生，感謝導師們對學生支持及鼓勵，感謝技藝班帶隊老師協助帶學生參加比賽。</a:t>
            </a:r>
            <a:endParaRPr lang="en-US" altLang="zh-TW" sz="2799" dirty="0"/>
          </a:p>
          <a:p>
            <a:pPr marL="457109" indent="-457109">
              <a:buFont typeface="Wingdings" panose="05000000000000000000" pitchFamily="2" charset="2"/>
              <a:buChar char="l"/>
            </a:pPr>
            <a:r>
              <a:rPr lang="zh-TW" altLang="zh-TW" sz="2799" dirty="0"/>
              <a:t>成績公告</a:t>
            </a:r>
            <a:r>
              <a:rPr lang="zh-TW" altLang="en-US" sz="2799" dirty="0"/>
              <a:t>於新北市國中技藝競賽資訊系統</a:t>
            </a:r>
            <a:r>
              <a:rPr lang="zh-TW" altLang="zh-TW" sz="2799" dirty="0"/>
              <a:t>。</a:t>
            </a:r>
            <a:endParaRPr lang="en-US" altLang="zh-TW" sz="2799" dirty="0"/>
          </a:p>
          <a:p>
            <a:pPr algn="l"/>
            <a:r>
              <a:rPr lang="en-US" altLang="zh-TW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(</a:t>
            </a:r>
            <a:r>
              <a:rPr lang="en-US" altLang="zh-TW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http://203.72.44.243/</a:t>
            </a:r>
            <a:r>
              <a:rPr lang="en-US" altLang="zh-TW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ntpctech</a:t>
            </a:r>
            <a:r>
              <a:rPr lang="en-US" altLang="zh-TW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altLang="zh-TW" sz="20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index.asp</a:t>
            </a:r>
            <a:r>
              <a:rPr lang="en-US" altLang="zh-TW" sz="2000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)</a:t>
            </a:r>
            <a:endParaRPr lang="zh-TW" alt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52787" y="117400"/>
            <a:ext cx="8227695" cy="85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822" indent="-342822" algn="l">
              <a:spcBef>
                <a:spcPct val="20000"/>
              </a:spcBef>
            </a:pPr>
            <a:r>
              <a:rPr lang="zh-TW" altLang="zh-TW" sz="3999" b="1" dirty="0">
                <a:solidFill>
                  <a:prstClr val="white"/>
                </a:solidFill>
              </a:rPr>
              <a:t>技藝競賽</a:t>
            </a:r>
            <a:endParaRPr lang="en-US" altLang="zh-TW" sz="3999" b="1" dirty="0">
              <a:solidFill>
                <a:prstClr val="white">
                  <a:lumMod val="95000"/>
                </a:prstClr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5" y="5156792"/>
            <a:ext cx="2942496" cy="1655801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82" y="5160816"/>
            <a:ext cx="2935345" cy="165177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118" y="5160816"/>
            <a:ext cx="2935345" cy="1651776"/>
          </a:xfrm>
          <a:prstGeom prst="rect">
            <a:avLst/>
          </a:prstGeom>
        </p:spPr>
      </p:pic>
      <p:graphicFrame>
        <p:nvGraphicFramePr>
          <p:cNvPr id="8" name="表格 7"/>
          <p:cNvGraphicFramePr>
            <a:graphicFrameLocks noGrp="1"/>
          </p:cNvGraphicFramePr>
          <p:nvPr>
            <p:extLst/>
          </p:nvPr>
        </p:nvGraphicFramePr>
        <p:xfrm>
          <a:off x="585992" y="2709087"/>
          <a:ext cx="7788887" cy="2448897"/>
        </p:xfrm>
        <a:graphic>
          <a:graphicData uri="http://schemas.openxmlformats.org/drawingml/2006/table">
            <a:tbl>
              <a:tblPr firstRow="1" bandRow="1"/>
              <a:tblGrid>
                <a:gridCol w="2018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1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8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1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2000" dirty="0" smtClean="0"/>
                        <a:t>姓名</a:t>
                      </a:r>
                      <a:endParaRPr lang="zh-TW" altLang="en-US" sz="2000" dirty="0"/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/>
                        <a:t>參賽項目</a:t>
                      </a:r>
                      <a:endParaRPr lang="zh-TW" altLang="en-US" sz="1900" dirty="0"/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/>
                        <a:t>名次</a:t>
                      </a:r>
                      <a:endParaRPr lang="zh-TW" altLang="en-US" sz="1900" dirty="0"/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8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altLang="zh-TW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905</a:t>
                      </a:r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陳韻倢</a:t>
                      </a:r>
                      <a:endParaRPr lang="zh-TW" altLang="en-US" sz="2000" b="0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美容</a:t>
                      </a:r>
                      <a:endParaRPr lang="zh-TW" altLang="en-US" sz="2000" b="0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第一名</a:t>
                      </a:r>
                      <a:endParaRPr lang="zh-TW" altLang="en-US" sz="2000" b="0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905</a:t>
                      </a:r>
                      <a:r>
                        <a:rPr lang="zh-TW" sz="2000" b="0" kern="1200" dirty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簡貝安</a:t>
                      </a: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000" b="0" kern="1200" dirty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美容模特兒</a:t>
                      </a: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600" b="0" kern="1200" dirty="0" smtClean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853848"/>
                  </a:ext>
                </a:extLst>
              </a:tr>
              <a:tr h="3961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altLang="zh-TW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915</a:t>
                      </a:r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戴珮安</a:t>
                      </a:r>
                      <a:endParaRPr lang="zh-TW" altLang="en-US" sz="2000" b="0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飲料調製實務</a:t>
                      </a: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佳作</a:t>
                      </a: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TW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 917</a:t>
                      </a:r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吳佳錡</a:t>
                      </a:r>
                      <a:r>
                        <a:rPr lang="zh-TW" altLang="en-US" sz="2000" b="0" kern="1200" dirty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基礎描繪</a:t>
                      </a:r>
                      <a:endParaRPr lang="zh-TW" altLang="en-US" sz="2000" b="0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佳作</a:t>
                      </a: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609523"/>
                  </a:ext>
                </a:extLst>
              </a:tr>
              <a:tr h="3961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altLang="zh-TW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 918</a:t>
                      </a:r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廖</a:t>
                      </a:r>
                      <a:r>
                        <a:rPr lang="zh-TW" altLang="en-US" sz="2000" b="0" kern="1200" dirty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康喬　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  廚</a:t>
                      </a:r>
                      <a:r>
                        <a:rPr lang="zh-TW" altLang="en-US" sz="2000" b="0" kern="1200" dirty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藝製作</a:t>
                      </a:r>
                    </a:p>
                  </a:txBody>
                  <a:tcPr marL="9523" marR="9523" marT="9523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第二名</a:t>
                      </a:r>
                    </a:p>
                  </a:txBody>
                  <a:tcPr marL="91419" marR="91419" marT="45709" marB="457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914870"/>
                  </a:ext>
                </a:extLst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937" y="3141035"/>
            <a:ext cx="1287707" cy="187705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1325815" y="84825"/>
            <a:ext cx="6885829" cy="857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822" indent="-342822" algn="l">
              <a:spcBef>
                <a:spcPct val="20000"/>
              </a:spcBef>
            </a:pPr>
            <a:r>
              <a:rPr lang="en-US" altLang="zh-TW" sz="3999" dirty="0" smtClean="0">
                <a:solidFill>
                  <a:srgbClr val="3333FF"/>
                </a:solidFill>
              </a:rPr>
              <a:t>105</a:t>
            </a:r>
            <a:r>
              <a:rPr lang="zh-TW" altLang="en-US" sz="3999" dirty="0" smtClean="0">
                <a:solidFill>
                  <a:srgbClr val="3333FF"/>
                </a:solidFill>
              </a:rPr>
              <a:t>學年度</a:t>
            </a:r>
            <a:r>
              <a:rPr lang="zh-TW" altLang="zh-TW" sz="3999" dirty="0" smtClean="0">
                <a:solidFill>
                  <a:srgbClr val="3333FF"/>
                </a:solidFill>
              </a:rPr>
              <a:t>技藝</a:t>
            </a:r>
            <a:r>
              <a:rPr lang="zh-TW" altLang="zh-TW" sz="3999" dirty="0">
                <a:solidFill>
                  <a:srgbClr val="3333FF"/>
                </a:solidFill>
              </a:rPr>
              <a:t>競賽</a:t>
            </a:r>
            <a:r>
              <a:rPr lang="zh-TW" altLang="en-US" sz="3999" dirty="0">
                <a:solidFill>
                  <a:srgbClr val="3333FF"/>
                </a:solidFill>
              </a:rPr>
              <a:t>得獎名單</a:t>
            </a:r>
            <a:endParaRPr lang="en-US" altLang="zh-TW" sz="3999" dirty="0">
              <a:solidFill>
                <a:srgbClr val="3333FF"/>
              </a:solidFill>
              <a:latin typeface="Calibri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419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9241" y="186495"/>
            <a:ext cx="7467600" cy="796951"/>
          </a:xfrm>
        </p:spPr>
        <p:txBody>
          <a:bodyPr>
            <a:normAutofit/>
          </a:bodyPr>
          <a:lstStyle/>
          <a:p>
            <a:r>
              <a:rPr lang="en-US" altLang="zh-TW" sz="40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104</a:t>
            </a:r>
            <a:r>
              <a:rPr lang="zh-TW" altLang="en-US" sz="40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學年度技藝教育競賽</a:t>
            </a:r>
            <a:endParaRPr lang="zh-TW" altLang="en-US" sz="40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435280" cy="4873752"/>
          </a:xfrm>
        </p:spPr>
        <p:txBody>
          <a:bodyPr>
            <a:normAutofit/>
          </a:bodyPr>
          <a:lstStyle/>
          <a:p>
            <a:r>
              <a:rPr lang="zh-TW" altLang="en-US" sz="2600" dirty="0" smtClean="0"/>
              <a:t>感謝</a:t>
            </a:r>
            <a:r>
              <a:rPr lang="zh-TW" altLang="en-US" sz="2600" dirty="0"/>
              <a:t>周慧美老師、周芳如老師、蕭慶辰老師、廖婉珺老師、林晏如老師協助帶學生參加比賽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r>
              <a:rPr lang="zh-TW" altLang="en-US" sz="2600" dirty="0"/>
              <a:t>感謝教務處教學組處理帶隊教師的課務</a:t>
            </a:r>
            <a:r>
              <a:rPr lang="zh-TW" altLang="en-US" sz="2800" dirty="0" smtClean="0"/>
              <a:t>。</a:t>
            </a:r>
            <a:endParaRPr lang="en-US" altLang="zh-TW" sz="2600" dirty="0">
              <a:hlinkClick r:id="rId2" tooltip="[公告]新北市104學年度國中技藝競賽成績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684A3C"/>
                </a:solidFill>
                <a:latin typeface="新細明體" panose="02020500000000000000" pitchFamily="18" charset="-120"/>
                <a:ea typeface="新細明體" panose="02020500000000000000" pitchFamily="18" charset="-120"/>
                <a:hlinkClick r:id="rId2" tooltip="[公告]新北市104學年度國中技藝競賽成績"/>
              </a:rPr>
              <a:t>新</a:t>
            </a:r>
            <a:r>
              <a:rPr lang="zh-TW" altLang="en-US" b="1" dirty="0">
                <a:solidFill>
                  <a:srgbClr val="684A3C"/>
                </a:solidFill>
                <a:latin typeface="新細明體" panose="02020500000000000000" pitchFamily="18" charset="-120"/>
                <a:ea typeface="新細明體" panose="02020500000000000000" pitchFamily="18" charset="-120"/>
                <a:hlinkClick r:id="rId2" tooltip="[公告]新北市104學年度國中技藝競賽成績"/>
              </a:rPr>
              <a:t>北市</a:t>
            </a:r>
            <a:r>
              <a:rPr lang="en-US" altLang="zh-TW" b="1" dirty="0">
                <a:solidFill>
                  <a:srgbClr val="684A3C"/>
                </a:solidFill>
                <a:latin typeface="新細明體" panose="02020500000000000000" pitchFamily="18" charset="-120"/>
                <a:ea typeface="新細明體" panose="02020500000000000000" pitchFamily="18" charset="-120"/>
                <a:hlinkClick r:id="rId2" tooltip="[公告]新北市104學年度國中技藝競賽成績"/>
              </a:rPr>
              <a:t>104</a:t>
            </a:r>
            <a:r>
              <a:rPr lang="zh-TW" altLang="en-US" b="1" dirty="0">
                <a:solidFill>
                  <a:srgbClr val="684A3C"/>
                </a:solidFill>
                <a:latin typeface="新細明體" panose="02020500000000000000" pitchFamily="18" charset="-120"/>
                <a:ea typeface="新細明體" panose="02020500000000000000" pitchFamily="18" charset="-120"/>
                <a:hlinkClick r:id="rId2" tooltip="[公告]新北市104學年度國中技藝競賽成績"/>
              </a:rPr>
              <a:t>學年度國中技藝競賽成績</a:t>
            </a: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/>
          </p:nvPr>
        </p:nvGraphicFramePr>
        <p:xfrm>
          <a:off x="457200" y="2852936"/>
          <a:ext cx="7499176" cy="1584176"/>
        </p:xfrm>
        <a:graphic>
          <a:graphicData uri="http://schemas.openxmlformats.org/drawingml/2006/table">
            <a:tbl>
              <a:tblPr/>
              <a:tblGrid>
                <a:gridCol w="1666528">
                  <a:extLst>
                    <a:ext uri="{9D8B030D-6E8A-4147-A177-3AD203B41FA5}">
                      <a16:colId xmlns:a16="http://schemas.microsoft.com/office/drawing/2014/main" val="3342919871"/>
                    </a:ext>
                  </a:extLst>
                </a:gridCol>
                <a:gridCol w="1754921">
                  <a:extLst>
                    <a:ext uri="{9D8B030D-6E8A-4147-A177-3AD203B41FA5}">
                      <a16:colId xmlns:a16="http://schemas.microsoft.com/office/drawing/2014/main" val="571083222"/>
                    </a:ext>
                  </a:extLst>
                </a:gridCol>
                <a:gridCol w="2477288">
                  <a:extLst>
                    <a:ext uri="{9D8B030D-6E8A-4147-A177-3AD203B41FA5}">
                      <a16:colId xmlns:a16="http://schemas.microsoft.com/office/drawing/2014/main" val="3900596063"/>
                    </a:ext>
                  </a:extLst>
                </a:gridCol>
                <a:gridCol w="1600439">
                  <a:extLst>
                    <a:ext uri="{9D8B030D-6E8A-4147-A177-3AD203B41FA5}">
                      <a16:colId xmlns:a16="http://schemas.microsoft.com/office/drawing/2014/main" val="39225178"/>
                    </a:ext>
                  </a:extLst>
                </a:gridCol>
              </a:tblGrid>
              <a:tr h="51909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600" b="0" i="0" u="none" strike="noStrike" dirty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競賽日期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600" b="0" i="0" u="none" strike="noStrike" dirty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主題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600" b="0" i="0" u="none" strike="noStrike" dirty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參賽學生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名次</a:t>
                      </a:r>
                      <a:endParaRPr lang="zh-TW" altLang="en-US" sz="26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930307"/>
                  </a:ext>
                </a:extLst>
              </a:tr>
              <a:tr h="5190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600" b="0" i="0" u="none" strike="noStrike" dirty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2.21(</a:t>
                      </a:r>
                      <a:r>
                        <a:rPr lang="zh-TW" altLang="en-US" sz="2600" b="0" i="0" u="none" strike="noStrike" dirty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日</a:t>
                      </a:r>
                      <a:r>
                        <a:rPr lang="en-US" altLang="zh-TW" sz="2600" b="0" i="0" u="none" strike="noStrike" dirty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600" b="0" i="0" u="none" strike="noStrike" dirty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美髮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909</a:t>
                      </a:r>
                      <a:r>
                        <a:rPr lang="zh-TW" altLang="en-US" sz="2600" b="0" i="0" u="none" strike="noStrike" dirty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張亦</a:t>
                      </a:r>
                      <a:r>
                        <a:rPr lang="zh-TW" altLang="en-US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晴</a:t>
                      </a:r>
                      <a:endParaRPr lang="zh-TW" altLang="en-US" sz="26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佳作</a:t>
                      </a:r>
                      <a:endParaRPr lang="zh-TW" altLang="en-US" sz="26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608432"/>
                  </a:ext>
                </a:extLst>
              </a:tr>
              <a:tr h="5459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+mn-ea"/>
                        </a:rPr>
                        <a:t>2.21(</a:t>
                      </a:r>
                      <a:r>
                        <a:rPr lang="zh-TW" altLang="en-US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+mn-ea"/>
                        </a:rPr>
                        <a:t>日</a:t>
                      </a:r>
                      <a:r>
                        <a:rPr lang="en-US" altLang="zh-TW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+mn-ea"/>
                        </a:rPr>
                        <a:t>)</a:t>
                      </a:r>
                      <a:endParaRPr lang="en-US" altLang="zh-TW" sz="26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+mn-ea"/>
                        </a:rPr>
                        <a:t>美髮</a:t>
                      </a:r>
                      <a:endParaRPr lang="zh-TW" altLang="en-US" sz="26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+mn-ea"/>
                        </a:rPr>
                        <a:t>922</a:t>
                      </a:r>
                      <a:r>
                        <a:rPr lang="zh-TW" altLang="en-US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+mn-ea"/>
                        </a:rPr>
                        <a:t>王心慧</a:t>
                      </a:r>
                      <a:endParaRPr lang="zh-TW" altLang="en-US" sz="26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佳作</a:t>
                      </a:r>
                      <a:endParaRPr lang="zh-TW" altLang="en-US" sz="26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796037"/>
                  </a:ext>
                </a:extLst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3" y="4509120"/>
            <a:ext cx="4059943" cy="2283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182" y="4529659"/>
            <a:ext cx="4059943" cy="22837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4107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6109" y="406659"/>
            <a:ext cx="6910387" cy="1163638"/>
          </a:xfrm>
        </p:spPr>
        <p:txBody>
          <a:bodyPr/>
          <a:lstStyle/>
          <a:p>
            <a:r>
              <a:rPr lang="zh-TW" altLang="en-US" dirty="0" smtClean="0"/>
              <a:t>發揮所長，盡其在我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696" y="1832273"/>
            <a:ext cx="4415665" cy="468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1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介紹帶隊教師</a:t>
            </a:r>
            <a:endParaRPr lang="en-US" altLang="ja-JP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996172"/>
              </p:ext>
            </p:extLst>
          </p:nvPr>
        </p:nvGraphicFramePr>
        <p:xfrm>
          <a:off x="608621" y="1712913"/>
          <a:ext cx="7970836" cy="4728878"/>
        </p:xfrm>
        <a:graphic>
          <a:graphicData uri="http://schemas.openxmlformats.org/drawingml/2006/table">
            <a:tbl>
              <a:tblPr firstRow="1" bandRow="1"/>
              <a:tblGrid>
                <a:gridCol w="1874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5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9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5743">
                  <a:extLst>
                    <a:ext uri="{9D8B030D-6E8A-4147-A177-3AD203B41FA5}">
                      <a16:colId xmlns:a16="http://schemas.microsoft.com/office/drawing/2014/main" val="3716456685"/>
                    </a:ext>
                  </a:extLst>
                </a:gridCol>
              </a:tblGrid>
              <a:tr h="981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>
                          <a:solidFill>
                            <a:srgbClr val="002060"/>
                          </a:solidFill>
                        </a:rPr>
                        <a:t>帶隊導師</a:t>
                      </a:r>
                      <a:endParaRPr lang="zh-TW" altLang="en-US" sz="1900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>
                          <a:solidFill>
                            <a:srgbClr val="002060"/>
                          </a:solidFill>
                        </a:rPr>
                        <a:t>合作學校</a:t>
                      </a:r>
                      <a:endParaRPr lang="zh-TW" altLang="en-US" sz="1900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>
                          <a:solidFill>
                            <a:srgbClr val="002060"/>
                          </a:solidFill>
                        </a:rPr>
                        <a:t>學生人數</a:t>
                      </a:r>
                      <a:endParaRPr lang="zh-TW" altLang="en-US" sz="1900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900" dirty="0" smtClean="0">
                          <a:solidFill>
                            <a:srgbClr val="002060"/>
                          </a:solidFill>
                        </a:rPr>
                        <a:t>時間</a:t>
                      </a:r>
                      <a:endParaRPr lang="zh-TW" altLang="en-US" sz="1900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rgbClr val="00206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學校集合地點</a:t>
                      </a:r>
                      <a:endParaRPr lang="zh-TW" altLang="en-US" sz="1900" b="1" dirty="0">
                        <a:solidFill>
                          <a:srgbClr val="00206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1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 smtClean="0"/>
                        <a:t>黃富萍老師</a:t>
                      </a:r>
                      <a:endParaRPr lang="zh-TW" altLang="en-US" sz="18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莊敬工家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/>
                        <a:t>家政</a:t>
                      </a:r>
                      <a:r>
                        <a:rPr lang="en-US" altLang="zh-TW" sz="1800" dirty="0" smtClean="0"/>
                        <a:t>+</a:t>
                      </a:r>
                      <a:r>
                        <a:rPr lang="zh-TW" altLang="en-US" sz="1800" dirty="0" smtClean="0"/>
                        <a:t>餐旅 ：</a:t>
                      </a:r>
                      <a:r>
                        <a:rPr lang="en-US" altLang="zh-TW" sz="1800" b="0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</a:rPr>
                        <a:t>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/>
                        <a:t>星期三下午</a:t>
                      </a:r>
                      <a:endParaRPr lang="en-US" altLang="zh-TW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/>
                        <a:t>(9/12-12/26)</a:t>
                      </a:r>
                      <a:endParaRPr lang="zh-TW" altLang="en-US" sz="16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solidFill>
                            <a:srgbClr val="FF0000"/>
                          </a:solidFill>
                        </a:rPr>
                        <a:t>摩天輪背面蝸牛牆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76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郭峰任老師</a:t>
                      </a:r>
                      <a:endParaRPr lang="zh-TW" altLang="en-US" sz="18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微软雅黑"/>
                          <a:cs typeface="+mn-cs"/>
                        </a:rPr>
                        <a:t>莊敬工家</a:t>
                      </a:r>
                      <a:endParaRPr kumimoji="0" lang="zh-TW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微软雅黑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/>
                        <a:t>藝術</a:t>
                      </a:r>
                      <a:r>
                        <a:rPr lang="en-US" altLang="zh-TW" sz="1800" dirty="0" smtClean="0"/>
                        <a:t>+</a:t>
                      </a:r>
                      <a:r>
                        <a:rPr lang="zh-TW" altLang="en-US" sz="1800" dirty="0" smtClean="0"/>
                        <a:t>家政 ：</a:t>
                      </a:r>
                      <a:r>
                        <a:rPr lang="en-US" altLang="zh-TW" sz="1800" dirty="0" smtClean="0"/>
                        <a:t>21</a:t>
                      </a:r>
                      <a:r>
                        <a:rPr lang="zh-TW" altLang="en-US" sz="1800" dirty="0" smtClean="0"/>
                        <a:t>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/>
                        <a:t>星期三下午</a:t>
                      </a:r>
                      <a:endParaRPr lang="en-US" altLang="zh-TW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dirty="0" smtClean="0"/>
                        <a:t>(9/12-12/26)</a:t>
                      </a:r>
                      <a:endParaRPr lang="zh-TW" altLang="en-US" sz="160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solidFill>
                            <a:srgbClr val="FF0000"/>
                          </a:solidFill>
                        </a:rPr>
                        <a:t>書福窩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751350"/>
                  </a:ext>
                </a:extLst>
              </a:tr>
              <a:tr h="14025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張琬芬</a:t>
                      </a:r>
                      <a:r>
                        <a:rPr lang="zh-TW" altLang="en-US" sz="1800" dirty="0" smtClean="0"/>
                        <a:t>老師</a:t>
                      </a:r>
                      <a:endParaRPr lang="zh-TW" altLang="en-US" sz="18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 smtClean="0"/>
                        <a:t>穀保家商</a:t>
                      </a:r>
                      <a:endParaRPr lang="zh-TW" altLang="en-US" sz="18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食品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+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設計：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人</a:t>
                      </a:r>
                      <a:endParaRPr lang="en-US" altLang="zh-TW" sz="1800" kern="1200" dirty="0" smtClean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食品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+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商管：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人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家政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+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商管：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人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家政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+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設計：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人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設計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+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餐旅：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Calibri"/>
                          <a:ea typeface="+mn-ea"/>
                          <a:cs typeface="+mn-cs"/>
                        </a:rPr>
                        <a:t>人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85725" marR="8572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/>
                        <a:t>星期三下午</a:t>
                      </a:r>
                      <a:endParaRPr lang="en-US" altLang="zh-TW" sz="1600" b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dirty="0" smtClean="0"/>
                        <a:t>(9/12-12/26)</a:t>
                      </a:r>
                      <a:endParaRPr lang="zh-TW" altLang="en-US" sz="1600" b="0" dirty="0" smtClean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solidFill>
                            <a:srgbClr val="FF0000"/>
                          </a:solidFill>
                        </a:rPr>
                        <a:t>補校旁</a:t>
                      </a:r>
                      <a:endParaRPr lang="en-US" altLang="zh-TW" sz="16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solidFill>
                            <a:srgbClr val="FF0000"/>
                          </a:solidFill>
                        </a:rPr>
                        <a:t>穿堂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54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 smtClean="0"/>
                        <a:t>葉星吟老師</a:t>
                      </a:r>
                      <a:endParaRPr lang="zh-TW" altLang="en-US" sz="18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 smtClean="0"/>
                        <a:t>泰山高中</a:t>
                      </a:r>
                      <a:endParaRPr lang="zh-TW" altLang="en-US" sz="18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zh-TW" altLang="en-US" sz="1800" dirty="0" smtClean="0"/>
                        <a:t>動力機械</a:t>
                      </a:r>
                      <a:r>
                        <a:rPr lang="en-US" altLang="zh-TW" sz="1800" dirty="0" smtClean="0"/>
                        <a:t>+</a:t>
                      </a:r>
                      <a:r>
                        <a:rPr lang="zh-TW" altLang="en-US" sz="1800" dirty="0" smtClean="0"/>
                        <a:t>機械：</a:t>
                      </a:r>
                      <a:r>
                        <a:rPr lang="en-US" altLang="zh-TW" sz="1800" dirty="0" smtClean="0"/>
                        <a:t>19</a:t>
                      </a:r>
                      <a:r>
                        <a:rPr lang="zh-TW" altLang="en-US" sz="1800" dirty="0" smtClean="0"/>
                        <a:t>人</a:t>
                      </a:r>
                      <a:endParaRPr lang="zh-TW" altLang="en-US" sz="18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dirty="0" smtClean="0"/>
                        <a:t>星期四下午</a:t>
                      </a:r>
                      <a:endParaRPr lang="en-US" altLang="zh-TW" sz="1600" b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dirty="0" smtClean="0">
                          <a:solidFill>
                            <a:schemeClr val="tx1"/>
                          </a:solidFill>
                        </a:rPr>
                        <a:t>(9/13-12/27)</a:t>
                      </a:r>
                      <a:endParaRPr lang="zh-TW" altLang="en-US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>
                          <a:solidFill>
                            <a:srgbClr val="FF0000"/>
                          </a:solidFill>
                        </a:rPr>
                        <a:t>書福窩</a:t>
                      </a:r>
                      <a:endParaRPr lang="zh-TW" altLang="en-US" sz="1600" b="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898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0592" y="64245"/>
            <a:ext cx="6910387" cy="1163638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上課規定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85222" y="1227883"/>
            <a:ext cx="8171761" cy="4551802"/>
          </a:xfrm>
        </p:spPr>
        <p:txBody>
          <a:bodyPr/>
          <a:lstStyle/>
          <a:p>
            <a:pPr lvl="0" algn="just" defTabSz="685800">
              <a:lnSpc>
                <a:spcPct val="150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kumimoji="0" lang="zh-TW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上課停課原則：遇段考日，技藝班停課；遇模擬考第一天，技藝班停課；遇模擬考第二天，技藝班照常上課。</a:t>
            </a:r>
            <a:endParaRPr kumimoji="0" lang="zh-TW" altLang="zh-TW" sz="24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lvl="0" algn="just" defTabSz="685800">
              <a:lnSpc>
                <a:spcPct val="150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午餐在學校用餐，</a:t>
            </a:r>
            <a:r>
              <a:rPr kumimoji="0" lang="en-US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12:25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至川堂集合點名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0" lang="en-US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12:35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準時發車前往合作學校。第八節課要上課，請準時回班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上課。</a:t>
            </a:r>
            <a:endParaRPr kumimoji="0" lang="en-US" altLang="zh-TW" sz="24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 algn="just" defTabSz="685800">
              <a:lnSpc>
                <a:spcPct val="150000"/>
              </a:lnSpc>
              <a:spcAft>
                <a:spcPts val="0"/>
              </a:spcAft>
              <a:buSzPts val="1400"/>
              <a:buNone/>
            </a:pP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(901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904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906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909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910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913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915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918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919</a:t>
            </a:r>
            <a:r>
              <a:rPr kumimoji="0" lang="zh-TW" altLang="en-US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第八節有開班</a:t>
            </a:r>
            <a:r>
              <a:rPr kumimoji="0" lang="en-US" altLang="zh-TW" sz="1800" kern="100" noProof="0" dirty="0" smtClean="0">
                <a:solidFill>
                  <a:srgbClr val="00B05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kumimoji="0" lang="en-US" altLang="zh-TW" sz="1800" kern="100" dirty="0">
              <a:solidFill>
                <a:srgbClr val="00B05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 algn="just" defTabSz="685800">
              <a:lnSpc>
                <a:spcPct val="150000"/>
              </a:lnSpc>
              <a:spcAft>
                <a:spcPts val="0"/>
              </a:spcAft>
              <a:buSzPts val="1400"/>
              <a:buNone/>
            </a:pPr>
            <a:r>
              <a:rPr kumimoji="0" lang="en-US" altLang="zh-TW" sz="18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3.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穿著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學校制服、揹學校書包並攜帶文具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在校外，服裝儀容、行為舉止均依照校規。</a:t>
            </a:r>
            <a:r>
              <a:rPr kumimoji="0" lang="en-US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0" lang="zh-TW" altLang="en-US" sz="20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班上若遇便服日，請帶制服更換</a:t>
            </a:r>
            <a:r>
              <a:rPr kumimoji="0" lang="en-US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kumimoji="0" lang="en-US" altLang="zh-TW" sz="2400" kern="100" dirty="0">
              <a:solidFill>
                <a:srgbClr val="FF0000"/>
              </a:solidFill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lvl="0" indent="0" algn="just" defTabSz="685800">
              <a:lnSpc>
                <a:spcPct val="150000"/>
              </a:lnSpc>
              <a:spcAft>
                <a:spcPts val="0"/>
              </a:spcAft>
              <a:buSzPts val="1400"/>
              <a:buNone/>
            </a:pPr>
            <a:r>
              <a:rPr kumimoji="0" lang="en-US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4.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禁止</a:t>
            </a:r>
            <a:r>
              <a:rPr kumimoji="0" lang="zh-TW" altLang="zh-TW" sz="24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攜帶違規物品和貴重物品到上課學校，如小說、漫畫、手機等。</a:t>
            </a:r>
            <a:endParaRPr kumimoji="0" lang="zh-TW" altLang="zh-TW" sz="24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623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上課規定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87589" y="1712913"/>
            <a:ext cx="8626206" cy="5009003"/>
          </a:xfrm>
        </p:spPr>
        <p:txBody>
          <a:bodyPr/>
          <a:lstStyle/>
          <a:p>
            <a:pPr marL="457200" lvl="0" indent="-457200" algn="just" defTabSz="685800">
              <a:lnSpc>
                <a:spcPct val="150000"/>
              </a:lnSpc>
              <a:spcAft>
                <a:spcPts val="0"/>
              </a:spcAft>
              <a:buSzPts val="1400"/>
              <a:buFont typeface="+mj-lt"/>
              <a:buAutoNum type="arabicPeriod" startAt="5"/>
            </a:pPr>
            <a:r>
              <a:rPr kumimoji="0" lang="zh-TW" alt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上車繫上安全帶</a:t>
            </a:r>
            <a:r>
              <a:rPr kumimoji="0" lang="zh-TW" alt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，保持安靜，不做違規、喧鬧等影響他人之行為，並維持車內整潔。</a:t>
            </a:r>
          </a:p>
          <a:p>
            <a:pPr marL="457200" lvl="0" indent="-457200" algn="just" defTabSz="685800">
              <a:lnSpc>
                <a:spcPct val="150000"/>
              </a:lnSpc>
              <a:spcAft>
                <a:spcPts val="0"/>
              </a:spcAft>
              <a:buSzPts val="1400"/>
              <a:buFont typeface="+mj-lt"/>
              <a:buAutoNum type="arabicPeriod" startAt="5"/>
            </a:pPr>
            <a:r>
              <a:rPr kumimoji="0" lang="zh-TW" alt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技藝教育課程屬於正式課程並採計成績，成績優秀者，有機會參加「技優生」甄審入學。</a:t>
            </a:r>
          </a:p>
          <a:p>
            <a:pPr marL="457200" lvl="0" indent="-457200" algn="just" defTabSz="685800">
              <a:lnSpc>
                <a:spcPct val="150000"/>
              </a:lnSpc>
              <a:spcAft>
                <a:spcPts val="0"/>
              </a:spcAft>
              <a:buSzPts val="1400"/>
              <a:buFont typeface="+mj-lt"/>
              <a:buAutoNum type="arabicPeriod" startAt="5"/>
            </a:pPr>
            <a:r>
              <a:rPr kumimoji="0" lang="zh-TW" alt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學生未遵守選讀職群學校之班級規定者，視情節輕重予以校規處分並違規記點，累計達三次（含）者輔導退班。</a:t>
            </a:r>
          </a:p>
          <a:p>
            <a:pPr marL="457200" lvl="0" indent="-457200" algn="just" defTabSz="685800">
              <a:lnSpc>
                <a:spcPct val="150000"/>
              </a:lnSpc>
              <a:spcAft>
                <a:spcPts val="0"/>
              </a:spcAft>
              <a:buSzPts val="1400"/>
              <a:buFont typeface="+mj-lt"/>
              <a:buAutoNum type="arabicPeriod" startAt="5"/>
            </a:pPr>
            <a:r>
              <a:rPr kumimoji="0" lang="zh-TW" altLang="en-US" sz="23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選讀技藝教育課程學生，如上課期間之日常生活表現有違反校規小過乙次（含）以上處分，經遴輔會議討論，情節嚴重者得以輔導退班。</a:t>
            </a:r>
          </a:p>
          <a:p>
            <a:pPr lvl="0" algn="just" defTabSz="685800">
              <a:lnSpc>
                <a:spcPct val="150000"/>
              </a:lnSpc>
              <a:spcAft>
                <a:spcPts val="0"/>
              </a:spcAft>
              <a:buSzPts val="1400"/>
              <a:buFont typeface="+mj-lt"/>
              <a:buAutoNum type="arabicPeriod" startAt="5"/>
            </a:pPr>
            <a:endParaRPr kumimoji="0" lang="zh-TW" alt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0381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請假規定</a:t>
            </a:r>
            <a:endParaRPr lang="en-US" altLang="ja-JP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19491" y="1981200"/>
            <a:ext cx="8494004" cy="4114800"/>
          </a:xfrm>
        </p:spPr>
        <p:txBody>
          <a:bodyPr/>
          <a:lstStyle/>
          <a:p>
            <a:pPr lvl="0" defTabSz="685800">
              <a:lnSpc>
                <a:spcPct val="150000"/>
              </a:lnSpc>
              <a:spcAft>
                <a:spcPts val="0"/>
              </a:spcAft>
              <a:buFont typeface="標楷體" panose="03000509000000000000" pitchFamily="65" charset="-120"/>
              <a:buAutoNum type="arabicPeriod"/>
            </a:pP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技藝教育課程屬正式課程，</a:t>
            </a: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參加學生不得無故缺席</a:t>
            </a: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，無故缺課超過該學期上課時數的</a:t>
            </a:r>
            <a:r>
              <a:rPr kumimoji="0" lang="en-US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1/3</a:t>
            </a: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以上者，不核發結業證書。</a:t>
            </a:r>
            <a:endParaRPr kumimoji="0" lang="zh-TW" altLang="zh-TW" sz="22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lvl="0" defTabSz="685800">
              <a:lnSpc>
                <a:spcPct val="150000"/>
              </a:lnSpc>
              <a:spcAft>
                <a:spcPts val="0"/>
              </a:spcAft>
              <a:buFont typeface="標楷體" panose="03000509000000000000" pitchFamily="65" charset="-120"/>
              <a:buAutoNum type="arabicPeriod"/>
            </a:pP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若需請假，請依下列說明辦理，未依說明完成請假手續，</a:t>
            </a:r>
            <a:r>
              <a:rPr kumimoji="0" lang="zh-TW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記點</a:t>
            </a:r>
            <a:r>
              <a:rPr kumimoji="0" lang="en-US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kumimoji="0" lang="zh-TW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次</a:t>
            </a: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zh-TW" altLang="zh-TW" sz="22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262451"/>
              </p:ext>
            </p:extLst>
          </p:nvPr>
        </p:nvGraphicFramePr>
        <p:xfrm>
          <a:off x="418643" y="3753104"/>
          <a:ext cx="8138708" cy="2611183"/>
        </p:xfrm>
        <a:graphic>
          <a:graphicData uri="http://schemas.openxmlformats.org/drawingml/2006/table">
            <a:tbl>
              <a:tblPr firstRow="1" firstCol="1" bandRow="1"/>
              <a:tblGrid>
                <a:gridCol w="730615">
                  <a:extLst>
                    <a:ext uri="{9D8B030D-6E8A-4147-A177-3AD203B41FA5}">
                      <a16:colId xmlns:a16="http://schemas.microsoft.com/office/drawing/2014/main" val="1323558939"/>
                    </a:ext>
                  </a:extLst>
                </a:gridCol>
                <a:gridCol w="5835436">
                  <a:extLst>
                    <a:ext uri="{9D8B030D-6E8A-4147-A177-3AD203B41FA5}">
                      <a16:colId xmlns:a16="http://schemas.microsoft.com/office/drawing/2014/main" val="2246871453"/>
                    </a:ext>
                  </a:extLst>
                </a:gridCol>
                <a:gridCol w="1572657">
                  <a:extLst>
                    <a:ext uri="{9D8B030D-6E8A-4147-A177-3AD203B41FA5}">
                      <a16:colId xmlns:a16="http://schemas.microsoft.com/office/drawing/2014/main" val="2607963684"/>
                    </a:ext>
                  </a:extLst>
                </a:gridCol>
              </a:tblGrid>
              <a:tr h="479605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假別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請假手續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應完成時間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655096"/>
                  </a:ext>
                </a:extLst>
              </a:tr>
              <a:tr h="106578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病假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攜帶已完成請假之</a:t>
                      </a:r>
                      <a:r>
                        <a:rPr lang="zh-TW" sz="2000" u="heavy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學校請假卡</a:t>
                      </a:r>
                      <a:r>
                        <a:rPr lang="zh-TW" sz="2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至輔導處資料組審核。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當週五</a:t>
                      </a:r>
                      <a:endParaRPr lang="en-US" altLang="zh-TW" sz="20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16:00</a:t>
                      </a:r>
                      <a:r>
                        <a:rPr lang="zh-TW" sz="2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前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385435"/>
                  </a:ext>
                </a:extLst>
              </a:tr>
              <a:tr h="106578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b="1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事假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填寫</a:t>
                      </a:r>
                      <a:r>
                        <a:rPr lang="zh-TW" sz="2000" u="heavy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技藝班請假單</a:t>
                      </a:r>
                      <a:r>
                        <a:rPr lang="zh-TW" sz="2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，家長、原班導師、技藝班帶隊老師簽名後攜至輔導處資料組登記才算完成。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當週二</a:t>
                      </a:r>
                      <a:endParaRPr lang="en-US" altLang="zh-TW" sz="2000" kern="1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16:00</a:t>
                      </a:r>
                      <a:r>
                        <a:rPr lang="zh-TW" sz="2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前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202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5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上課聯絡本</a:t>
            </a:r>
            <a:endParaRPr lang="en-US" altLang="ja-JP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5799" y="1981200"/>
            <a:ext cx="8116677" cy="4114800"/>
          </a:xfrm>
        </p:spPr>
        <p:txBody>
          <a:bodyPr/>
          <a:lstStyle/>
          <a:p>
            <a:pPr lvl="0" defTabSz="6858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確實認真填寫，期末依填寫狀況辦理敘獎。</a:t>
            </a:r>
            <a:endParaRPr kumimoji="0" lang="zh-TW" altLang="zh-TW" sz="22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lvl="0" defTabSz="6858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填寫後交給技藝班帶隊老師（每次上課完隔天收回並批閱）。</a:t>
            </a:r>
            <a:endParaRPr kumimoji="0" lang="zh-TW" altLang="zh-TW" sz="22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lvl="0" defTabSz="6858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kumimoji="0" lang="zh-TW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未準時繳交記點</a:t>
            </a:r>
            <a:r>
              <a:rPr kumimoji="0" lang="en-US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kumimoji="0" lang="zh-TW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次</a:t>
            </a: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zh-TW" altLang="zh-TW" sz="22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lvl="0" defTabSz="6858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聯絡本請同學妥善保管，</a:t>
            </a: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若有遺失</a:t>
            </a:r>
            <a:r>
              <a:rPr kumimoji="0" lang="zh-TW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記點</a:t>
            </a:r>
            <a:r>
              <a:rPr kumimoji="0" lang="en-US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kumimoji="0" lang="zh-TW" altLang="zh-TW" sz="2200" b="1" i="0" u="none" strike="noStrike" kern="1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次</a:t>
            </a:r>
            <a:r>
              <a:rPr kumimoji="0" lang="zh-TW" altLang="zh-TW" sz="2200" b="0" i="0" u="none" strike="noStrike" kern="1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zh-TW" altLang="zh-TW" sz="2200" b="0" i="0" u="none" strike="noStrike" kern="1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072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4203" y="65778"/>
            <a:ext cx="6910387" cy="1163638"/>
          </a:xfrm>
        </p:spPr>
        <p:txBody>
          <a:bodyPr/>
          <a:lstStyle/>
          <a:p>
            <a:r>
              <a:rPr lang="zh-TW" altLang="en-US" dirty="0" smtClean="0"/>
              <a:t>藝術</a:t>
            </a:r>
            <a:r>
              <a:rPr lang="zh-TW" altLang="en-US" dirty="0"/>
              <a:t>職</a:t>
            </a:r>
            <a:r>
              <a:rPr lang="zh-TW" altLang="en-US" dirty="0" smtClean="0"/>
              <a:t>群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3" y="967023"/>
            <a:ext cx="7394713" cy="561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34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1" y="1130230"/>
            <a:ext cx="7225748" cy="5494173"/>
          </a:xfrm>
          <a:prstGeom prst="rect">
            <a:avLst/>
          </a:prstGeom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547813" y="0"/>
            <a:ext cx="6910387" cy="1163638"/>
          </a:xfrm>
        </p:spPr>
        <p:txBody>
          <a:bodyPr/>
          <a:lstStyle/>
          <a:p>
            <a:r>
              <a:rPr lang="zh-TW" altLang="en-US" dirty="0" smtClean="0"/>
              <a:t>家政職群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5866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813" y="59406"/>
            <a:ext cx="6910387" cy="1163638"/>
          </a:xfrm>
        </p:spPr>
        <p:txBody>
          <a:bodyPr/>
          <a:lstStyle/>
          <a:p>
            <a:r>
              <a:rPr lang="zh-TW" altLang="en-US" dirty="0" smtClean="0"/>
              <a:t>機械職群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718" y="1119677"/>
            <a:ext cx="6766270" cy="534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17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新規Microsoft PowerPoint プレゼンテーション">
  <a:themeElements>
    <a:clrScheme name="新規Microsoft PowerPoint プレゼンテーショ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新規Microsoft PowerPoint プレゼンテーション">
      <a:majorFont>
        <a:latin typeface="あくあフォント"/>
        <a:ea typeface="あくあフォント"/>
        <a:cs typeface=""/>
      </a:majorFont>
      <a:minorFont>
        <a:latin typeface="あくあフォント"/>
        <a:ea typeface="あくあフォント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あくあフォント" pitchFamily="1" charset="-128"/>
            <a:ea typeface="あくあフォント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あくあフォント" pitchFamily="1" charset="-128"/>
            <a:ea typeface="あくあフォント" pitchFamily="1" charset="-128"/>
          </a:defRPr>
        </a:defPPr>
      </a:lstStyle>
    </a:lnDef>
  </a:objectDefaults>
  <a:extraClrSchemeLst>
    <a:extraClrScheme>
      <a:clrScheme name="新規Microsoft PowerPoint プレゼンテーショ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規Microsoft PowerPoint プレゼンテーショ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規Microsoft PowerPoint プレゼンテーション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規Microsoft PowerPoint プレゼンテーション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規Microsoft PowerPoint プレゼンテーショ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規Microsoft PowerPoint プレゼンテーショ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規Microsoft PowerPoint プレゼンテーショ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419</TotalTime>
  <Words>1781</Words>
  <Application>Microsoft Office PowerPoint</Application>
  <PresentationFormat>如螢幕大小 (4:3)</PresentationFormat>
  <Paragraphs>467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19</vt:i4>
      </vt:variant>
    </vt:vector>
  </HeadingPairs>
  <TitlesOfParts>
    <vt:vector size="31" baseType="lpstr">
      <vt:lpstr>微软雅黑</vt:lpstr>
      <vt:lpstr>ＭＳ Ｐゴシック</vt:lpstr>
      <vt:lpstr>あくあフォント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新規Microsoft PowerPoint プレゼンテーション</vt:lpstr>
      <vt:lpstr>107學年度技藝教育課程 行前說明會</vt:lpstr>
      <vt:lpstr>介紹帶隊教師</vt:lpstr>
      <vt:lpstr>上課規定</vt:lpstr>
      <vt:lpstr>上課規定</vt:lpstr>
      <vt:lpstr>請假規定</vt:lpstr>
      <vt:lpstr>上課聯絡本</vt:lpstr>
      <vt:lpstr>藝術職群</vt:lpstr>
      <vt:lpstr>家政職群</vt:lpstr>
      <vt:lpstr>機械職群</vt:lpstr>
      <vt:lpstr>銷點辦法</vt:lpstr>
      <vt:lpstr>畢業進路</vt:lpstr>
      <vt:lpstr>106學年度畢業進路</vt:lpstr>
      <vt:lpstr>105學年度畢業進路</vt:lpstr>
      <vt:lpstr>104學年度畢業進路</vt:lpstr>
      <vt:lpstr>新北市技藝競賽</vt:lpstr>
      <vt:lpstr>PowerPoint 簡報</vt:lpstr>
      <vt:lpstr>PowerPoint 簡報</vt:lpstr>
      <vt:lpstr>104學年度技藝教育競賽</vt:lpstr>
      <vt:lpstr>發揮所長，盡其在我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50</cp:revision>
  <dcterms:created xsi:type="dcterms:W3CDTF">2017-07-05T06:56:01Z</dcterms:created>
  <dcterms:modified xsi:type="dcterms:W3CDTF">2018-09-06T03:25:33Z</dcterms:modified>
</cp:coreProperties>
</file>