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  <p:sldMasterId id="2147483688" r:id="rId2"/>
  </p:sldMasterIdLst>
  <p:sldIdLst>
    <p:sldId id="256" r:id="rId3"/>
    <p:sldId id="257" r:id="rId4"/>
    <p:sldId id="280" r:id="rId5"/>
    <p:sldId id="281" r:id="rId6"/>
    <p:sldId id="286" r:id="rId7"/>
    <p:sldId id="288" r:id="rId8"/>
    <p:sldId id="271" r:id="rId9"/>
    <p:sldId id="258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517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366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389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9903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885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495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929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892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176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509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4134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164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56536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3040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43956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011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04354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0679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591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0214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32222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8225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0438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54399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6090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98693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9339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7997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310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303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584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20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58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610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988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B11A083-F341-4225-B7D2-C5E9F28FEC9C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AB96826-E3E3-4AE0-AF3A-349D98210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611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4000" dirty="0" smtClean="0"/>
              <a:t>107-01</a:t>
            </a:r>
            <a:br>
              <a:rPr lang="en-US" altLang="zh-TW" sz="4000" dirty="0" smtClean="0"/>
            </a:br>
            <a:r>
              <a:rPr lang="en-US" altLang="zh-TW" sz="4000" dirty="0" smtClean="0"/>
              <a:t> </a:t>
            </a:r>
            <a:r>
              <a:rPr lang="en-US" altLang="zh-TW" sz="4000" dirty="0"/>
              <a:t>9</a:t>
            </a:r>
            <a:r>
              <a:rPr lang="zh-TW" altLang="en-US" sz="4000" dirty="0" smtClean="0"/>
              <a:t>月份行</a:t>
            </a:r>
            <a:r>
              <a:rPr lang="zh-TW" altLang="en-US" sz="4000" dirty="0"/>
              <a:t>政</a:t>
            </a:r>
            <a:r>
              <a:rPr lang="zh-TW" altLang="en-US" sz="4000" dirty="0" smtClean="0"/>
              <a:t>會報</a:t>
            </a: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總務處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4033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</a:t>
            </a:r>
            <a:r>
              <a:rPr lang="zh-TW" altLang="en-US" dirty="0"/>
              <a:t>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結構補強工程：復原工程持續進行中</a:t>
            </a:r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0" y="3002612"/>
            <a:ext cx="3675279" cy="206815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802" y="3002612"/>
            <a:ext cx="3675278" cy="206815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283" y="3002612"/>
            <a:ext cx="3675278" cy="20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89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</a:t>
            </a:r>
            <a:r>
              <a:rPr lang="zh-TW" altLang="en-US" dirty="0"/>
              <a:t>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0321" y="1996052"/>
            <a:ext cx="9613861" cy="3599316"/>
          </a:xfrm>
        </p:spPr>
        <p:txBody>
          <a:bodyPr/>
          <a:lstStyle/>
          <a:p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結構補強工程：</a:t>
            </a:r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 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教室設備部分：為保持整體教室環境整潔與一致性，總務處提供設備如下：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A.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鏡子一面   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B.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毛巾架一個    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C.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小黑板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兩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個   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D.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時鐘一個</a:t>
            </a:r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(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如果班上有多的，請孩子拿到總務處</a:t>
            </a:r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)</a:t>
            </a:r>
          </a:p>
          <a:p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 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2.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教室布置：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為了教室環境美觀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整齊，僅布置後面布告欄即可。</a:t>
            </a:r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186" y="4033476"/>
            <a:ext cx="4768130" cy="268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1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</a:t>
            </a:r>
            <a:r>
              <a:rPr lang="zh-TW" altLang="en-US" dirty="0"/>
              <a:t>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4435" y="2633747"/>
            <a:ext cx="10018713" cy="3124201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辦公室椅子，若有移動，請於更換座位時，將原本椅子歸還，並放回原處，以利後續同仁使用。</a:t>
            </a:r>
            <a:endParaRPr lang="zh-TW" altLang="en-US" sz="32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674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5219" y="689957"/>
            <a:ext cx="10018713" cy="1105593"/>
          </a:xfrm>
        </p:spPr>
        <p:txBody>
          <a:bodyPr/>
          <a:lstStyle/>
          <a:p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二、冷氣控管</a:t>
            </a:r>
            <a:endParaRPr lang="zh-TW" altLang="en-US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05346" y="2094808"/>
            <a:ext cx="10607039" cy="47631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九年級教室：</a:t>
            </a:r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      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A.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時間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8:00~21:00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  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B.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溫度：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28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度以上開啟</a:t>
            </a:r>
            <a:endParaRPr lang="zh-TW" altLang="en-US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2.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辦公室：</a:t>
            </a:r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 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     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A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導辦、專任辦公室、音辦：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9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30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～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15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30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。</a:t>
            </a:r>
          </a:p>
          <a:p>
            <a:pPr marL="0" indent="0">
              <a:buNone/>
            </a:pP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        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B.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補校、總務處、健康中心：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～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16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。</a:t>
            </a:r>
          </a:p>
          <a:p>
            <a:pPr marL="0" indent="0">
              <a:buNone/>
            </a:pP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        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C.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教務處、人會室：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20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～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16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20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。</a:t>
            </a:r>
          </a:p>
          <a:p>
            <a:pPr marL="0" indent="0">
              <a:buNone/>
            </a:pP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        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D.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輔導處、學務處：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30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～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16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30</a:t>
            </a:r>
          </a:p>
          <a:p>
            <a:pPr marL="0" indent="0">
              <a:buNone/>
            </a:pP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        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E.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警衛室：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00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～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16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00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。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21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30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～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06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30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。</a:t>
            </a:r>
          </a:p>
          <a:p>
            <a:pPr marL="0" indent="0">
              <a:buNone/>
            </a:pP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        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F.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書福窩冷氣開放時間為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00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～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15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：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00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。</a:t>
            </a:r>
            <a:endParaRPr lang="en-US" altLang="zh-TW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        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G.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校史室、第二會議室、第一會議室：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7:00~22:00</a:t>
            </a:r>
          </a:p>
          <a:p>
            <a:pPr marL="0" indent="0">
              <a:buNone/>
            </a:pP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3.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專科教室：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未來裝設節電設施後，全校各班適用。</a:t>
            </a:r>
          </a:p>
          <a:p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        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777154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4310" y="130665"/>
            <a:ext cx="10018713" cy="1752599"/>
          </a:xfrm>
        </p:spPr>
        <p:txBody>
          <a:bodyPr/>
          <a:lstStyle/>
          <a:p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二、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水電支出狀況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599807"/>
              </p:ext>
            </p:extLst>
          </p:nvPr>
        </p:nvGraphicFramePr>
        <p:xfrm>
          <a:off x="1484310" y="1878882"/>
          <a:ext cx="10292184" cy="237626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420333675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9655951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8479018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292874203"/>
                    </a:ext>
                  </a:extLst>
                </a:gridCol>
              </a:tblGrid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106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電量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31680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23160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34200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38760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42120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46200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37200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24360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41040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55716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38040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37800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107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電量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36360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22680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30120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42600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57720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42480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29640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用電量</a:t>
                      </a:r>
                      <a:endParaRPr lang="en-US" altLang="zh-TW" sz="1600" u="none" strike="noStrike" dirty="0" smtClean="0"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變化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+4680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-480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-4080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-720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+480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+11520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+5280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+5280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+21960</a:t>
                      </a:r>
                      <a:endParaRPr lang="en-US" altLang="zh-TW" sz="1400" b="0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252249"/>
              </p:ext>
            </p:extLst>
          </p:nvPr>
        </p:nvGraphicFramePr>
        <p:xfrm>
          <a:off x="1484310" y="4234469"/>
          <a:ext cx="10292198" cy="241575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3306888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35939252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16169177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823309044"/>
                    </a:ext>
                  </a:extLst>
                </a:gridCol>
              </a:tblGrid>
              <a:tr h="52662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106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水量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828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893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587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791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714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807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763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595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501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802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1000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907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107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水量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962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830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702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663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739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763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919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707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每月</a:t>
                      </a:r>
                      <a:endParaRPr lang="en-US" altLang="zh-TW" sz="1600" u="none" strike="noStrike" dirty="0" smtClean="0"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省水度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+134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-63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+115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-128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+49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-44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+156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+112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+331</a:t>
                      </a:r>
                      <a:endParaRPr lang="en-US" altLang="zh-TW" sz="1400" b="0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8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0249" y="973820"/>
            <a:ext cx="9524998" cy="85498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三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、未來展望</a:t>
            </a:r>
            <a:endParaRPr lang="zh-TW" altLang="en-US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23607" y="2435629"/>
            <a:ext cx="7556270" cy="3649288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結構補強復原作業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2.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幼兒園更新工程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3.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藝境計畫二期工程招標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4.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操場跑道更新工</a:t>
            </a:r>
            <a:r>
              <a:rPr lang="zh-TW" altLang="en-US" sz="32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程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招標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614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37953" y="2432303"/>
            <a:ext cx="9601196" cy="1158795"/>
          </a:xfrm>
        </p:spPr>
        <p:txBody>
          <a:bodyPr>
            <a:normAutofit lnSpcReduction="10000"/>
          </a:bodyPr>
          <a:lstStyle/>
          <a:p>
            <a:pPr algn="ctr"/>
            <a:r>
              <a:rPr lang="zh-TW" altLang="en-US" sz="8000" dirty="0"/>
              <a:t>謝謝</a:t>
            </a:r>
            <a:r>
              <a:rPr lang="zh-TW" altLang="en-US" sz="8000" dirty="0" smtClean="0"/>
              <a:t>大家</a:t>
            </a:r>
            <a:r>
              <a:rPr lang="en-US" altLang="zh-TW" sz="8000" dirty="0" smtClean="0"/>
              <a:t>!</a:t>
            </a:r>
            <a:endParaRPr lang="zh-TW" altLang="en-US" sz="80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98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柏林">
  <a:themeElements>
    <a:clrScheme name="柏林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柏林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柏林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視差">
  <a:themeElements>
    <a:clrScheme name="視差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視差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視差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TM04033917[[fn=柏林]]</Template>
  <TotalTime>1520</TotalTime>
  <Words>471</Words>
  <Application>Microsoft Office PowerPoint</Application>
  <PresentationFormat>寬螢幕</PresentationFormat>
  <Paragraphs>129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文鼎粗圓</vt:lpstr>
      <vt:lpstr>新細明體</vt:lpstr>
      <vt:lpstr>Arial</vt:lpstr>
      <vt:lpstr>Corbel</vt:lpstr>
      <vt:lpstr>Trebuchet MS</vt:lpstr>
      <vt:lpstr>柏林</vt:lpstr>
      <vt:lpstr>視差</vt:lpstr>
      <vt:lpstr>107-01  9月份行政會報</vt:lpstr>
      <vt:lpstr>一、事務工作</vt:lpstr>
      <vt:lpstr>一、事務工作</vt:lpstr>
      <vt:lpstr>一、事務工作</vt:lpstr>
      <vt:lpstr>二、冷氣控管</vt:lpstr>
      <vt:lpstr>二、水電支出狀況</vt:lpstr>
      <vt:lpstr>三、未來展望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105-01  9月份行政會報</dc:title>
  <dc:creator>user</dc:creator>
  <cp:lastModifiedBy>user</cp:lastModifiedBy>
  <cp:revision>84</cp:revision>
  <cp:lastPrinted>2016-12-08T00:18:17Z</cp:lastPrinted>
  <dcterms:created xsi:type="dcterms:W3CDTF">2016-09-02T02:12:40Z</dcterms:created>
  <dcterms:modified xsi:type="dcterms:W3CDTF">2018-09-05T09:13:54Z</dcterms:modified>
</cp:coreProperties>
</file>